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기준 우편번호 데이터 수집 </a:t>
            </a:r>
            <a:r>
              <a:rPr lang="en-US" altLang="ko-KR" sz="1050" dirty="0">
                <a:latin typeface="+mn-ea"/>
                <a:ea typeface="+mj-ea"/>
              </a:rPr>
              <a:t>            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77049"/>
            <a:ext cx="2503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4" y="4059678"/>
            <a:ext cx="2503121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개발 및 적용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215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1. Teckwah KR Dispatch Dashboard Project : MileStone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401</cp:revision>
  <dcterms:created xsi:type="dcterms:W3CDTF">2021-08-26T08:12:08Z</dcterms:created>
  <dcterms:modified xsi:type="dcterms:W3CDTF">2025-02-26T06:36:15Z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