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908203"/>
            <a:ext cx="3187773" cy="899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유지 보수 필요</a:t>
            </a:r>
            <a:r>
              <a:rPr lang="en-US" altLang="ko-KR" sz="1050" dirty="0">
                <a:latin typeface="+mn-ea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5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한국 내에서 모든 출고 건에 대한 현황 파악 및 허브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부서 분류별 현황 파악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2)  </a:t>
            </a:r>
            <a:r>
              <a:rPr lang="ko-KR" altLang="en-US" sz="1050" dirty="0">
                <a:latin typeface="+mn-ea"/>
                <a:ea typeface="+mj-ea"/>
              </a:rPr>
              <a:t>허브별 한국 내 모든 우편번호 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    </a:t>
            </a:r>
            <a:r>
              <a:rPr lang="ko-KR" altLang="en-US" sz="1050" dirty="0">
                <a:latin typeface="+mn-ea"/>
                <a:ea typeface="+mj-ea"/>
              </a:rPr>
              <a:t>거리 데이터 수집 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3)  Version Up</a:t>
            </a:r>
            <a:r>
              <a:rPr lang="ko-KR" altLang="en-US" sz="1050" dirty="0">
                <a:latin typeface="+mn-ea"/>
                <a:ea typeface="+mj-ea"/>
              </a:rPr>
              <a:t>을 고려한 서버 안정화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816357"/>
            <a:ext cx="250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5" y="4059678"/>
            <a:ext cx="2315812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자동화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유지 보수 및 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805642"/>
            <a:ext cx="3932054" cy="1209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를 위한 실시간 데이터 스트리밍 서비스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를 위한 서버 유지 보수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7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웹 페이지에서 활용되는 모든 배차 데이터 수집 및 관리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배차 데이터 기반 실시간 데이터 분석 및 시각화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추가 분석을 위한 </a:t>
            </a:r>
            <a:r>
              <a:rPr lang="en-US" altLang="ko-KR" sz="1050" dirty="0">
                <a:latin typeface="+mn-ea"/>
                <a:ea typeface="+mj-ea"/>
              </a:rPr>
              <a:t>Output (.csv) </a:t>
            </a:r>
            <a:r>
              <a:rPr lang="ko-KR" altLang="en-US" sz="1050" dirty="0">
                <a:latin typeface="+mn-ea"/>
                <a:ea typeface="+mj-ea"/>
              </a:rPr>
              <a:t>추출 가능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안정적 사용을 위한 서버 관제 및 유지보수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Infra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24</a:t>
            </a:r>
            <a:r>
              <a:rPr lang="ko-KR" altLang="en-US" sz="1000" dirty="0">
                <a:latin typeface="+mn-ea"/>
                <a:ea typeface="+mj-ea"/>
              </a:rPr>
              <a:t>시간 구동에 필요한 서버 인프라 사용료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우편번호 기반 허브 별 배송 거리</a:t>
            </a:r>
            <a:r>
              <a:rPr lang="en-US" altLang="ko-KR" sz="1000" dirty="0">
                <a:latin typeface="+mn-ea"/>
                <a:ea typeface="+mj-ea"/>
              </a:rPr>
              <a:t>(km) </a:t>
            </a:r>
            <a:r>
              <a:rPr lang="ko-KR" altLang="en-US" sz="1000" dirty="0">
                <a:latin typeface="+mn-ea"/>
                <a:ea typeface="+mj-ea"/>
              </a:rPr>
              <a:t>계산 비용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하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299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396</cp:revision>
  <dcterms:created xsi:type="dcterms:W3CDTF">2021-08-26T08:12:08Z</dcterms:created>
  <dcterms:modified xsi:type="dcterms:W3CDTF">2025-02-21T07:44:45Z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