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61" r:id="rId7"/>
    <p:sldId id="266" r:id="rId8"/>
    <p:sldId id="264" r:id="rId9"/>
    <p:sldId id="267" r:id="rId10"/>
    <p:sldId id="268" r:id="rId11"/>
    <p:sldId id="269" r:id="rId12"/>
    <p:sldId id="271" r:id="rId13"/>
    <p:sldId id="270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7031E-2B26-361F-8A5A-194C89D9B1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2C29F-305D-189E-B878-9DDB5A9DB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91665-857F-64A0-D2EF-21406E3C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D30C7-B2F9-DA60-368C-BBC3FBBC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07D7C4-9EFE-136C-F4F4-64E2C6FC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25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56C6-59BC-E94C-C571-BB91FDC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08CFE8-6856-ED82-BE12-C7062151E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39DF92-380E-A9BB-EFE8-CE2DB909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D3EAB-4AB2-EB5F-1114-3244BD8F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AD8E2-F20F-AD00-B2CD-CCEA680C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4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2804D6-82DE-0B05-52BC-E2FCDABCB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C9CE2B-F935-38AC-DE46-D250CA18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18445-1AC4-1DFB-0C15-92B8A37D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412BB-83B0-AFDD-ADE1-804601EF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C0F74-049A-5FF1-9F1E-6F0238F7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441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B7F08-0FC0-CBC0-DB85-EBEDE9B4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7E55A-D840-831A-CF7A-621078E09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365D-BC11-D064-45AD-BB934113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FF244-54E2-9021-8F80-22C14601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C358E-8D6E-E198-8317-6AEB97AD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9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A1652-E512-1579-0CCE-157A740A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77E50-7A8B-C0C8-C500-871CB6729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F6F35-D7A8-8DD7-73C8-A37474A7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B5AB8-7780-0FA9-A024-5D761072D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172BB-D2F2-2A5F-7C2B-3A21CEFE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6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A44A4-E91F-CD37-718A-73E35AF5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A5032-0380-C52F-7025-1EA7D7DE6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A3494-2252-2ED1-4351-A9A98639C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C3B76C-404C-3F99-31D0-7C16968D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718BE7-C55F-4CB1-DF00-4599C799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F21398-F3FC-58E5-E096-7DC81C39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E963B-2C90-2B76-02E3-0FA08755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C0877-1EB3-EA90-3437-4AF3B05D7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2FCFA-6A6D-83E4-D102-42D9E337C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B1532E-BCD5-30FF-A9EF-05C2EF929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5D7AA4-7A6B-FE3F-3926-BB53A66F2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AF46DF-7056-DF7A-6446-44A769AE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B38E9-DD81-ABEA-B0F4-78FF5323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4E9145-6240-4C1D-D74B-3DA4F2C5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9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7D2AA-9C44-1FE4-38F0-85AC6B0E4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ACCAC7-9514-5197-0740-0E994BE9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166570-EE09-A4D0-4CCB-5EC9B58E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651392-F5C4-B9C2-ED15-7CF24B5C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47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849DFD-5666-A816-330E-158B9CBB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5BBB7C-3EB7-7EC8-6518-B7648117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5513E9-6DC7-8C01-38EE-3AEB786F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93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7FDDA-D275-7F75-E46E-50DEE346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431A3-60D8-4195-5F05-BC3DFEB5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4532BA-9A9D-E227-269A-B57ED9F7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D7ABA-2F60-8096-B4BF-44F88A46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50B0F5-A900-D3FB-8F6A-6F9E0CBC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F0BC6-8DB1-7207-7B89-38225FCE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45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4B988-DF59-43F2-FDAD-CE947520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B5868E-251B-A5D1-CBBA-D927FD92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341CBF-7524-B6A7-72E8-F6BCBAE55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2CAC1-3184-BA45-7B76-08518403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482CE-35E7-D4C8-1D6C-F9004B1E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E0F011-FB37-EBCA-1CE1-88F31886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6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03CEC6-D870-8B7A-52E5-DCAC47A1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5E7A6-E805-2F44-1E48-611FA01F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BAB1D-4953-3F08-5B8B-A1EA102DB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EFD43-B1F5-43B0-B38B-D00608909FF5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6E337C-922B-4791-06BF-43E896FCC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4F36A-F8B4-24BC-95AD-45820138B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F573D7-435C-4D5A-B322-8138C1ADE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4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.svg"/><Relationship Id="rId5" Type="http://schemas.openxmlformats.org/officeDocument/2006/relationships/image" Target="../media/image30.svg"/><Relationship Id="rId10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3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.svg"/><Relationship Id="rId5" Type="http://schemas.openxmlformats.org/officeDocument/2006/relationships/image" Target="../media/image30.svg"/><Relationship Id="rId10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3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svg"/><Relationship Id="rId7" Type="http://schemas.openxmlformats.org/officeDocument/2006/relationships/image" Target="../media/image1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2.sv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svg"/><Relationship Id="rId9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svg"/><Relationship Id="rId7" Type="http://schemas.openxmlformats.org/officeDocument/2006/relationships/image" Target="../media/image37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가로 막대형 차트 윤곽선">
            <a:extLst>
              <a:ext uri="{FF2B5EF4-FFF2-40B4-BE49-F238E27FC236}">
                <a16:creationId xmlns:a16="http://schemas.microsoft.com/office/drawing/2014/main" id="{7CA3C391-29D2-29CA-0885-F30B89A13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5418" y="2752255"/>
            <a:ext cx="914400" cy="914400"/>
          </a:xfrm>
          <a:prstGeom prst="rect">
            <a:avLst/>
          </a:prstGeom>
        </p:spPr>
      </p:pic>
      <p:pic>
        <p:nvPicPr>
          <p:cNvPr id="7" name="그래픽 6" descr="데이터베이스 윤곽선">
            <a:extLst>
              <a:ext uri="{FF2B5EF4-FFF2-40B4-BE49-F238E27FC236}">
                <a16:creationId xmlns:a16="http://schemas.microsoft.com/office/drawing/2014/main" id="{A06A3F65-5AB2-0BFE-D2EA-87161104A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0128" y="2092036"/>
            <a:ext cx="2639108" cy="2639108"/>
          </a:xfrm>
          <a:prstGeom prst="rect">
            <a:avLst/>
          </a:prstGeom>
        </p:spPr>
      </p:pic>
      <p:pic>
        <p:nvPicPr>
          <p:cNvPr id="9" name="그래픽 8" descr="남성 프로그래머 윤곽선">
            <a:extLst>
              <a:ext uri="{FF2B5EF4-FFF2-40B4-BE49-F238E27FC236}">
                <a16:creationId xmlns:a16="http://schemas.microsoft.com/office/drawing/2014/main" id="{7C27779E-E66F-62A0-8BB6-3F8EB6D9C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0272" y="1837855"/>
            <a:ext cx="914400" cy="914400"/>
          </a:xfrm>
          <a:prstGeom prst="rect">
            <a:avLst/>
          </a:prstGeom>
        </p:spPr>
      </p:pic>
      <p:pic>
        <p:nvPicPr>
          <p:cNvPr id="11" name="그래픽 10" descr="연구 윤곽선">
            <a:extLst>
              <a:ext uri="{FF2B5EF4-FFF2-40B4-BE49-F238E27FC236}">
                <a16:creationId xmlns:a16="http://schemas.microsoft.com/office/drawing/2014/main" id="{1A860F7B-E0DC-0768-15C1-B9AD7AB711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71673" y="4273944"/>
            <a:ext cx="914400" cy="914400"/>
          </a:xfrm>
          <a:prstGeom prst="rect">
            <a:avLst/>
          </a:prstGeom>
        </p:spPr>
      </p:pic>
      <p:pic>
        <p:nvPicPr>
          <p:cNvPr id="13" name="그래픽 12" descr="문서 윤곽선">
            <a:extLst>
              <a:ext uri="{FF2B5EF4-FFF2-40B4-BE49-F238E27FC236}">
                <a16:creationId xmlns:a16="http://schemas.microsoft.com/office/drawing/2014/main" id="{25EAD192-23DB-02A8-2211-38A169EA72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13072" y="3946145"/>
            <a:ext cx="914400" cy="914400"/>
          </a:xfrm>
          <a:prstGeom prst="rect">
            <a:avLst/>
          </a:prstGeom>
        </p:spPr>
      </p:pic>
      <p:pic>
        <p:nvPicPr>
          <p:cNvPr id="15" name="그래픽 14" descr="사용자 윤곽선">
            <a:extLst>
              <a:ext uri="{FF2B5EF4-FFF2-40B4-BE49-F238E27FC236}">
                <a16:creationId xmlns:a16="http://schemas.microsoft.com/office/drawing/2014/main" id="{CA9CECCD-2F54-C801-11AB-B49977980E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83854" y="1177636"/>
            <a:ext cx="914400" cy="914400"/>
          </a:xfrm>
          <a:prstGeom prst="rect">
            <a:avLst/>
          </a:prstGeom>
        </p:spPr>
      </p:pic>
      <p:pic>
        <p:nvPicPr>
          <p:cNvPr id="17" name="그래픽 16" descr="사용자 윤곽선">
            <a:extLst>
              <a:ext uri="{FF2B5EF4-FFF2-40B4-BE49-F238E27FC236}">
                <a16:creationId xmlns:a16="http://schemas.microsoft.com/office/drawing/2014/main" id="{EB8D2280-36DE-06E7-003C-C92C50321BA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25814" y="1177636"/>
            <a:ext cx="914400" cy="914400"/>
          </a:xfrm>
          <a:prstGeom prst="rect">
            <a:avLst/>
          </a:prstGeom>
        </p:spPr>
      </p:pic>
      <p:pic>
        <p:nvPicPr>
          <p:cNvPr id="19" name="그래픽 18" descr="체크 인 윤곽선">
            <a:extLst>
              <a:ext uri="{FF2B5EF4-FFF2-40B4-BE49-F238E27FC236}">
                <a16:creationId xmlns:a16="http://schemas.microsoft.com/office/drawing/2014/main" id="{96A3241A-0ECA-1F9F-846F-287D5B87C0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55282" y="883045"/>
            <a:ext cx="914400" cy="914400"/>
          </a:xfrm>
          <a:prstGeom prst="rect">
            <a:avLst/>
          </a:prstGeom>
        </p:spPr>
      </p:pic>
      <p:pic>
        <p:nvPicPr>
          <p:cNvPr id="21" name="그래픽 20" descr="클라우드 컴퓨팅 윤곽선">
            <a:extLst>
              <a:ext uri="{FF2B5EF4-FFF2-40B4-BE49-F238E27FC236}">
                <a16:creationId xmlns:a16="http://schemas.microsoft.com/office/drawing/2014/main" id="{8B508389-645C-55F1-645A-54D1A56874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15045" y="1495838"/>
            <a:ext cx="914400" cy="914400"/>
          </a:xfrm>
          <a:prstGeom prst="rect">
            <a:avLst/>
          </a:prstGeom>
        </p:spPr>
      </p:pic>
      <p:pic>
        <p:nvPicPr>
          <p:cNvPr id="23" name="그래픽 22" descr="CMD 터미널 윤곽선">
            <a:extLst>
              <a:ext uri="{FF2B5EF4-FFF2-40B4-BE49-F238E27FC236}">
                <a16:creationId xmlns:a16="http://schemas.microsoft.com/office/drawing/2014/main" id="{C101737F-B1CC-7CF5-DE6A-E39290D1230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38800" y="3271800"/>
            <a:ext cx="914400" cy="914400"/>
          </a:xfrm>
          <a:prstGeom prst="rect">
            <a:avLst/>
          </a:prstGeom>
        </p:spPr>
      </p:pic>
      <p:pic>
        <p:nvPicPr>
          <p:cNvPr id="25" name="그래픽 24" descr="컴퓨터 윤곽선">
            <a:extLst>
              <a:ext uri="{FF2B5EF4-FFF2-40B4-BE49-F238E27FC236}">
                <a16:creationId xmlns:a16="http://schemas.microsoft.com/office/drawing/2014/main" id="{76CF6F01-0121-C29C-ED4A-2EE4CA94B1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35728" y="4568535"/>
            <a:ext cx="914400" cy="914400"/>
          </a:xfrm>
          <a:prstGeom prst="rect">
            <a:avLst/>
          </a:prstGeom>
        </p:spPr>
      </p:pic>
      <p:pic>
        <p:nvPicPr>
          <p:cNvPr id="27" name="그래픽 26" descr="프로세서 윤곽선">
            <a:extLst>
              <a:ext uri="{FF2B5EF4-FFF2-40B4-BE49-F238E27FC236}">
                <a16:creationId xmlns:a16="http://schemas.microsoft.com/office/drawing/2014/main" id="{4C9B728C-20D0-5C56-8E03-43BC12ADE12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676036" y="1502854"/>
            <a:ext cx="914400" cy="914400"/>
          </a:xfrm>
          <a:prstGeom prst="rect">
            <a:avLst/>
          </a:prstGeom>
        </p:spPr>
      </p:pic>
      <p:pic>
        <p:nvPicPr>
          <p:cNvPr id="29" name="그래픽 28" descr="로봇 손 윤곽선">
            <a:extLst>
              <a:ext uri="{FF2B5EF4-FFF2-40B4-BE49-F238E27FC236}">
                <a16:creationId xmlns:a16="http://schemas.microsoft.com/office/drawing/2014/main" id="{ECB87652-A3E0-0F93-EE67-B9F4CA4505C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254471" y="4904962"/>
            <a:ext cx="914400" cy="914400"/>
          </a:xfrm>
          <a:prstGeom prst="rect">
            <a:avLst/>
          </a:prstGeom>
        </p:spPr>
      </p:pic>
      <p:pic>
        <p:nvPicPr>
          <p:cNvPr id="31" name="그래픽 30" descr="서버 윤곽선">
            <a:extLst>
              <a:ext uri="{FF2B5EF4-FFF2-40B4-BE49-F238E27FC236}">
                <a16:creationId xmlns:a16="http://schemas.microsoft.com/office/drawing/2014/main" id="{8332A56B-4FB7-86BD-73F1-6D066313B15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98000" y="3946145"/>
            <a:ext cx="914400" cy="914400"/>
          </a:xfrm>
          <a:prstGeom prst="rect">
            <a:avLst/>
          </a:prstGeom>
        </p:spPr>
      </p:pic>
      <p:pic>
        <p:nvPicPr>
          <p:cNvPr id="35" name="그래픽 34" descr="구름 윤곽선">
            <a:extLst>
              <a:ext uri="{FF2B5EF4-FFF2-40B4-BE49-F238E27FC236}">
                <a16:creationId xmlns:a16="http://schemas.microsoft.com/office/drawing/2014/main" id="{5C505C94-9A23-7DB8-BFEA-3CCAECB44C7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220945" y="23687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05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162E9-6FE4-5718-2739-28E23E1BD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서버 윤곽선">
            <a:extLst>
              <a:ext uri="{FF2B5EF4-FFF2-40B4-BE49-F238E27FC236}">
                <a16:creationId xmlns:a16="http://schemas.microsoft.com/office/drawing/2014/main" id="{18868C28-6D7C-7B6D-B002-B968D7443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050923" y="4051569"/>
            <a:ext cx="1559664" cy="1559664"/>
          </a:xfrm>
          <a:prstGeom prst="rect">
            <a:avLst/>
          </a:prstGeom>
        </p:spPr>
      </p:pic>
      <p:pic>
        <p:nvPicPr>
          <p:cNvPr id="8" name="그래픽 7" descr="서버 윤곽선">
            <a:extLst>
              <a:ext uri="{FF2B5EF4-FFF2-40B4-BE49-F238E27FC236}">
                <a16:creationId xmlns:a16="http://schemas.microsoft.com/office/drawing/2014/main" id="{7A14080B-4CAE-5102-9EA8-D4F127532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20890" y="4051570"/>
            <a:ext cx="1559664" cy="1559664"/>
          </a:xfrm>
          <a:prstGeom prst="rect">
            <a:avLst/>
          </a:prstGeom>
        </p:spPr>
      </p:pic>
      <p:pic>
        <p:nvPicPr>
          <p:cNvPr id="14" name="그래픽 13" descr="서버 윤곽선">
            <a:extLst>
              <a:ext uri="{FF2B5EF4-FFF2-40B4-BE49-F238E27FC236}">
                <a16:creationId xmlns:a16="http://schemas.microsoft.com/office/drawing/2014/main" id="{03A03C30-849A-A254-C4F8-62BE3839B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185812" y="4051570"/>
            <a:ext cx="1559664" cy="1559664"/>
          </a:xfrm>
          <a:prstGeom prst="rect">
            <a:avLst/>
          </a:prstGeom>
        </p:spPr>
      </p:pic>
      <p:pic>
        <p:nvPicPr>
          <p:cNvPr id="17" name="그래픽 16" descr="서버 윤곽선">
            <a:extLst>
              <a:ext uri="{FF2B5EF4-FFF2-40B4-BE49-F238E27FC236}">
                <a16:creationId xmlns:a16="http://schemas.microsoft.com/office/drawing/2014/main" id="{290AD8B6-D76D-F7D5-6BD5-AA4D3D62F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445878" y="4051568"/>
            <a:ext cx="1559664" cy="1559664"/>
          </a:xfrm>
          <a:prstGeom prst="rect">
            <a:avLst/>
          </a:prstGeom>
        </p:spPr>
      </p:pic>
      <p:pic>
        <p:nvPicPr>
          <p:cNvPr id="18" name="그래픽 17" descr="서버 윤곽선">
            <a:extLst>
              <a:ext uri="{FF2B5EF4-FFF2-40B4-BE49-F238E27FC236}">
                <a16:creationId xmlns:a16="http://schemas.microsoft.com/office/drawing/2014/main" id="{E875378A-5506-84F3-EFAB-7AE48D53C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15845" y="4051569"/>
            <a:ext cx="1559664" cy="1559664"/>
          </a:xfrm>
          <a:prstGeom prst="rect">
            <a:avLst/>
          </a:prstGeom>
        </p:spPr>
      </p:pic>
      <p:pic>
        <p:nvPicPr>
          <p:cNvPr id="19" name="그래픽 18" descr="서버 윤곽선">
            <a:extLst>
              <a:ext uri="{FF2B5EF4-FFF2-40B4-BE49-F238E27FC236}">
                <a16:creationId xmlns:a16="http://schemas.microsoft.com/office/drawing/2014/main" id="{AF27A720-EDA9-D8B9-79FC-EA7F3F3B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80767" y="4051569"/>
            <a:ext cx="1559664" cy="1559664"/>
          </a:xfrm>
          <a:prstGeom prst="rect">
            <a:avLst/>
          </a:prstGeom>
        </p:spPr>
      </p:pic>
      <p:pic>
        <p:nvPicPr>
          <p:cNvPr id="21" name="그래픽 20" descr="서버 윤곽선">
            <a:extLst>
              <a:ext uri="{FF2B5EF4-FFF2-40B4-BE49-F238E27FC236}">
                <a16:creationId xmlns:a16="http://schemas.microsoft.com/office/drawing/2014/main" id="{396C01DE-F3DF-D128-6B40-9BAB19BD4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835977" y="4051568"/>
            <a:ext cx="1559664" cy="1559664"/>
          </a:xfrm>
          <a:prstGeom prst="rect">
            <a:avLst/>
          </a:prstGeom>
        </p:spPr>
      </p:pic>
      <p:pic>
        <p:nvPicPr>
          <p:cNvPr id="22" name="그래픽 21" descr="서버 윤곽선">
            <a:extLst>
              <a:ext uri="{FF2B5EF4-FFF2-40B4-BE49-F238E27FC236}">
                <a16:creationId xmlns:a16="http://schemas.microsoft.com/office/drawing/2014/main" id="{65B6323D-1CEE-C633-C5DC-7D50C253F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05944" y="4051569"/>
            <a:ext cx="1559664" cy="1559664"/>
          </a:xfrm>
          <a:prstGeom prst="rect">
            <a:avLst/>
          </a:prstGeom>
        </p:spPr>
      </p:pic>
      <p:pic>
        <p:nvPicPr>
          <p:cNvPr id="23" name="그래픽 22" descr="서버 윤곽선">
            <a:extLst>
              <a:ext uri="{FF2B5EF4-FFF2-40B4-BE49-F238E27FC236}">
                <a16:creationId xmlns:a16="http://schemas.microsoft.com/office/drawing/2014/main" id="{49A7CAEA-226E-6CF2-3197-A1FB3155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70866" y="4051569"/>
            <a:ext cx="1559664" cy="1559664"/>
          </a:xfrm>
          <a:prstGeom prst="rect">
            <a:avLst/>
          </a:prstGeom>
        </p:spPr>
      </p:pic>
      <p:pic>
        <p:nvPicPr>
          <p:cNvPr id="2" name="그래픽 1" descr="구름 윤곽선">
            <a:extLst>
              <a:ext uri="{FF2B5EF4-FFF2-40B4-BE49-F238E27FC236}">
                <a16:creationId xmlns:a16="http://schemas.microsoft.com/office/drawing/2014/main" id="{6C7920B0-14C9-2B3E-A6E7-F338106EC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476" y="-170013"/>
            <a:ext cx="2833557" cy="2833557"/>
          </a:xfrm>
          <a:prstGeom prst="rect">
            <a:avLst/>
          </a:prstGeom>
        </p:spPr>
      </p:pic>
      <p:pic>
        <p:nvPicPr>
          <p:cNvPr id="4" name="그래픽 3" descr="시계 반대 방향으로 굽은 사선 화살표 단색으로 채워진">
            <a:extLst>
              <a:ext uri="{FF2B5EF4-FFF2-40B4-BE49-F238E27FC236}">
                <a16:creationId xmlns:a16="http://schemas.microsoft.com/office/drawing/2014/main" id="{65D3876C-3E09-9F0F-02A0-C474976A61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9188" y="3085551"/>
            <a:ext cx="1379690" cy="1379690"/>
          </a:xfrm>
          <a:prstGeom prst="rect">
            <a:avLst/>
          </a:prstGeom>
        </p:spPr>
      </p:pic>
      <p:pic>
        <p:nvPicPr>
          <p:cNvPr id="6" name="그래픽 5" descr="방향 단색으로 채워진">
            <a:extLst>
              <a:ext uri="{FF2B5EF4-FFF2-40B4-BE49-F238E27FC236}">
                <a16:creationId xmlns:a16="http://schemas.microsoft.com/office/drawing/2014/main" id="{BD91C916-78D5-DC93-56DA-11C7F724F2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364527">
            <a:off x="6770195" y="2115872"/>
            <a:ext cx="914400" cy="914400"/>
          </a:xfrm>
          <a:prstGeom prst="rect">
            <a:avLst/>
          </a:prstGeom>
        </p:spPr>
      </p:pic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2FC530D8-C42F-5FF3-3826-5D6B21DB94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1662" y="982494"/>
            <a:ext cx="881183" cy="8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963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83EEE-7CD1-6B38-21D8-7D8B2CC37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서버 윤곽선">
            <a:extLst>
              <a:ext uri="{FF2B5EF4-FFF2-40B4-BE49-F238E27FC236}">
                <a16:creationId xmlns:a16="http://schemas.microsoft.com/office/drawing/2014/main" id="{8687D1BA-F087-77BC-45DE-04BC7323C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050923" y="4051569"/>
            <a:ext cx="1559664" cy="1559664"/>
          </a:xfrm>
          <a:prstGeom prst="rect">
            <a:avLst/>
          </a:prstGeom>
        </p:spPr>
      </p:pic>
      <p:pic>
        <p:nvPicPr>
          <p:cNvPr id="8" name="그래픽 7" descr="서버 윤곽선">
            <a:extLst>
              <a:ext uri="{FF2B5EF4-FFF2-40B4-BE49-F238E27FC236}">
                <a16:creationId xmlns:a16="http://schemas.microsoft.com/office/drawing/2014/main" id="{97917E38-7FA4-5F0D-575F-C17849B46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20890" y="4051570"/>
            <a:ext cx="1559664" cy="1559664"/>
          </a:xfrm>
          <a:prstGeom prst="rect">
            <a:avLst/>
          </a:prstGeom>
        </p:spPr>
      </p:pic>
      <p:pic>
        <p:nvPicPr>
          <p:cNvPr id="14" name="그래픽 13" descr="서버 윤곽선">
            <a:extLst>
              <a:ext uri="{FF2B5EF4-FFF2-40B4-BE49-F238E27FC236}">
                <a16:creationId xmlns:a16="http://schemas.microsoft.com/office/drawing/2014/main" id="{83958216-667B-E2CC-06CB-427D5B6B8A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185812" y="4051570"/>
            <a:ext cx="1559664" cy="1559664"/>
          </a:xfrm>
          <a:prstGeom prst="rect">
            <a:avLst/>
          </a:prstGeom>
        </p:spPr>
      </p:pic>
      <p:pic>
        <p:nvPicPr>
          <p:cNvPr id="17" name="그래픽 16" descr="서버 윤곽선">
            <a:extLst>
              <a:ext uri="{FF2B5EF4-FFF2-40B4-BE49-F238E27FC236}">
                <a16:creationId xmlns:a16="http://schemas.microsoft.com/office/drawing/2014/main" id="{8D07FC42-1ABE-63B3-38DC-ED6107800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445878" y="4051568"/>
            <a:ext cx="1559664" cy="1559664"/>
          </a:xfrm>
          <a:prstGeom prst="rect">
            <a:avLst/>
          </a:prstGeom>
        </p:spPr>
      </p:pic>
      <p:pic>
        <p:nvPicPr>
          <p:cNvPr id="18" name="그래픽 17" descr="서버 윤곽선">
            <a:extLst>
              <a:ext uri="{FF2B5EF4-FFF2-40B4-BE49-F238E27FC236}">
                <a16:creationId xmlns:a16="http://schemas.microsoft.com/office/drawing/2014/main" id="{E9056372-DB6B-6A03-F98C-864BFDDF7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15845" y="4051569"/>
            <a:ext cx="1559664" cy="1559664"/>
          </a:xfrm>
          <a:prstGeom prst="rect">
            <a:avLst/>
          </a:prstGeom>
        </p:spPr>
      </p:pic>
      <p:pic>
        <p:nvPicPr>
          <p:cNvPr id="19" name="그래픽 18" descr="서버 윤곽선">
            <a:extLst>
              <a:ext uri="{FF2B5EF4-FFF2-40B4-BE49-F238E27FC236}">
                <a16:creationId xmlns:a16="http://schemas.microsoft.com/office/drawing/2014/main" id="{DBA39501-6EFD-E69C-5150-BAEC3577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80767" y="4051569"/>
            <a:ext cx="1559664" cy="1559664"/>
          </a:xfrm>
          <a:prstGeom prst="rect">
            <a:avLst/>
          </a:prstGeom>
        </p:spPr>
      </p:pic>
      <p:pic>
        <p:nvPicPr>
          <p:cNvPr id="21" name="그래픽 20" descr="서버 윤곽선">
            <a:extLst>
              <a:ext uri="{FF2B5EF4-FFF2-40B4-BE49-F238E27FC236}">
                <a16:creationId xmlns:a16="http://schemas.microsoft.com/office/drawing/2014/main" id="{F4CE94E7-F558-D7B7-9CB3-87FB3E90E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835977" y="4051568"/>
            <a:ext cx="1559664" cy="1559664"/>
          </a:xfrm>
          <a:prstGeom prst="rect">
            <a:avLst/>
          </a:prstGeom>
        </p:spPr>
      </p:pic>
      <p:pic>
        <p:nvPicPr>
          <p:cNvPr id="22" name="그래픽 21" descr="서버 윤곽선">
            <a:extLst>
              <a:ext uri="{FF2B5EF4-FFF2-40B4-BE49-F238E27FC236}">
                <a16:creationId xmlns:a16="http://schemas.microsoft.com/office/drawing/2014/main" id="{BE2353E2-6442-1CFE-31D0-E04095888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05944" y="4051569"/>
            <a:ext cx="1559664" cy="1559664"/>
          </a:xfrm>
          <a:prstGeom prst="rect">
            <a:avLst/>
          </a:prstGeom>
        </p:spPr>
      </p:pic>
      <p:pic>
        <p:nvPicPr>
          <p:cNvPr id="23" name="그래픽 22" descr="서버 윤곽선">
            <a:extLst>
              <a:ext uri="{FF2B5EF4-FFF2-40B4-BE49-F238E27FC236}">
                <a16:creationId xmlns:a16="http://schemas.microsoft.com/office/drawing/2014/main" id="{A7F844BE-F8A0-D293-D23E-FE616DE52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70866" y="4051569"/>
            <a:ext cx="1559664" cy="1559664"/>
          </a:xfrm>
          <a:prstGeom prst="rect">
            <a:avLst/>
          </a:prstGeom>
        </p:spPr>
      </p:pic>
      <p:pic>
        <p:nvPicPr>
          <p:cNvPr id="2" name="그래픽 1" descr="구름 윤곽선">
            <a:extLst>
              <a:ext uri="{FF2B5EF4-FFF2-40B4-BE49-F238E27FC236}">
                <a16:creationId xmlns:a16="http://schemas.microsoft.com/office/drawing/2014/main" id="{23D3AB86-761C-2417-C938-AB005D0B3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476" y="-170013"/>
            <a:ext cx="2833557" cy="2833557"/>
          </a:xfrm>
          <a:prstGeom prst="rect">
            <a:avLst/>
          </a:prstGeom>
        </p:spPr>
      </p:pic>
      <p:pic>
        <p:nvPicPr>
          <p:cNvPr id="4" name="그래픽 3" descr="시계 반대 방향으로 굽은 사선 화살표 단색으로 채워진">
            <a:extLst>
              <a:ext uri="{FF2B5EF4-FFF2-40B4-BE49-F238E27FC236}">
                <a16:creationId xmlns:a16="http://schemas.microsoft.com/office/drawing/2014/main" id="{20480FEB-CA70-E516-512E-21443C32F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9188" y="3085551"/>
            <a:ext cx="1379690" cy="1379690"/>
          </a:xfrm>
          <a:prstGeom prst="rect">
            <a:avLst/>
          </a:prstGeom>
        </p:spPr>
      </p:pic>
      <p:pic>
        <p:nvPicPr>
          <p:cNvPr id="6" name="그래픽 5" descr="방향 단색으로 채워진">
            <a:extLst>
              <a:ext uri="{FF2B5EF4-FFF2-40B4-BE49-F238E27FC236}">
                <a16:creationId xmlns:a16="http://schemas.microsoft.com/office/drawing/2014/main" id="{01E9C8F1-92F5-0F68-CFEE-D984E15486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364527">
            <a:off x="6770195" y="2115872"/>
            <a:ext cx="914400" cy="914400"/>
          </a:xfrm>
          <a:prstGeom prst="rect">
            <a:avLst/>
          </a:prstGeom>
        </p:spPr>
      </p:pic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DDBF7535-0D63-9F7D-37D0-CBD8154198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1662" y="982494"/>
            <a:ext cx="881183" cy="88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71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E21E1-F8A0-706D-22BB-30FC3C703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구름 윤곽선">
            <a:extLst>
              <a:ext uri="{FF2B5EF4-FFF2-40B4-BE49-F238E27FC236}">
                <a16:creationId xmlns:a16="http://schemas.microsoft.com/office/drawing/2014/main" id="{01F8CEE9-37E0-09FB-79A0-DBBB06477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578" y="1882523"/>
            <a:ext cx="2833557" cy="2833557"/>
          </a:xfrm>
          <a:prstGeom prst="rect">
            <a:avLst/>
          </a:prstGeom>
        </p:spPr>
      </p:pic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C215029E-B584-36DE-D306-BFCE02AD39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1764" y="3035030"/>
            <a:ext cx="881183" cy="881183"/>
          </a:xfrm>
          <a:prstGeom prst="rect">
            <a:avLst/>
          </a:prstGeom>
        </p:spPr>
      </p:pic>
      <p:pic>
        <p:nvPicPr>
          <p:cNvPr id="5" name="그래픽 4" descr="사용자 윤곽선">
            <a:extLst>
              <a:ext uri="{FF2B5EF4-FFF2-40B4-BE49-F238E27FC236}">
                <a16:creationId xmlns:a16="http://schemas.microsoft.com/office/drawing/2014/main" id="{1A5ED98D-27DE-3B21-FFF2-239ACE2521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63567" y="1389045"/>
            <a:ext cx="1257480" cy="1257480"/>
          </a:xfrm>
          <a:prstGeom prst="rect">
            <a:avLst/>
          </a:prstGeom>
        </p:spPr>
      </p:pic>
      <p:pic>
        <p:nvPicPr>
          <p:cNvPr id="9" name="그래픽 8" descr="체크 인 윤곽선">
            <a:extLst>
              <a:ext uri="{FF2B5EF4-FFF2-40B4-BE49-F238E27FC236}">
                <a16:creationId xmlns:a16="http://schemas.microsoft.com/office/drawing/2014/main" id="{10AA147F-1575-193D-0C51-121D47B02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46615" y="1033728"/>
            <a:ext cx="2034489" cy="2034489"/>
          </a:xfrm>
          <a:prstGeom prst="rect">
            <a:avLst/>
          </a:prstGeom>
        </p:spPr>
      </p:pic>
      <p:pic>
        <p:nvPicPr>
          <p:cNvPr id="10" name="그래픽 9" descr="컴퓨터 윤곽선">
            <a:extLst>
              <a:ext uri="{FF2B5EF4-FFF2-40B4-BE49-F238E27FC236}">
                <a16:creationId xmlns:a16="http://schemas.microsoft.com/office/drawing/2014/main" id="{DB999D94-70A8-A96F-6FB5-C39C429FFB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54751" y="3590329"/>
            <a:ext cx="2296970" cy="2296970"/>
          </a:xfrm>
          <a:prstGeom prst="rect">
            <a:avLst/>
          </a:prstGeom>
        </p:spPr>
      </p:pic>
      <p:pic>
        <p:nvPicPr>
          <p:cNvPr id="11" name="그래픽 10" descr="사용자 윤곽선">
            <a:extLst>
              <a:ext uri="{FF2B5EF4-FFF2-40B4-BE49-F238E27FC236}">
                <a16:creationId xmlns:a16="http://schemas.microsoft.com/office/drawing/2014/main" id="{A9DE167E-665E-72C5-4BFB-97EE34734E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0598" y="4405287"/>
            <a:ext cx="1257480" cy="1257480"/>
          </a:xfrm>
          <a:prstGeom prst="rect">
            <a:avLst/>
          </a:prstGeom>
        </p:spPr>
      </p:pic>
      <p:pic>
        <p:nvPicPr>
          <p:cNvPr id="12" name="그래픽 11" descr="사용자 윤곽선">
            <a:extLst>
              <a:ext uri="{FF2B5EF4-FFF2-40B4-BE49-F238E27FC236}">
                <a16:creationId xmlns:a16="http://schemas.microsoft.com/office/drawing/2014/main" id="{65A92678-DF15-0365-B794-40B585063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5519" y="2354853"/>
            <a:ext cx="1257480" cy="1257480"/>
          </a:xfrm>
          <a:prstGeom prst="rect">
            <a:avLst/>
          </a:prstGeom>
        </p:spPr>
      </p:pic>
      <p:pic>
        <p:nvPicPr>
          <p:cNvPr id="13" name="그래픽 12" descr="사용자 윤곽선">
            <a:extLst>
              <a:ext uri="{FF2B5EF4-FFF2-40B4-BE49-F238E27FC236}">
                <a16:creationId xmlns:a16="http://schemas.microsoft.com/office/drawing/2014/main" id="{6B3CE4B6-C8A7-92D3-DAE1-7D9AB3F8AD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42311" y="982077"/>
            <a:ext cx="1257480" cy="1257480"/>
          </a:xfrm>
          <a:prstGeom prst="rect">
            <a:avLst/>
          </a:prstGeom>
        </p:spPr>
      </p:pic>
      <p:pic>
        <p:nvPicPr>
          <p:cNvPr id="15" name="그래픽 14" descr="사용자 윤곽선">
            <a:extLst>
              <a:ext uri="{FF2B5EF4-FFF2-40B4-BE49-F238E27FC236}">
                <a16:creationId xmlns:a16="http://schemas.microsoft.com/office/drawing/2014/main" id="{98161123-878B-F218-72BD-FDF32479A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6464" y="3509245"/>
            <a:ext cx="1257480" cy="1257480"/>
          </a:xfrm>
          <a:prstGeom prst="rect">
            <a:avLst/>
          </a:prstGeom>
        </p:spPr>
      </p:pic>
      <p:pic>
        <p:nvPicPr>
          <p:cNvPr id="16" name="그래픽 15" descr="사용자 윤곽선">
            <a:extLst>
              <a:ext uri="{FF2B5EF4-FFF2-40B4-BE49-F238E27FC236}">
                <a16:creationId xmlns:a16="http://schemas.microsoft.com/office/drawing/2014/main" id="{CD0F89F4-38D0-E69E-A30C-435C7EA46B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8980" y="2670561"/>
            <a:ext cx="1257480" cy="1257480"/>
          </a:xfrm>
          <a:prstGeom prst="rect">
            <a:avLst/>
          </a:prstGeom>
        </p:spPr>
      </p:pic>
      <p:pic>
        <p:nvPicPr>
          <p:cNvPr id="20" name="그래픽 19" descr="사용자 윤곽선">
            <a:extLst>
              <a:ext uri="{FF2B5EF4-FFF2-40B4-BE49-F238E27FC236}">
                <a16:creationId xmlns:a16="http://schemas.microsoft.com/office/drawing/2014/main" id="{57EB63CC-7361-3CDF-CC12-D5133FB1D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74374" y="793493"/>
            <a:ext cx="1257480" cy="1257480"/>
          </a:xfrm>
          <a:prstGeom prst="rect">
            <a:avLst/>
          </a:prstGeom>
        </p:spPr>
      </p:pic>
      <p:pic>
        <p:nvPicPr>
          <p:cNvPr id="24" name="그래픽 23" descr="사용자 윤곽선">
            <a:extLst>
              <a:ext uri="{FF2B5EF4-FFF2-40B4-BE49-F238E27FC236}">
                <a16:creationId xmlns:a16="http://schemas.microsoft.com/office/drawing/2014/main" id="{E5708DD6-FF2B-FC7D-E127-6D8CF20FD3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3118" y="386525"/>
            <a:ext cx="1257480" cy="1257480"/>
          </a:xfrm>
          <a:prstGeom prst="rect">
            <a:avLst/>
          </a:prstGeom>
        </p:spPr>
      </p:pic>
      <p:pic>
        <p:nvPicPr>
          <p:cNvPr id="25" name="그래픽 24" descr="사용자 윤곽선">
            <a:extLst>
              <a:ext uri="{FF2B5EF4-FFF2-40B4-BE49-F238E27FC236}">
                <a16:creationId xmlns:a16="http://schemas.microsoft.com/office/drawing/2014/main" id="{6EDF9E0A-FDC7-CD09-627E-57C0E492E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6087" y="2393000"/>
            <a:ext cx="1257480" cy="1257480"/>
          </a:xfrm>
          <a:prstGeom prst="rect">
            <a:avLst/>
          </a:prstGeom>
        </p:spPr>
      </p:pic>
      <p:pic>
        <p:nvPicPr>
          <p:cNvPr id="26" name="그래픽 25" descr="사용자 윤곽선">
            <a:extLst>
              <a:ext uri="{FF2B5EF4-FFF2-40B4-BE49-F238E27FC236}">
                <a16:creationId xmlns:a16="http://schemas.microsoft.com/office/drawing/2014/main" id="{C62B1161-3F92-DFCB-BA45-20C87B357C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38980" y="4657138"/>
            <a:ext cx="1257480" cy="1257480"/>
          </a:xfrm>
          <a:prstGeom prst="rect">
            <a:avLst/>
          </a:prstGeom>
        </p:spPr>
      </p:pic>
      <p:pic>
        <p:nvPicPr>
          <p:cNvPr id="27" name="그래픽 26" descr="사용자 윤곽선">
            <a:extLst>
              <a:ext uri="{FF2B5EF4-FFF2-40B4-BE49-F238E27FC236}">
                <a16:creationId xmlns:a16="http://schemas.microsoft.com/office/drawing/2014/main" id="{8D2BF3C3-9604-7833-A18F-DA6B098B27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40968" y="3630582"/>
            <a:ext cx="1257480" cy="125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4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9CBF5-D845-BE4A-B477-678911D59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6BA9650-1648-B116-5A1A-2BB8EDAFB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1" y="260731"/>
            <a:ext cx="2015169" cy="9934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FD0652C-284E-2651-A400-B8C600BAB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90" y="260731"/>
            <a:ext cx="2015169" cy="993437"/>
          </a:xfrm>
          <a:prstGeom prst="rect">
            <a:avLst/>
          </a:prstGeom>
        </p:spPr>
      </p:pic>
      <p:pic>
        <p:nvPicPr>
          <p:cNvPr id="25" name="그래픽 24" descr="인공 지능 윤곽선">
            <a:extLst>
              <a:ext uri="{FF2B5EF4-FFF2-40B4-BE49-F238E27FC236}">
                <a16:creationId xmlns:a16="http://schemas.microsoft.com/office/drawing/2014/main" id="{80895AD1-2B77-472A-9F83-FA98A498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6454" y="1693274"/>
            <a:ext cx="3637851" cy="363785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82A8FCC-6365-94D2-B488-C1F342A4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1" y="1389747"/>
            <a:ext cx="2015169" cy="99343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59D0CBD-099E-9674-C797-60276C835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90" y="1389747"/>
            <a:ext cx="2015169" cy="99343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D287217-6BA0-8785-8430-E18F1BF4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1" y="2518763"/>
            <a:ext cx="2015169" cy="9934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9EB43AA-BEC1-3092-238D-5F02D52C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90" y="2518763"/>
            <a:ext cx="2015169" cy="99343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8B022F2-E592-E583-A49E-0BD3DB96F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6" y="3512199"/>
            <a:ext cx="2015169" cy="99343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5CE0F2C-76C8-AFC3-AE89-8DC07BB8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90" y="3512200"/>
            <a:ext cx="2015169" cy="99343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3826D98-B0AB-1343-9F7F-52CA385F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1" y="4641216"/>
            <a:ext cx="2015169" cy="99343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0AC4806-0996-8167-5E31-27F008F08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90" y="4641216"/>
            <a:ext cx="2015169" cy="993437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465E61F-A9BD-8180-25F2-0FA88A14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21" y="5770232"/>
            <a:ext cx="2015169" cy="99343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6F32FA8-B7F8-5088-4D4B-C8CAD4D39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90" y="5770232"/>
            <a:ext cx="2015169" cy="993437"/>
          </a:xfrm>
          <a:prstGeom prst="rect">
            <a:avLst/>
          </a:prstGeom>
        </p:spPr>
      </p:pic>
      <p:pic>
        <p:nvPicPr>
          <p:cNvPr id="3076" name="Picture 4" descr="구글, Gemini API에 실험용 모델 추가…개발자 피드백 수집 나서 – AI 매터스">
            <a:extLst>
              <a:ext uri="{FF2B5EF4-FFF2-40B4-BE49-F238E27FC236}">
                <a16:creationId xmlns:a16="http://schemas.microsoft.com/office/drawing/2014/main" id="{3042072B-4CA9-C641-647E-3FC7D860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666" y="2820086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Using OpenAI-ChatGPT with Drafts - Integration Guides - Drafts Community">
            <a:extLst>
              <a:ext uri="{FF2B5EF4-FFF2-40B4-BE49-F238E27FC236}">
                <a16:creationId xmlns:a16="http://schemas.microsoft.com/office/drawing/2014/main" id="{45AFE8F8-4BC7-F64A-EC25-EDE8210E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416" y="602009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AI 뉴스 요약: 메타, 기업이 LLaMA를 무료로 사용할 수 있게 할 수 있습니다. - All Things IT @AI">
            <a:extLst>
              <a:ext uri="{FF2B5EF4-FFF2-40B4-BE49-F238E27FC236}">
                <a16:creationId xmlns:a16="http://schemas.microsoft.com/office/drawing/2014/main" id="{0350DAC1-DB30-343C-E66B-03B153BC6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43" y="4088828"/>
            <a:ext cx="3772557" cy="21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래픽 39" descr="데이터베이스 윤곽선">
            <a:extLst>
              <a:ext uri="{FF2B5EF4-FFF2-40B4-BE49-F238E27FC236}">
                <a16:creationId xmlns:a16="http://schemas.microsoft.com/office/drawing/2014/main" id="{48C75274-ED73-6759-4065-9EFC8DDB07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92832" y="4008685"/>
            <a:ext cx="993902" cy="99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57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FE70F-478A-B142-848F-2AF8F225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 descr="데이터베이스 윤곽선">
            <a:extLst>
              <a:ext uri="{FF2B5EF4-FFF2-40B4-BE49-F238E27FC236}">
                <a16:creationId xmlns:a16="http://schemas.microsoft.com/office/drawing/2014/main" id="{095138DB-0A4A-C23B-3ED6-AF89D520E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407" y="1863288"/>
            <a:ext cx="2293075" cy="2293075"/>
          </a:xfrm>
          <a:prstGeom prst="rect">
            <a:avLst/>
          </a:prstGeom>
        </p:spPr>
      </p:pic>
      <p:pic>
        <p:nvPicPr>
          <p:cNvPr id="16" name="그래픽 15" descr="가로 막대형 차트 윤곽선">
            <a:extLst>
              <a:ext uri="{FF2B5EF4-FFF2-40B4-BE49-F238E27FC236}">
                <a16:creationId xmlns:a16="http://schemas.microsoft.com/office/drawing/2014/main" id="{A9C45998-62C5-74D1-E3BF-C7667BCBE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9967" y="1148310"/>
            <a:ext cx="3348182" cy="3348182"/>
          </a:xfrm>
          <a:prstGeom prst="rect">
            <a:avLst/>
          </a:prstGeom>
        </p:spPr>
      </p:pic>
      <p:pic>
        <p:nvPicPr>
          <p:cNvPr id="17" name="그래픽 16" descr="연구 윤곽선">
            <a:extLst>
              <a:ext uri="{FF2B5EF4-FFF2-40B4-BE49-F238E27FC236}">
                <a16:creationId xmlns:a16="http://schemas.microsoft.com/office/drawing/2014/main" id="{B70D0B7C-2AD2-3EBA-3EFA-3DEA51513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44012" y="2240322"/>
            <a:ext cx="1539005" cy="15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73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C946F-1F13-C43B-1024-E4A7638F4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BF3E2-EB0E-40D6-8835-2367A5316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8480" y="1563968"/>
            <a:ext cx="6043520" cy="5294033"/>
          </a:xfrm>
          <a:custGeom>
            <a:avLst/>
            <a:gdLst>
              <a:gd name="connsiteX0" fmla="*/ 3600823 w 6043520"/>
              <a:gd name="connsiteY0" fmla="*/ 0 h 5294033"/>
              <a:gd name="connsiteX1" fmla="*/ 5891281 w 6043520"/>
              <a:gd name="connsiteY1" fmla="*/ 822253 h 5294033"/>
              <a:gd name="connsiteX2" fmla="*/ 6043520 w 6043520"/>
              <a:gd name="connsiteY2" fmla="*/ 960617 h 5294033"/>
              <a:gd name="connsiteX3" fmla="*/ 6043520 w 6043520"/>
              <a:gd name="connsiteY3" fmla="*/ 5294033 h 5294033"/>
              <a:gd name="connsiteX4" fmla="*/ 423445 w 6043520"/>
              <a:gd name="connsiteY4" fmla="*/ 5294033 h 5294033"/>
              <a:gd name="connsiteX5" fmla="*/ 282971 w 6043520"/>
              <a:gd name="connsiteY5" fmla="*/ 5002426 h 5294033"/>
              <a:gd name="connsiteX6" fmla="*/ 0 w 6043520"/>
              <a:gd name="connsiteY6" fmla="*/ 3600823 h 5294033"/>
              <a:gd name="connsiteX7" fmla="*/ 3600823 w 6043520"/>
              <a:gd name="connsiteY7" fmla="*/ 0 h 5294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43520" h="5294033">
                <a:moveTo>
                  <a:pt x="3600823" y="0"/>
                </a:moveTo>
                <a:cubicBezTo>
                  <a:pt x="4470871" y="0"/>
                  <a:pt x="5268847" y="308574"/>
                  <a:pt x="5891281" y="822253"/>
                </a:cubicBezTo>
                <a:lnTo>
                  <a:pt x="6043520" y="960617"/>
                </a:lnTo>
                <a:lnTo>
                  <a:pt x="6043520" y="5294033"/>
                </a:lnTo>
                <a:lnTo>
                  <a:pt x="423445" y="5294033"/>
                </a:lnTo>
                <a:lnTo>
                  <a:pt x="282971" y="5002426"/>
                </a:lnTo>
                <a:cubicBezTo>
                  <a:pt x="100759" y="4571630"/>
                  <a:pt x="0" y="4097993"/>
                  <a:pt x="0" y="3600823"/>
                </a:cubicBezTo>
                <a:cubicBezTo>
                  <a:pt x="0" y="1612143"/>
                  <a:pt x="1612143" y="0"/>
                  <a:pt x="360082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5" name="Freeform: Shape 2064">
            <a:extLst>
              <a:ext uri="{FF2B5EF4-FFF2-40B4-BE49-F238E27FC236}">
                <a16:creationId xmlns:a16="http://schemas.microsoft.com/office/drawing/2014/main" id="{CB6FFAAC-8A48-4FBF-BAFE-BAD367694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3728" y="1699214"/>
            <a:ext cx="5908273" cy="5158786"/>
          </a:xfrm>
          <a:custGeom>
            <a:avLst/>
            <a:gdLst>
              <a:gd name="connsiteX0" fmla="*/ 3465576 w 5908273"/>
              <a:gd name="connsiteY0" fmla="*/ 0 h 5158786"/>
              <a:gd name="connsiteX1" fmla="*/ 5670004 w 5908273"/>
              <a:gd name="connsiteY1" fmla="*/ 791369 h 5158786"/>
              <a:gd name="connsiteX2" fmla="*/ 5908273 w 5908273"/>
              <a:gd name="connsiteY2" fmla="*/ 1007923 h 5158786"/>
              <a:gd name="connsiteX3" fmla="*/ 5908273 w 5908273"/>
              <a:gd name="connsiteY3" fmla="*/ 5158786 h 5158786"/>
              <a:gd name="connsiteX4" fmla="*/ 443374 w 5908273"/>
              <a:gd name="connsiteY4" fmla="*/ 5158786 h 5158786"/>
              <a:gd name="connsiteX5" fmla="*/ 418277 w 5908273"/>
              <a:gd name="connsiteY5" fmla="*/ 5117476 h 5158786"/>
              <a:gd name="connsiteX6" fmla="*/ 0 w 5908273"/>
              <a:gd name="connsiteY6" fmla="*/ 3465576 h 5158786"/>
              <a:gd name="connsiteX7" fmla="*/ 3465576 w 5908273"/>
              <a:gd name="connsiteY7" fmla="*/ 0 h 5158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08273" h="5158786">
                <a:moveTo>
                  <a:pt x="3465576" y="0"/>
                </a:moveTo>
                <a:cubicBezTo>
                  <a:pt x="4302945" y="0"/>
                  <a:pt x="5070948" y="296984"/>
                  <a:pt x="5670004" y="791369"/>
                </a:cubicBezTo>
                <a:lnTo>
                  <a:pt x="5908273" y="1007923"/>
                </a:lnTo>
                <a:lnTo>
                  <a:pt x="5908273" y="5158786"/>
                </a:lnTo>
                <a:lnTo>
                  <a:pt x="443374" y="5158786"/>
                </a:lnTo>
                <a:lnTo>
                  <a:pt x="418277" y="5117476"/>
                </a:lnTo>
                <a:cubicBezTo>
                  <a:pt x="151523" y="4626427"/>
                  <a:pt x="0" y="4063697"/>
                  <a:pt x="0" y="3465576"/>
                </a:cubicBezTo>
                <a:cubicBezTo>
                  <a:pt x="0" y="1551591"/>
                  <a:pt x="1551591" y="0"/>
                  <a:pt x="34655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481E86DD-89E6-42B2-8675-84B7C56BF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0534" y="1716727"/>
            <a:ext cx="4572000" cy="457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9" name="Freeform: Shape 2068">
            <a:extLst>
              <a:ext uri="{FF2B5EF4-FFF2-40B4-BE49-F238E27FC236}">
                <a16:creationId xmlns:a16="http://schemas.microsoft.com/office/drawing/2014/main" id="{440EF577-B6F8-4C57-B956-AB860B388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7694" y="1853886"/>
            <a:ext cx="4297680" cy="4297680"/>
          </a:xfrm>
          <a:custGeom>
            <a:avLst/>
            <a:gdLst>
              <a:gd name="connsiteX0" fmla="*/ 2148840 w 4297680"/>
              <a:gd name="connsiteY0" fmla="*/ 0 h 4297680"/>
              <a:gd name="connsiteX1" fmla="*/ 4297680 w 4297680"/>
              <a:gd name="connsiteY1" fmla="*/ 2148840 h 4297680"/>
              <a:gd name="connsiteX2" fmla="*/ 2148840 w 4297680"/>
              <a:gd name="connsiteY2" fmla="*/ 4297680 h 4297680"/>
              <a:gd name="connsiteX3" fmla="*/ 0 w 4297680"/>
              <a:gd name="connsiteY3" fmla="*/ 2148840 h 4297680"/>
              <a:gd name="connsiteX4" fmla="*/ 2148840 w 4297680"/>
              <a:gd name="connsiteY4" fmla="*/ 0 h 429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7680" h="4297680">
                <a:moveTo>
                  <a:pt x="2148840" y="0"/>
                </a:moveTo>
                <a:cubicBezTo>
                  <a:pt x="3335612" y="0"/>
                  <a:pt x="4297680" y="962068"/>
                  <a:pt x="4297680" y="2148840"/>
                </a:cubicBezTo>
                <a:cubicBezTo>
                  <a:pt x="4297680" y="3335612"/>
                  <a:pt x="3335612" y="4297680"/>
                  <a:pt x="2148840" y="4297680"/>
                </a:cubicBezTo>
                <a:cubicBezTo>
                  <a:pt x="962068" y="4297680"/>
                  <a:pt x="0" y="3335612"/>
                  <a:pt x="0" y="2148840"/>
                </a:cubicBezTo>
                <a:cubicBezTo>
                  <a:pt x="0" y="962068"/>
                  <a:pt x="962068" y="0"/>
                  <a:pt x="214884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EA518CE4-E4D4-4D8A-980F-6D692AC9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155454" cy="4845530"/>
          </a:xfrm>
          <a:custGeom>
            <a:avLst/>
            <a:gdLst>
              <a:gd name="connsiteX0" fmla="*/ 0 w 5155454"/>
              <a:gd name="connsiteY0" fmla="*/ 0 h 4845530"/>
              <a:gd name="connsiteX1" fmla="*/ 4766270 w 5155454"/>
              <a:gd name="connsiteY1" fmla="*/ 0 h 4845530"/>
              <a:gd name="connsiteX2" fmla="*/ 4896671 w 5155454"/>
              <a:gd name="connsiteY2" fmla="*/ 270697 h 4845530"/>
              <a:gd name="connsiteX3" fmla="*/ 5155454 w 5155454"/>
              <a:gd name="connsiteY3" fmla="*/ 1552495 h 4845530"/>
              <a:gd name="connsiteX4" fmla="*/ 1862419 w 5155454"/>
              <a:gd name="connsiteY4" fmla="*/ 4845530 h 4845530"/>
              <a:gd name="connsiteX5" fmla="*/ 21252 w 5155454"/>
              <a:gd name="connsiteY5" fmla="*/ 4283132 h 4845530"/>
              <a:gd name="connsiteX6" fmla="*/ 0 w 5155454"/>
              <a:gd name="connsiteY6" fmla="*/ 4267240 h 4845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5454" h="4845530">
                <a:moveTo>
                  <a:pt x="0" y="0"/>
                </a:moveTo>
                <a:lnTo>
                  <a:pt x="4766270" y="0"/>
                </a:lnTo>
                <a:lnTo>
                  <a:pt x="4896671" y="270697"/>
                </a:lnTo>
                <a:cubicBezTo>
                  <a:pt x="5063308" y="664671"/>
                  <a:pt x="5155454" y="1097822"/>
                  <a:pt x="5155454" y="1552495"/>
                </a:cubicBezTo>
                <a:cubicBezTo>
                  <a:pt x="5155454" y="3371188"/>
                  <a:pt x="3681112" y="4845530"/>
                  <a:pt x="1862419" y="4845530"/>
                </a:cubicBezTo>
                <a:cubicBezTo>
                  <a:pt x="1180409" y="4845530"/>
                  <a:pt x="546824" y="4638201"/>
                  <a:pt x="21252" y="4283132"/>
                </a:cubicBezTo>
                <a:lnTo>
                  <a:pt x="0" y="426724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73" name="Freeform: Shape 2072">
            <a:extLst>
              <a:ext uri="{FF2B5EF4-FFF2-40B4-BE49-F238E27FC236}">
                <a16:creationId xmlns:a16="http://schemas.microsoft.com/office/drawing/2014/main" id="{5E6FAE32-AB12-4E77-A677-F6BD5D7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17099" cy="4718647"/>
          </a:xfrm>
          <a:custGeom>
            <a:avLst/>
            <a:gdLst>
              <a:gd name="connsiteX0" fmla="*/ 0 w 5017099"/>
              <a:gd name="connsiteY0" fmla="*/ 0 h 4718647"/>
              <a:gd name="connsiteX1" fmla="*/ 4599738 w 5017099"/>
              <a:gd name="connsiteY1" fmla="*/ 0 h 4718647"/>
              <a:gd name="connsiteX2" fmla="*/ 4636346 w 5017099"/>
              <a:gd name="connsiteY2" fmla="*/ 60259 h 4718647"/>
              <a:gd name="connsiteX3" fmla="*/ 5017099 w 5017099"/>
              <a:gd name="connsiteY3" fmla="*/ 1563967 h 4718647"/>
              <a:gd name="connsiteX4" fmla="*/ 1862419 w 5017099"/>
              <a:gd name="connsiteY4" fmla="*/ 4718647 h 4718647"/>
              <a:gd name="connsiteX5" fmla="*/ 98607 w 5017099"/>
              <a:gd name="connsiteY5" fmla="*/ 4179877 h 4718647"/>
              <a:gd name="connsiteX6" fmla="*/ 0 w 5017099"/>
              <a:gd name="connsiteY6" fmla="*/ 4106140 h 4718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17099" h="4718647">
                <a:moveTo>
                  <a:pt x="0" y="0"/>
                </a:moveTo>
                <a:lnTo>
                  <a:pt x="4599738" y="0"/>
                </a:lnTo>
                <a:lnTo>
                  <a:pt x="4636346" y="60259"/>
                </a:lnTo>
                <a:cubicBezTo>
                  <a:pt x="4879170" y="507256"/>
                  <a:pt x="5017099" y="1019504"/>
                  <a:pt x="5017099" y="1563967"/>
                </a:cubicBezTo>
                <a:cubicBezTo>
                  <a:pt x="5017099" y="3306249"/>
                  <a:pt x="3604701" y="4718647"/>
                  <a:pt x="1862419" y="4718647"/>
                </a:cubicBezTo>
                <a:cubicBezTo>
                  <a:pt x="1209063" y="4718647"/>
                  <a:pt x="602098" y="4520029"/>
                  <a:pt x="98607" y="4179877"/>
                </a:cubicBezTo>
                <a:lnTo>
                  <a:pt x="0" y="410614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4" name="Picture 6" descr="토스 - YouTube">
            <a:extLst>
              <a:ext uri="{FF2B5EF4-FFF2-40B4-BE49-F238E27FC236}">
                <a16:creationId xmlns:a16="http://schemas.microsoft.com/office/drawing/2014/main" id="{51AC87BB-381C-EFE9-3349-6A3BB3AC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705" y="463674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Equity Research, 셀트리온 - SMIC">
            <a:extLst>
              <a:ext uri="{FF2B5EF4-FFF2-40B4-BE49-F238E27FC236}">
                <a16:creationId xmlns:a16="http://schemas.microsoft.com/office/drawing/2014/main" id="{F38624CA-FC55-ACF0-3DC1-B629C052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1832" y="432910"/>
            <a:ext cx="2026839" cy="113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네이버 - 나무위키">
            <a:extLst>
              <a:ext uri="{FF2B5EF4-FFF2-40B4-BE49-F238E27FC236}">
                <a16:creationId xmlns:a16="http://schemas.microsoft.com/office/drawing/2014/main" id="{F07B95FE-B2A5-0904-7BA2-20B2405A4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3624" y="5010261"/>
            <a:ext cx="1318960" cy="127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카카오톡 - 나무위키">
            <a:extLst>
              <a:ext uri="{FF2B5EF4-FFF2-40B4-BE49-F238E27FC236}">
                <a16:creationId xmlns:a16="http://schemas.microsoft.com/office/drawing/2014/main" id="{B7E5196D-617D-0A93-F028-56BAF6EE5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9683" y="3176419"/>
            <a:ext cx="2069129" cy="206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배달의민족 - Google Play 앱">
            <a:extLst>
              <a:ext uri="{FF2B5EF4-FFF2-40B4-BE49-F238E27FC236}">
                <a16:creationId xmlns:a16="http://schemas.microsoft.com/office/drawing/2014/main" id="{68252FC2-83A2-0D46-DA14-A850526C8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981" y="2842309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47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DC922-26EB-1DA1-90AC-307903E8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E917DB-87B7-395D-CDA3-CBFA546B7085}"/>
              </a:ext>
            </a:extLst>
          </p:cNvPr>
          <p:cNvSpPr/>
          <p:nvPr/>
        </p:nvSpPr>
        <p:spPr>
          <a:xfrm>
            <a:off x="1509195" y="2718523"/>
            <a:ext cx="91736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사용량을 효율적으로 관리하기 위한 시스템 구축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8084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149A1-9C43-0C16-A6C2-9BE6DEF7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2AC06E7-B160-B86A-DC0A-5932B4B079FF}"/>
              </a:ext>
            </a:extLst>
          </p:cNvPr>
          <p:cNvSpPr/>
          <p:nvPr/>
        </p:nvSpPr>
        <p:spPr>
          <a:xfrm>
            <a:off x="1509195" y="741941"/>
            <a:ext cx="91736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사용량을 효율적으로 관리하기 위한 시스템 구축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6182D7-6FB7-9FB3-1ABB-EF0814231482}"/>
              </a:ext>
            </a:extLst>
          </p:cNvPr>
          <p:cNvSpPr/>
          <p:nvPr/>
        </p:nvSpPr>
        <p:spPr>
          <a:xfrm>
            <a:off x="1615413" y="3136612"/>
            <a:ext cx="91736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사용량 </a:t>
            </a:r>
            <a: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 </a:t>
            </a:r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많은 데이터를 유발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1174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F62F-1480-8794-3D6B-5C6E3D9E8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3F80FB-FEDE-B554-4445-19788003ACBA}"/>
              </a:ext>
            </a:extLst>
          </p:cNvPr>
          <p:cNvSpPr/>
          <p:nvPr/>
        </p:nvSpPr>
        <p:spPr>
          <a:xfrm>
            <a:off x="1509195" y="741941"/>
            <a:ext cx="91736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사용량을 효율적으로 관리하기 위한 시스템 구축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2D23AC-171D-2EFD-DE10-D38BCBA3C967}"/>
              </a:ext>
            </a:extLst>
          </p:cNvPr>
          <p:cNvSpPr/>
          <p:nvPr/>
        </p:nvSpPr>
        <p:spPr>
          <a:xfrm>
            <a:off x="1509195" y="5307157"/>
            <a:ext cx="91736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사용량 </a:t>
            </a:r>
            <a:r>
              <a:rPr lang="en-US" altLang="ko-KR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=&gt; </a:t>
            </a:r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많은 데이터를 유발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4EB480-7520-3258-4B81-7E10A051BF50}"/>
              </a:ext>
            </a:extLst>
          </p:cNvPr>
          <p:cNvSpPr/>
          <p:nvPr/>
        </p:nvSpPr>
        <p:spPr>
          <a:xfrm>
            <a:off x="1509194" y="3136612"/>
            <a:ext cx="9173609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데이터를 효율적으로 관리하기 위한 시스템 구축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43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B5FB-26FF-23C8-43D1-1EA133FC7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데이터베이스 윤곽선">
            <a:extLst>
              <a:ext uri="{FF2B5EF4-FFF2-40B4-BE49-F238E27FC236}">
                <a16:creationId xmlns:a16="http://schemas.microsoft.com/office/drawing/2014/main" id="{FBEBA7F0-2D39-AA84-960E-F6C73E53F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3314" y="1966314"/>
            <a:ext cx="2925371" cy="29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76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9164D-2604-94F5-9A42-89F802FB2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52218D82-450C-25C2-680D-47CD268ED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2189" y="1302326"/>
            <a:ext cx="3759200" cy="3759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268BD71-5C40-7A3C-34B9-2A171236CC0D}"/>
              </a:ext>
            </a:extLst>
          </p:cNvPr>
          <p:cNvSpPr/>
          <p:nvPr/>
        </p:nvSpPr>
        <p:spPr>
          <a:xfrm>
            <a:off x="6277158" y="2889538"/>
            <a:ext cx="37822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공간</a:t>
            </a:r>
            <a:r>
              <a:rPr lang="en-US" altLang="ko-K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전기</a:t>
            </a:r>
            <a:r>
              <a:rPr lang="en-US" altLang="ko-KR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3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인력 ↑</a:t>
            </a:r>
            <a:endParaRPr lang="en-US" altLang="ko-KR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3330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6A9C7-E12B-FBF3-8C80-89B916D32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서버 윤곽선">
            <a:extLst>
              <a:ext uri="{FF2B5EF4-FFF2-40B4-BE49-F238E27FC236}">
                <a16:creationId xmlns:a16="http://schemas.microsoft.com/office/drawing/2014/main" id="{8009218F-AC97-FB44-7BB8-F0718F0F3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050923" y="4051569"/>
            <a:ext cx="1559664" cy="1559664"/>
          </a:xfrm>
          <a:prstGeom prst="rect">
            <a:avLst/>
          </a:prstGeom>
        </p:spPr>
      </p:pic>
      <p:pic>
        <p:nvPicPr>
          <p:cNvPr id="8" name="그래픽 7" descr="서버 윤곽선">
            <a:extLst>
              <a:ext uri="{FF2B5EF4-FFF2-40B4-BE49-F238E27FC236}">
                <a16:creationId xmlns:a16="http://schemas.microsoft.com/office/drawing/2014/main" id="{009FF0F3-C0D5-AAA9-1CB5-320713EF7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20890" y="4051570"/>
            <a:ext cx="1559664" cy="1559664"/>
          </a:xfrm>
          <a:prstGeom prst="rect">
            <a:avLst/>
          </a:prstGeom>
        </p:spPr>
      </p:pic>
      <p:pic>
        <p:nvPicPr>
          <p:cNvPr id="10" name="그래픽 9" descr="데이터베이스 윤곽선">
            <a:extLst>
              <a:ext uri="{FF2B5EF4-FFF2-40B4-BE49-F238E27FC236}">
                <a16:creationId xmlns:a16="http://schemas.microsoft.com/office/drawing/2014/main" id="{C99F2D5B-9BDC-C6DD-96A0-A27380EFB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7661" y="560961"/>
            <a:ext cx="3028548" cy="3028548"/>
          </a:xfrm>
          <a:prstGeom prst="rect">
            <a:avLst/>
          </a:prstGeom>
        </p:spPr>
      </p:pic>
      <p:pic>
        <p:nvPicPr>
          <p:cNvPr id="14" name="그래픽 13" descr="서버 윤곽선">
            <a:extLst>
              <a:ext uri="{FF2B5EF4-FFF2-40B4-BE49-F238E27FC236}">
                <a16:creationId xmlns:a16="http://schemas.microsoft.com/office/drawing/2014/main" id="{C047BBD0-05CA-826C-9A48-C1C58501B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185812" y="4051570"/>
            <a:ext cx="1559664" cy="1559664"/>
          </a:xfrm>
          <a:prstGeom prst="rect">
            <a:avLst/>
          </a:prstGeom>
        </p:spPr>
      </p:pic>
      <p:pic>
        <p:nvPicPr>
          <p:cNvPr id="17" name="그래픽 16" descr="서버 윤곽선">
            <a:extLst>
              <a:ext uri="{FF2B5EF4-FFF2-40B4-BE49-F238E27FC236}">
                <a16:creationId xmlns:a16="http://schemas.microsoft.com/office/drawing/2014/main" id="{A5BE4E67-8080-712D-46D0-471D09BA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445878" y="4051568"/>
            <a:ext cx="1559664" cy="1559664"/>
          </a:xfrm>
          <a:prstGeom prst="rect">
            <a:avLst/>
          </a:prstGeom>
        </p:spPr>
      </p:pic>
      <p:pic>
        <p:nvPicPr>
          <p:cNvPr id="18" name="그래픽 17" descr="서버 윤곽선">
            <a:extLst>
              <a:ext uri="{FF2B5EF4-FFF2-40B4-BE49-F238E27FC236}">
                <a16:creationId xmlns:a16="http://schemas.microsoft.com/office/drawing/2014/main" id="{0B944F47-102D-F36B-E4D4-E928B894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15845" y="4051569"/>
            <a:ext cx="1559664" cy="1559664"/>
          </a:xfrm>
          <a:prstGeom prst="rect">
            <a:avLst/>
          </a:prstGeom>
        </p:spPr>
      </p:pic>
      <p:pic>
        <p:nvPicPr>
          <p:cNvPr id="19" name="그래픽 18" descr="서버 윤곽선">
            <a:extLst>
              <a:ext uri="{FF2B5EF4-FFF2-40B4-BE49-F238E27FC236}">
                <a16:creationId xmlns:a16="http://schemas.microsoft.com/office/drawing/2014/main" id="{700D306F-A3E1-0602-2A3B-F8D443315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80767" y="4051569"/>
            <a:ext cx="1559664" cy="1559664"/>
          </a:xfrm>
          <a:prstGeom prst="rect">
            <a:avLst/>
          </a:prstGeom>
        </p:spPr>
      </p:pic>
      <p:pic>
        <p:nvPicPr>
          <p:cNvPr id="21" name="그래픽 20" descr="서버 윤곽선">
            <a:extLst>
              <a:ext uri="{FF2B5EF4-FFF2-40B4-BE49-F238E27FC236}">
                <a16:creationId xmlns:a16="http://schemas.microsoft.com/office/drawing/2014/main" id="{BDA1FDE3-F467-10AD-08B8-E8BE890D5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835977" y="4051568"/>
            <a:ext cx="1559664" cy="1559664"/>
          </a:xfrm>
          <a:prstGeom prst="rect">
            <a:avLst/>
          </a:prstGeom>
        </p:spPr>
      </p:pic>
      <p:pic>
        <p:nvPicPr>
          <p:cNvPr id="22" name="그래픽 21" descr="서버 윤곽선">
            <a:extLst>
              <a:ext uri="{FF2B5EF4-FFF2-40B4-BE49-F238E27FC236}">
                <a16:creationId xmlns:a16="http://schemas.microsoft.com/office/drawing/2014/main" id="{E116D3C8-63D2-85FB-62C9-A0D4509AA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05944" y="4051569"/>
            <a:ext cx="1559664" cy="1559664"/>
          </a:xfrm>
          <a:prstGeom prst="rect">
            <a:avLst/>
          </a:prstGeom>
        </p:spPr>
      </p:pic>
      <p:pic>
        <p:nvPicPr>
          <p:cNvPr id="23" name="그래픽 22" descr="서버 윤곽선">
            <a:extLst>
              <a:ext uri="{FF2B5EF4-FFF2-40B4-BE49-F238E27FC236}">
                <a16:creationId xmlns:a16="http://schemas.microsoft.com/office/drawing/2014/main" id="{4AF063F7-3494-31FA-1B71-37267442C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70866" y="4051569"/>
            <a:ext cx="1559664" cy="15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83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A3EF0-A5AB-9986-81D2-5298596D5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 descr="서버 윤곽선">
            <a:extLst>
              <a:ext uri="{FF2B5EF4-FFF2-40B4-BE49-F238E27FC236}">
                <a16:creationId xmlns:a16="http://schemas.microsoft.com/office/drawing/2014/main" id="{07FC376C-30A1-719D-4AC1-DDCA2D5B0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050923" y="4051569"/>
            <a:ext cx="1559664" cy="1559664"/>
          </a:xfrm>
          <a:prstGeom prst="rect">
            <a:avLst/>
          </a:prstGeom>
        </p:spPr>
      </p:pic>
      <p:pic>
        <p:nvPicPr>
          <p:cNvPr id="8" name="그래픽 7" descr="서버 윤곽선">
            <a:extLst>
              <a:ext uri="{FF2B5EF4-FFF2-40B4-BE49-F238E27FC236}">
                <a16:creationId xmlns:a16="http://schemas.microsoft.com/office/drawing/2014/main" id="{B1B6E02A-3F86-1FD9-E744-B58354799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20890" y="4051570"/>
            <a:ext cx="1559664" cy="1559664"/>
          </a:xfrm>
          <a:prstGeom prst="rect">
            <a:avLst/>
          </a:prstGeom>
        </p:spPr>
      </p:pic>
      <p:pic>
        <p:nvPicPr>
          <p:cNvPr id="14" name="그래픽 13" descr="서버 윤곽선">
            <a:extLst>
              <a:ext uri="{FF2B5EF4-FFF2-40B4-BE49-F238E27FC236}">
                <a16:creationId xmlns:a16="http://schemas.microsoft.com/office/drawing/2014/main" id="{D4373DD2-2152-5885-B998-D62DF8F7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185812" y="4051570"/>
            <a:ext cx="1559664" cy="1559664"/>
          </a:xfrm>
          <a:prstGeom prst="rect">
            <a:avLst/>
          </a:prstGeom>
        </p:spPr>
      </p:pic>
      <p:pic>
        <p:nvPicPr>
          <p:cNvPr id="17" name="그래픽 16" descr="서버 윤곽선">
            <a:extLst>
              <a:ext uri="{FF2B5EF4-FFF2-40B4-BE49-F238E27FC236}">
                <a16:creationId xmlns:a16="http://schemas.microsoft.com/office/drawing/2014/main" id="{DA0B32A2-68A1-7526-8C60-2FE43297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445878" y="4051568"/>
            <a:ext cx="1559664" cy="1559664"/>
          </a:xfrm>
          <a:prstGeom prst="rect">
            <a:avLst/>
          </a:prstGeom>
        </p:spPr>
      </p:pic>
      <p:pic>
        <p:nvPicPr>
          <p:cNvPr id="18" name="그래픽 17" descr="서버 윤곽선">
            <a:extLst>
              <a:ext uri="{FF2B5EF4-FFF2-40B4-BE49-F238E27FC236}">
                <a16:creationId xmlns:a16="http://schemas.microsoft.com/office/drawing/2014/main" id="{F4914EF7-4CC4-002F-F514-F26A5D2C4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315845" y="4051569"/>
            <a:ext cx="1559664" cy="1559664"/>
          </a:xfrm>
          <a:prstGeom prst="rect">
            <a:avLst/>
          </a:prstGeom>
        </p:spPr>
      </p:pic>
      <p:pic>
        <p:nvPicPr>
          <p:cNvPr id="19" name="그래픽 18" descr="서버 윤곽선">
            <a:extLst>
              <a:ext uri="{FF2B5EF4-FFF2-40B4-BE49-F238E27FC236}">
                <a16:creationId xmlns:a16="http://schemas.microsoft.com/office/drawing/2014/main" id="{5E0D3201-26B0-9374-C3C0-A72241CFF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580767" y="4051569"/>
            <a:ext cx="1559664" cy="1559664"/>
          </a:xfrm>
          <a:prstGeom prst="rect">
            <a:avLst/>
          </a:prstGeom>
        </p:spPr>
      </p:pic>
      <p:pic>
        <p:nvPicPr>
          <p:cNvPr id="21" name="그래픽 20" descr="서버 윤곽선">
            <a:extLst>
              <a:ext uri="{FF2B5EF4-FFF2-40B4-BE49-F238E27FC236}">
                <a16:creationId xmlns:a16="http://schemas.microsoft.com/office/drawing/2014/main" id="{4199C19A-E458-E1F2-AF62-7AC27547B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835977" y="4051568"/>
            <a:ext cx="1559664" cy="1559664"/>
          </a:xfrm>
          <a:prstGeom prst="rect">
            <a:avLst/>
          </a:prstGeom>
        </p:spPr>
      </p:pic>
      <p:pic>
        <p:nvPicPr>
          <p:cNvPr id="22" name="그래픽 21" descr="서버 윤곽선">
            <a:extLst>
              <a:ext uri="{FF2B5EF4-FFF2-40B4-BE49-F238E27FC236}">
                <a16:creationId xmlns:a16="http://schemas.microsoft.com/office/drawing/2014/main" id="{EFCA65A9-9B8F-6D63-7E89-96412FD74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705944" y="4051569"/>
            <a:ext cx="1559664" cy="1559664"/>
          </a:xfrm>
          <a:prstGeom prst="rect">
            <a:avLst/>
          </a:prstGeom>
        </p:spPr>
      </p:pic>
      <p:pic>
        <p:nvPicPr>
          <p:cNvPr id="23" name="그래픽 22" descr="서버 윤곽선">
            <a:extLst>
              <a:ext uri="{FF2B5EF4-FFF2-40B4-BE49-F238E27FC236}">
                <a16:creationId xmlns:a16="http://schemas.microsoft.com/office/drawing/2014/main" id="{5158F1E6-60C5-B1F4-C047-B6D856546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70866" y="4051569"/>
            <a:ext cx="1559664" cy="1559664"/>
          </a:xfrm>
          <a:prstGeom prst="rect">
            <a:avLst/>
          </a:prstGeom>
        </p:spPr>
      </p:pic>
      <p:pic>
        <p:nvPicPr>
          <p:cNvPr id="2" name="그래픽 1" descr="구름 윤곽선">
            <a:extLst>
              <a:ext uri="{FF2B5EF4-FFF2-40B4-BE49-F238E27FC236}">
                <a16:creationId xmlns:a16="http://schemas.microsoft.com/office/drawing/2014/main" id="{BB73D064-8C08-BBDC-1C27-E398FC068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476" y="-170013"/>
            <a:ext cx="2833557" cy="2833557"/>
          </a:xfrm>
          <a:prstGeom prst="rect">
            <a:avLst/>
          </a:prstGeom>
        </p:spPr>
      </p:pic>
      <p:pic>
        <p:nvPicPr>
          <p:cNvPr id="4" name="그래픽 3" descr="시계 반대 방향으로 굽은 사선 화살표 단색으로 채워진">
            <a:extLst>
              <a:ext uri="{FF2B5EF4-FFF2-40B4-BE49-F238E27FC236}">
                <a16:creationId xmlns:a16="http://schemas.microsoft.com/office/drawing/2014/main" id="{D7A65AFE-626F-D361-95A6-31F87C01B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9188" y="3085551"/>
            <a:ext cx="1379690" cy="1379690"/>
          </a:xfrm>
          <a:prstGeom prst="rect">
            <a:avLst/>
          </a:prstGeom>
        </p:spPr>
      </p:pic>
      <p:pic>
        <p:nvPicPr>
          <p:cNvPr id="6" name="그래픽 5" descr="방향 단색으로 채워진">
            <a:extLst>
              <a:ext uri="{FF2B5EF4-FFF2-40B4-BE49-F238E27FC236}">
                <a16:creationId xmlns:a16="http://schemas.microsoft.com/office/drawing/2014/main" id="{F0333831-8E49-33BE-6A1F-EE988AD081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364527">
            <a:off x="6770195" y="2115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14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40</Words>
  <Application>Microsoft Office PowerPoint</Application>
  <PresentationFormat>와이드스크린</PresentationFormat>
  <Paragraphs>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75fc9</dc:creator>
  <cp:lastModifiedBy>75fc9</cp:lastModifiedBy>
  <cp:revision>2</cp:revision>
  <dcterms:created xsi:type="dcterms:W3CDTF">2025-02-14T09:03:41Z</dcterms:created>
  <dcterms:modified xsi:type="dcterms:W3CDTF">2025-02-14T10:06:10Z</dcterms:modified>
</cp:coreProperties>
</file>