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B1E6D5-58D0-4F76-96F1-08D611922095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87DE74-809C-4425-AA9F-AE27A4D033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9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87DE74-809C-4425-AA9F-AE27A4D0334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15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936099-DD29-3700-A0CA-749B6A9AF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899D2F-B285-2D27-876E-E8D9C4BBA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5F162A-63F8-1CB8-639E-38515874E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BB2763-BFA4-B547-8EF1-11E84E19C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A3B02-A7EA-28BD-BB4F-D3F39287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8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FEE3B0-F192-4903-94F1-E9A6F583D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FAA308-C517-864F-0509-EFDC24BA3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14793-3544-F388-04F9-D7E048B64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018FC7-C061-23FE-D154-38964DC47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73596C-D1C4-12AE-7001-A5069F924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70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563A68D-BA31-BF49-90CA-013DFF62A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228754-81CE-0C06-692E-D1752FBA9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F008D-064E-FDEE-555B-5CA772539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163CFF-4860-193E-5AE0-15D085E15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90C5E-9245-5239-016A-350C6979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58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B2A9B1-DF7D-5AC3-1BCB-F7B7F0C49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23C8D-6398-ECF0-C4A8-70EE8AF48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8116B4-C175-9B81-99F6-CDE983AF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C92283-A502-7F06-7D8E-31FBEED40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6C5F79-012C-2896-1B0A-64933FB49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28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39963A-BBF1-5F49-C983-7E5A6A1B5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4B9960-663C-0E17-DF3F-32BD6A74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1560F8-0A3D-DB66-8436-BB11C6957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25DCE4-7F3E-4691-BD9C-268DEE67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ABFCBE-AF76-0686-F5FF-1E11C998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743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AB30F-2BBF-F5E5-D748-4EE35EE3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FF95F-5B72-CB9E-8C19-A6EE0B869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5A75F4-91EA-2E87-61F4-22246E1D4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11E52-4DEA-0501-9FD4-66128E4C2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6A8467-3A9D-D17F-3AAA-42888B65B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159817-7A62-F12E-6A24-B0F5BBB77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9885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C452C-C335-601F-D06C-FEB39FCDC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DD36AF-F509-6B19-94A3-2E2EAD31B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999B77-256B-E296-CBC6-E83F71C79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6BC7B0-ED60-A451-B781-29BD7300E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3FAA34A-4075-80E4-6F3E-6E9C4656C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A99639-380B-CB59-7BF2-BA28284D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376CEF-0580-4B18-5C2F-A0BB9251B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1C2F63B-00AC-5B54-2769-B24E0701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8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55ECE-D59E-94AF-53A3-BFA1EE1B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AA7BD15-FE03-E161-751B-C7412BF9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A535AF-017A-F8DE-D410-99521D46F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0AA1CA-FCBC-9040-8068-732716A5A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637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BEFB2E-F1A6-8143-4B63-D3E9855F9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C0E94A8-56AF-A5F5-21C3-70B3246D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91182-B9B6-302E-41C0-6D496174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57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41426-E91E-49B5-B973-97258CEB0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933927-A342-591E-822F-A140FDFFF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77FC2E-5729-B953-0932-2535CB7C0D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294EB38-226A-49E5-228C-A29561CD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637C83-01F2-21ED-85B8-DB517010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E02439-6512-5D8D-873F-60E4C459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28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3045A-97BB-E178-CCC8-17CF6F157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2259E0-FB75-9BD1-3EB9-C145C261BF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D17F59-EA73-AD9E-7203-22F82F97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4E717-ABFF-4B2F-90F5-EA6DFFAE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DE3ED5-F04C-68F4-1F59-650CA2FE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A66613-5870-8134-EDAF-E981F242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01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797CB4D-E422-89CD-1C11-8E383E281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63CFBB-4790-0513-4DAA-14D7A5961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2609E-F38F-E632-AE26-3DE6B1E000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690CA-F9FA-46DA-9DE0-0B02BE2A2461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ACF9F-F2FE-5E4A-0899-D22317CD6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5E8D4B-946C-C42E-C1DA-7F505E038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4F742-F61C-4626-A202-C1C16A18E3C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240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71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6A93E2E-B752-8215-540F-0E6BE5502405}"/>
              </a:ext>
            </a:extLst>
          </p:cNvPr>
          <p:cNvSpPr/>
          <p:nvPr/>
        </p:nvSpPr>
        <p:spPr>
          <a:xfrm>
            <a:off x="406400" y="951343"/>
            <a:ext cx="6816436" cy="457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71ACB6-D6B1-62C2-208E-AA0D63E363BF}"/>
              </a:ext>
            </a:extLst>
          </p:cNvPr>
          <p:cNvSpPr txBox="1"/>
          <p:nvPr/>
        </p:nvSpPr>
        <p:spPr>
          <a:xfrm>
            <a:off x="406401" y="374038"/>
            <a:ext cx="3241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kern="1100" cap="all" dirty="0">
                <a:solidFill>
                  <a:srgbClr val="B85A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Report </a:t>
            </a:r>
            <a:r>
              <a:rPr lang="ko-KR" altLang="ko-KR" sz="2800" b="1" kern="1100" cap="all" dirty="0">
                <a:solidFill>
                  <a:srgbClr val="B85A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문제 </a:t>
            </a:r>
            <a:r>
              <a:rPr lang="ko-KR" altLang="en-US" sz="2800" b="1" kern="1100" cap="all" dirty="0">
                <a:solidFill>
                  <a:srgbClr val="B85A22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파악</a:t>
            </a:r>
            <a:endParaRPr lang="ko-KR" altLang="ko-KR" sz="2800" b="1" kern="1100" cap="all" dirty="0">
              <a:solidFill>
                <a:srgbClr val="B85A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D6691-1B7F-0C79-CEDF-9ADFF22809F3}"/>
              </a:ext>
            </a:extLst>
          </p:cNvPr>
          <p:cNvSpPr txBox="1"/>
          <p:nvPr/>
        </p:nvSpPr>
        <p:spPr>
          <a:xfrm>
            <a:off x="258620" y="1222798"/>
            <a:ext cx="5421744" cy="2416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marR="45720">
              <a:spcAft>
                <a:spcPts val="600"/>
              </a:spcAft>
              <a:buNone/>
            </a:pP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요구사항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을 보고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ERD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작성합니다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kern="1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" marR="45720">
              <a:spcAft>
                <a:spcPts val="600"/>
              </a:spcAft>
              <a:buNone/>
            </a:pP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아래 제시한 단계별로 작성 결과와 간단한 설명을 작성합니다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 </a:t>
            </a:r>
            <a:endParaRPr lang="ko-KR" altLang="ko-KR" sz="1400" kern="1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" marR="45720">
              <a:spcAft>
                <a:spcPts val="600"/>
              </a:spcAft>
              <a:buNone/>
            </a:pP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단계별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20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*5 = 100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점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endParaRPr lang="ko-KR" altLang="ko-KR" sz="1400" kern="1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45720" marR="45720">
              <a:spcAft>
                <a:spcPts val="600"/>
              </a:spcAft>
              <a:buNone/>
            </a:pP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(1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개체선택 </a:t>
            </a:r>
          </a:p>
          <a:p>
            <a:pPr marL="45720" marR="45720">
              <a:spcAft>
                <a:spcPts val="600"/>
              </a:spcAft>
              <a:buNone/>
            </a:pP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(2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관계설정 </a:t>
            </a:r>
          </a:p>
          <a:p>
            <a:pPr marL="45720" marR="45720">
              <a:spcAft>
                <a:spcPts val="600"/>
              </a:spcAft>
              <a:buNone/>
            </a:pP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(3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골격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ERD 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 </a:t>
            </a:r>
          </a:p>
          <a:p>
            <a:pPr marL="45720" marR="45720">
              <a:spcAft>
                <a:spcPts val="600"/>
              </a:spcAft>
              <a:buNone/>
            </a:pP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(4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속성부여 </a:t>
            </a:r>
          </a:p>
          <a:p>
            <a:pPr marL="45720" marR="45720">
              <a:spcAft>
                <a:spcPts val="600"/>
              </a:spcAft>
            </a:pP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(5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 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완성</a:t>
            </a:r>
            <a:r>
              <a:rPr lang="en-US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ERD </a:t>
            </a:r>
            <a:r>
              <a:rPr lang="ko-KR" altLang="ko-KR" sz="1400" kern="1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작성</a:t>
            </a:r>
          </a:p>
        </p:txBody>
      </p:sp>
      <p:pic>
        <p:nvPicPr>
          <p:cNvPr id="8" name="그림 7" descr="텍스트, 스크린샷, 폰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C7177E3-4742-E77C-CE78-862FBA2AD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222798"/>
            <a:ext cx="5267325" cy="38614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056968-5FB3-CF23-6136-24FF03508CC0}"/>
              </a:ext>
            </a:extLst>
          </p:cNvPr>
          <p:cNvSpPr txBox="1"/>
          <p:nvPr/>
        </p:nvSpPr>
        <p:spPr>
          <a:xfrm>
            <a:off x="1528619" y="5817422"/>
            <a:ext cx="95180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" marR="45720">
              <a:spcAft>
                <a:spcPts val="600"/>
              </a:spcAft>
              <a:buNone/>
            </a:pPr>
            <a:r>
              <a:rPr lang="ko-KR" altLang="en-US" sz="2400" b="1" kern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각 단계별로 데이터 요구사항을 분석하여 </a:t>
            </a:r>
            <a:r>
              <a:rPr lang="en-US" altLang="ko-KR" sz="2400" b="1" kern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ERD</a:t>
            </a:r>
            <a:r>
              <a:rPr lang="ko-KR" altLang="en-US" sz="2400" b="1" kern="1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를 최종 작성</a:t>
            </a:r>
            <a:endParaRPr lang="ko-KR" altLang="ko-KR" sz="2400" b="1" kern="1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012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22892CCC-5728-5AC0-494F-E170D9D9CF60}"/>
              </a:ext>
            </a:extLst>
          </p:cNvPr>
          <p:cNvSpPr/>
          <p:nvPr/>
        </p:nvSpPr>
        <p:spPr>
          <a:xfrm>
            <a:off x="406400" y="951343"/>
            <a:ext cx="6816436" cy="4571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A38DD-438F-5654-D393-AC35A715DD36}"/>
              </a:ext>
            </a:extLst>
          </p:cNvPr>
          <p:cNvSpPr txBox="1"/>
          <p:nvPr/>
        </p:nvSpPr>
        <p:spPr>
          <a:xfrm>
            <a:off x="406401" y="374038"/>
            <a:ext cx="4405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kern="1100" cap="all" dirty="0">
                <a:solidFill>
                  <a:srgbClr val="B85A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풀이 </a:t>
            </a:r>
            <a:r>
              <a:rPr lang="en-US" altLang="ko-KR" sz="2800" b="1" kern="1100" cap="all" dirty="0">
                <a:solidFill>
                  <a:srgbClr val="B85A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- 1</a:t>
            </a:r>
            <a:r>
              <a:rPr lang="ko-KR" altLang="en-US" sz="2800" b="1" kern="1100" cap="all" dirty="0">
                <a:solidFill>
                  <a:srgbClr val="B85A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단계 </a:t>
            </a:r>
            <a:r>
              <a:rPr lang="en-US" altLang="ko-KR" sz="2800" b="1" kern="1100" cap="all" dirty="0">
                <a:solidFill>
                  <a:srgbClr val="B85A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800" b="1" kern="1100" cap="all" dirty="0">
                <a:solidFill>
                  <a:srgbClr val="B85A2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개체 선택 </a:t>
            </a:r>
            <a:endParaRPr lang="ko-KR" altLang="ko-KR" sz="2800" b="1" kern="1100" cap="all" dirty="0">
              <a:solidFill>
                <a:srgbClr val="B85A22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222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0DF51-F189-10F3-EDCB-56CFFA6F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D806A-4BC7-8E57-5D0C-6E64E1918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442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DB7B7-5528-2C0F-DE3E-090941C8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3D2F4F-46FD-B159-BA3F-FECC25F44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128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83</Words>
  <Application>Microsoft Office PowerPoint</Application>
  <PresentationFormat>와이드스크린</PresentationFormat>
  <Paragraphs>12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Jong Hyeok PARK</dc:creator>
  <cp:lastModifiedBy>Jong Hyeok PARK</cp:lastModifiedBy>
  <cp:revision>1</cp:revision>
  <dcterms:created xsi:type="dcterms:W3CDTF">2025-03-20T10:43:55Z</dcterms:created>
  <dcterms:modified xsi:type="dcterms:W3CDTF">2025-03-20T10:51:17Z</dcterms:modified>
</cp:coreProperties>
</file>