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97638-EF04-89FD-DC9A-E52B5021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40F82-B5D3-D790-6FC3-F22ECCDB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DF3DB-6FA5-AB58-4CDB-D90BB8CE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0504D-C5A5-C337-CBE7-8783F060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78366-422A-63F1-DCB5-6EE3F7F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90AC-C0B3-2D39-9103-8C664AA6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5CF32-F3A6-4A09-54A9-BDC7F9C5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3BF60-B7FD-C003-A201-CBF9078F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CD1E8-D36C-4B93-9F76-1BC386F3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66938-3395-4A6C-4783-BFF7E54C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4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430432-EA6D-12D3-93D2-65AEBCFD8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E51E8-2A5A-D213-E596-9D1EA0779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9F85E-3FDD-46F3-3C96-9E655423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0C94C-A164-65DE-5506-CACE7BD1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5083B-A2C4-916D-985F-F497A83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4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5D6A-94FF-BD79-8789-FFEA2828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C74E8-77B7-FD9B-AD8E-2CF6732E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F3D60-319F-A47F-F0BB-F59C212B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C78C6-21FD-935E-E3ED-DF335B17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1B060-E543-CA36-E2DC-23316B22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E4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4375-B7DE-283D-A0A0-D93BCDF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C465-EA0B-7CBF-937C-A88BEAE3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FA88D-D9AF-CD4A-5C40-67EB8C1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F9BED-4C5E-9D99-3FCF-9CC9E7E3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C9D61-2D62-9480-F0CD-BCE0D3F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89467-9774-F1C1-E49F-DF2E9CE9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B5EEA-5F84-748D-BD61-1AB37E16F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51706-B2F5-A71B-3268-23EE80AA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01FBE-4A08-F466-194E-3F4D3BAE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DE9BE-ABFF-DA4E-738D-15796008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728AC-F7D2-1AD5-1E72-245F891B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C7CA-9C9C-2A1B-129D-C52C15BE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94D5C-04DB-B23F-7F01-0F46877C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70341-0952-A0BF-0E30-4591FEDE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C19E3C-04F0-9B24-0147-67306D055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A1933-32B1-57CF-C167-CAD6B52ED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14BE2-05B5-6DC7-FF0C-278E204F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47D66E-B9A7-2700-C571-9B16AC31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901CC-8015-A8D9-B39C-58515A93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FDE6-1B8B-A802-8DC7-C3F4E69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37DB53-44A1-F78A-83EA-B55516A7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7F35B-4B80-1587-16A8-33E2E3E6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05105-7659-2B3F-DF1D-8B280BAF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88AD0-86FC-E220-95CE-78028661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4409D-1E84-B307-B72A-6594A1B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82FBC-CB70-44F3-A4B3-7933DEFF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B47E-29D5-E54D-EB13-B3C8425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01B03-98A4-1228-1F4F-8C9F43CD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F6C6C-AE18-7FAF-01C2-966A0F8D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79C0A-6EB4-3A4A-BC0D-B828D411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2E9E1-6C61-7F66-0567-41714E65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0522D-C218-1DB8-38D4-43F6070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4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71DA-46EA-A561-5E0E-7CA08811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C5871C-189A-BAD7-3007-5947B16D5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04EED-E69A-8471-C23D-334296BBC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F5578-CFB8-84C5-03B7-64DEA1A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F7008-A337-5EF6-F277-2C9FC098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B9648-0BDE-BE69-981B-36B1659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5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B6EA8-C900-17FC-9903-607A3EAD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7BC3F-21DA-678B-7755-971FF0A8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25F11-457F-64AB-F93F-25A8FBE1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59D76-9EB4-4907-B957-CA0B81E731FA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FD3B6-CEE6-0837-08EB-774A4152A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7A2A-2BC9-4912-3791-DF704C85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697A9-7DDC-4B12-8844-0432BC3FC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0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4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1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종혁 박</dc:creator>
  <cp:lastModifiedBy>종혁 박</cp:lastModifiedBy>
  <cp:revision>3</cp:revision>
  <dcterms:created xsi:type="dcterms:W3CDTF">2024-06-04T05:59:40Z</dcterms:created>
  <dcterms:modified xsi:type="dcterms:W3CDTF">2024-06-05T02:15:25Z</dcterms:modified>
</cp:coreProperties>
</file>