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2AC4-4566-4C9C-BC95-D82394615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2457BD-B3D7-4B50-BB81-ABD3DDEC4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56C02-AC73-4E75-B45B-15B76B0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066D9-2250-4CF1-AAA4-88EDFB0B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46B97-68BA-4F8D-A9CA-A253338D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9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884D9-9AFC-4777-8C63-B1EEA72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438793-8E45-4EB9-9682-EBBDE5203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3B32F-3C20-4C31-AE52-CF866359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FE951-689D-493A-ADE7-EA9DD903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C36B6-5648-4A16-B37F-6BA5FC2F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4CC7A-266A-4598-A749-E841B5B6E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FA930-2527-42A1-B7C4-812DB31B4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CD5B0-E97F-4AAF-8A86-EB71A273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5B79B-1DCA-4DFF-AEEE-44C290BA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1599-5FFC-472A-B2F3-14E022BB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8552-21D0-4DD6-94E3-B684095F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56BD8-AC7F-41E0-AA40-6590BB80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0F86-6178-49BF-91DF-A62E402A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B29E7-5132-4034-B189-8030D75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AFC38-CA95-4046-BB45-2E8DCB3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7AD8-7878-4C91-80BD-8975C205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EF605-50BC-4931-B873-A9906393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3D9CE-AD16-4B83-AECB-6CFB90A3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DEF8-B5D8-468F-963B-B45B6A0B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293C-E9F1-4739-9D3C-9E542D1D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1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62CC-14C9-4E9D-A20D-B76E640A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6B7C6-F14E-4FB9-B3BA-A0BE4D56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999DE-CFB4-4C94-B660-A1758263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ED134-0B43-4BAB-8024-EC757AC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610BB-4A7B-4069-9A02-4DF8A3F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3D3DB-7953-441A-9DD6-D98830C3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04225-BF14-487D-B8C9-09928A8E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BCC74-E5FC-43EA-AA93-B256CBE1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22A5C-2B23-4A72-873F-EDE26DF5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3228F-B140-4EA1-9EBF-AA49B643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157F79-2ABD-4E16-B75B-47FF5516E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7783E3-C423-4DFD-B937-675F6B78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CEFBA-749A-4E1F-AAF6-19F95184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728673-2793-452C-8250-DFCC45E0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7D57A-ECDF-4D6C-A61B-F9D8F8F7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45FEB8-6FDD-4A02-AB1A-FA6032F5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A6F24-5BC2-417B-AD45-B428833D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DF39A-F97F-4A79-8C26-2FF085FA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74EFE5-7B46-4C93-ABC0-897CC169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047B37-1C2F-4B6F-9C54-33B24BA4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F4F7A-6BF5-4114-8F0B-61749197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38F73-4028-4600-B718-EEB5FE2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4DF5-6FCD-465C-AB16-34A00D83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22BCC-1DCB-4CFA-AC3F-95F0DF99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34B28-FDF5-431F-8040-7AAA77E2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7CC7D-77CE-424B-A25F-86BB0260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02A2B-62A5-4F22-BB84-D9DD410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7ECB-683D-4F18-B8B0-40B21E38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7E097D-668D-4F60-8103-A0CF7C05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A86623-E659-4BF7-8058-A151BC006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83433-B35B-4E9D-88A8-499FE1F0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C9092-DC3C-4759-AE7A-632F2E75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890C3-0A38-45ED-A980-BB71DF89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8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160A2-250A-4947-9519-C9E6B93E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8AEBF-73D0-4F56-9296-50F23221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B216C-C83D-43FB-8E7B-87A3B6893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90646-28E8-4369-867F-84EF5C0FF1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42A26-34AD-47B8-9D4F-952948A4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3197-5A1A-4A6C-A9F2-E92A31CB7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8020-C69E-4CFB-9BE8-7C2257EDF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CBB43-4657-4730-A3F0-3AB65FA6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7" y="227964"/>
            <a:ext cx="10515600" cy="1325563"/>
          </a:xfrm>
        </p:spPr>
        <p:txBody>
          <a:bodyPr/>
          <a:lstStyle/>
          <a:p>
            <a:r>
              <a:rPr lang="en-US" altLang="ko-KR" dirty="0"/>
              <a:t>append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extend</a:t>
            </a:r>
            <a:endParaRPr lang="ko-KR" altLang="en-US" dirty="0"/>
          </a:p>
        </p:txBody>
      </p:sp>
      <p:pic>
        <p:nvPicPr>
          <p:cNvPr id="5" name="내용 개체 틀 4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00D159AE-9D01-4273-AF56-6251539E8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" y="1690687"/>
            <a:ext cx="3652911" cy="441703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57C04A5-F50F-4F7C-8654-C360E4D1C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2" y="1622107"/>
            <a:ext cx="3742004" cy="4417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226ED-DC43-4B72-A5D1-27D9269E5106}"/>
              </a:ext>
            </a:extLst>
          </p:cNvPr>
          <p:cNvSpPr txBox="1"/>
          <p:nvPr/>
        </p:nvSpPr>
        <p:spPr>
          <a:xfrm>
            <a:off x="883919" y="6107722"/>
            <a:ext cx="521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append </a:t>
            </a:r>
            <a:r>
              <a:rPr lang="ko-KR" altLang="en-US" dirty="0"/>
              <a:t>사용 시 리스트 안에 리스트가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B4285-1839-4DBA-8114-4ED476E82E57}"/>
              </a:ext>
            </a:extLst>
          </p:cNvPr>
          <p:cNvSpPr txBox="1"/>
          <p:nvPr/>
        </p:nvSpPr>
        <p:spPr>
          <a:xfrm>
            <a:off x="6841588" y="6107722"/>
            <a:ext cx="521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extend </a:t>
            </a:r>
            <a:r>
              <a:rPr lang="ko-KR" altLang="en-US" dirty="0"/>
              <a:t>사용 시 리스트 안에 요소로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69DD4-A21A-4081-B974-314C1B5D5C87}"/>
              </a:ext>
            </a:extLst>
          </p:cNvPr>
          <p:cNvSpPr txBox="1"/>
          <p:nvPr/>
        </p:nvSpPr>
        <p:spPr>
          <a:xfrm>
            <a:off x="883918" y="1321357"/>
            <a:ext cx="36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append </a:t>
            </a:r>
            <a:r>
              <a:rPr lang="ko-KR" altLang="en-US" dirty="0"/>
              <a:t>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7DA89-3394-4440-AF23-54297E224533}"/>
              </a:ext>
            </a:extLst>
          </p:cNvPr>
          <p:cNvSpPr txBox="1"/>
          <p:nvPr/>
        </p:nvSpPr>
        <p:spPr>
          <a:xfrm>
            <a:off x="6797042" y="1221759"/>
            <a:ext cx="36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extend </a:t>
            </a:r>
            <a:r>
              <a:rPr lang="ko-KR" altLang="en-US" dirty="0"/>
              <a:t>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772F1B-BF4F-4228-BB1F-23043B77A1EE}"/>
              </a:ext>
            </a:extLst>
          </p:cNvPr>
          <p:cNvSpPr/>
          <p:nvPr/>
        </p:nvSpPr>
        <p:spPr>
          <a:xfrm>
            <a:off x="883917" y="5636241"/>
            <a:ext cx="3652911" cy="4263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9EF059-6D9F-4BE5-B935-6CB5596207D0}"/>
              </a:ext>
            </a:extLst>
          </p:cNvPr>
          <p:cNvSpPr/>
          <p:nvPr/>
        </p:nvSpPr>
        <p:spPr>
          <a:xfrm>
            <a:off x="6841588" y="5636241"/>
            <a:ext cx="3652911" cy="4263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7863D-A6CB-4757-8076-DBF2EB5D4EEA}"/>
              </a:ext>
            </a:extLst>
          </p:cNvPr>
          <p:cNvSpPr txBox="1"/>
          <p:nvPr/>
        </p:nvSpPr>
        <p:spPr>
          <a:xfrm>
            <a:off x="3055038" y="1690687"/>
            <a:ext cx="37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리스트 요소의 전체 합과 곱을 반환</a:t>
            </a:r>
          </a:p>
        </p:txBody>
      </p:sp>
    </p:spTree>
    <p:extLst>
      <p:ext uri="{BB962C8B-B14F-4D97-AF65-F5344CB8AC3E}">
        <p14:creationId xmlns:p14="http://schemas.microsoft.com/office/powerpoint/2010/main" val="32813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0CD1A-248D-4EAC-AC27-4D31B85A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  <a:r>
              <a:rPr lang="en-US" altLang="ko-KR" dirty="0"/>
              <a:t>(</a:t>
            </a:r>
            <a:r>
              <a:rPr lang="ko-KR" altLang="en-US" dirty="0"/>
              <a:t>단어 </a:t>
            </a:r>
            <a:r>
              <a:rPr lang="en-US" altLang="ko-KR" dirty="0"/>
              <a:t>counting)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2313772-1594-4366-BE88-03184D96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69480" cy="4478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2BFE1-6D18-4498-A428-AF21D1B503D4}"/>
              </a:ext>
            </a:extLst>
          </p:cNvPr>
          <p:cNvSpPr txBox="1"/>
          <p:nvPr/>
        </p:nvSpPr>
        <p:spPr>
          <a:xfrm>
            <a:off x="6760466" y="1690688"/>
            <a:ext cx="497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읽어온 문자열의 양 끝의 불필요한 문자를 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제거한 후</a:t>
            </a:r>
            <a:r>
              <a:rPr lang="en-US" altLang="ko-KR" dirty="0"/>
              <a:t>, ‘</a:t>
            </a:r>
            <a:r>
              <a:rPr lang="ko-KR" altLang="en-US" dirty="0"/>
              <a:t> 를 다시 제거함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06B4-A8C4-4865-9A8C-A294A6E41828}"/>
              </a:ext>
            </a:extLst>
          </p:cNvPr>
          <p:cNvSpPr txBox="1"/>
          <p:nvPr/>
        </p:nvSpPr>
        <p:spPr>
          <a:xfrm>
            <a:off x="6096000" y="3825917"/>
            <a:ext cx="49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읽을 문자열이 존재한다면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5365F-99D8-44C7-B197-44F71313E219}"/>
              </a:ext>
            </a:extLst>
          </p:cNvPr>
          <p:cNvSpPr txBox="1"/>
          <p:nvPr/>
        </p:nvSpPr>
        <p:spPr>
          <a:xfrm>
            <a:off x="6096000" y="406240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extword</a:t>
            </a:r>
            <a:r>
              <a:rPr lang="en-US" altLang="ko-KR" dirty="0"/>
              <a:t> </a:t>
            </a:r>
            <a:r>
              <a:rPr lang="ko-KR" altLang="en-US" dirty="0"/>
              <a:t>함수를 이용하여 정리된 문자열을 받는다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D567E-04D7-4081-9885-83C9C29682C4}"/>
              </a:ext>
            </a:extLst>
          </p:cNvPr>
          <p:cNvSpPr txBox="1"/>
          <p:nvPr/>
        </p:nvSpPr>
        <p:spPr>
          <a:xfrm>
            <a:off x="6096000" y="4328093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words </a:t>
            </a:r>
            <a:r>
              <a:rPr lang="ko-KR" altLang="en-US" dirty="0" err="1"/>
              <a:t>딕셔너리에</a:t>
            </a:r>
            <a:r>
              <a:rPr lang="ko-KR" altLang="en-US" dirty="0"/>
              <a:t> 등록된 </a:t>
            </a:r>
            <a:r>
              <a:rPr lang="en-US" altLang="ko-KR" dirty="0"/>
              <a:t>key</a:t>
            </a:r>
            <a:r>
              <a:rPr lang="ko-KR" altLang="en-US" dirty="0"/>
              <a:t>값이라면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값의 </a:t>
            </a:r>
            <a:r>
              <a:rPr lang="en-US" altLang="ko-KR" dirty="0"/>
              <a:t>value 1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en-US" altLang="ko-KR" dirty="0"/>
              <a:t># words </a:t>
            </a:r>
            <a:r>
              <a:rPr lang="ko-KR" altLang="en-US" dirty="0" err="1"/>
              <a:t>딕셔너리에</a:t>
            </a:r>
            <a:r>
              <a:rPr lang="ko-KR" altLang="en-US" dirty="0"/>
              <a:t> 등록된 </a:t>
            </a:r>
            <a:r>
              <a:rPr lang="en-US" altLang="ko-KR" dirty="0"/>
              <a:t>key</a:t>
            </a:r>
            <a:r>
              <a:rPr lang="ko-KR" altLang="en-US" dirty="0"/>
              <a:t>값이 아니라면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값의 </a:t>
            </a:r>
            <a:r>
              <a:rPr lang="en-US" altLang="ko-KR" dirty="0"/>
              <a:t>value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49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AD1C6-AB97-41D9-B7BF-47C0FA98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727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ihaveadream</a:t>
            </a:r>
            <a:r>
              <a:rPr lang="en-US" altLang="ko-KR" sz="2400" dirty="0"/>
              <a:t> </a:t>
            </a:r>
            <a:r>
              <a:rPr lang="ko-KR" altLang="en-US" sz="2400" dirty="0"/>
              <a:t>파일에서 </a:t>
            </a:r>
            <a:r>
              <a:rPr lang="en-US" altLang="ko-KR" sz="2400" dirty="0" err="1"/>
              <a:t>stopwords</a:t>
            </a:r>
            <a:r>
              <a:rPr lang="ko-KR" altLang="en-US" sz="2400" dirty="0"/>
              <a:t>가 포함된 단어를 제외하고 </a:t>
            </a:r>
            <a:r>
              <a:rPr lang="en-US" altLang="ko-KR" sz="2400" dirty="0"/>
              <a:t>counting</a:t>
            </a:r>
            <a:r>
              <a:rPr lang="ko-KR" altLang="en-US" sz="2400" dirty="0"/>
              <a:t>하기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95EC60D7-9F15-48F9-AA3F-98F5E28FE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8072684" cy="50309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D46775-DEF1-4174-8F0A-C27E89153642}"/>
              </a:ext>
            </a:extLst>
          </p:cNvPr>
          <p:cNvSpPr txBox="1"/>
          <p:nvPr/>
        </p:nvSpPr>
        <p:spPr>
          <a:xfrm>
            <a:off x="838200" y="785971"/>
            <a:ext cx="49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처음에 생각했던 방식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59B18-A5EC-4AF3-913B-F07CAE86F389}"/>
              </a:ext>
            </a:extLst>
          </p:cNvPr>
          <p:cNvSpPr txBox="1"/>
          <p:nvPr/>
        </p:nvSpPr>
        <p:spPr>
          <a:xfrm>
            <a:off x="4440934" y="2517427"/>
            <a:ext cx="691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ihaveadream</a:t>
            </a:r>
            <a:r>
              <a:rPr lang="ko-KR" altLang="en-US" dirty="0"/>
              <a:t>과 </a:t>
            </a:r>
            <a:r>
              <a:rPr lang="en-US" altLang="ko-KR" dirty="0" err="1"/>
              <a:t>stopwords</a:t>
            </a:r>
            <a:r>
              <a:rPr lang="ko-KR" altLang="en-US" dirty="0"/>
              <a:t>의 단어를 담을 리스트 </a:t>
            </a:r>
            <a:r>
              <a:rPr lang="en-US" altLang="ko-KR" dirty="0"/>
              <a:t>2</a:t>
            </a:r>
            <a:r>
              <a:rPr lang="ko-KR" altLang="en-US" dirty="0"/>
              <a:t>개 생성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D740E-CF76-445A-86F1-607C1D30DEC0}"/>
              </a:ext>
            </a:extLst>
          </p:cNvPr>
          <p:cNvSpPr txBox="1"/>
          <p:nvPr/>
        </p:nvSpPr>
        <p:spPr>
          <a:xfrm>
            <a:off x="4440934" y="2902859"/>
            <a:ext cx="691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ihaveadream.txt</a:t>
            </a:r>
            <a:r>
              <a:rPr lang="ko-KR" altLang="en-US" dirty="0"/>
              <a:t> 파일을 읽어와 불필요한 문자를 제거한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temp1 </a:t>
            </a:r>
            <a:r>
              <a:rPr lang="ko-KR" altLang="en-US" dirty="0"/>
              <a:t>리스트에 추가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6F591-B65A-40CB-95C4-D42CE799BEAD}"/>
              </a:ext>
            </a:extLst>
          </p:cNvPr>
          <p:cNvSpPr txBox="1"/>
          <p:nvPr/>
        </p:nvSpPr>
        <p:spPr>
          <a:xfrm>
            <a:off x="4440934" y="3979115"/>
            <a:ext cx="691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stopwords.txt</a:t>
            </a:r>
            <a:r>
              <a:rPr lang="ko-KR" altLang="en-US" dirty="0"/>
              <a:t> 파일을 읽어와 불필요한 문자를 제거한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리스트에 추가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753D8-A98D-4FBD-9FF6-DA2C0EE81CEF}"/>
              </a:ext>
            </a:extLst>
          </p:cNvPr>
          <p:cNvSpPr txBox="1"/>
          <p:nvPr/>
        </p:nvSpPr>
        <p:spPr>
          <a:xfrm>
            <a:off x="4440934" y="4804156"/>
            <a:ext cx="691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 temp1</a:t>
            </a:r>
            <a:r>
              <a:rPr lang="ko-KR" altLang="en-US" sz="1400" dirty="0"/>
              <a:t>의 요소에 접근하여 그 단어가 </a:t>
            </a:r>
            <a:r>
              <a:rPr lang="en-US" altLang="ko-KR" sz="1400" dirty="0"/>
              <a:t>temp2 </a:t>
            </a:r>
            <a:r>
              <a:rPr lang="ko-KR" altLang="en-US" sz="1400" dirty="0"/>
              <a:t>요소에 있다면</a:t>
            </a:r>
            <a:endParaRPr lang="en-US" altLang="ko-KR" sz="1400" dirty="0"/>
          </a:p>
          <a:p>
            <a:r>
              <a:rPr lang="en-US" altLang="ko-KR" sz="1400" dirty="0"/>
              <a:t>#</a:t>
            </a:r>
            <a:r>
              <a:rPr lang="ko-KR" altLang="en-US" sz="1400" dirty="0"/>
              <a:t> </a:t>
            </a:r>
            <a:r>
              <a:rPr lang="en-US" altLang="ko-KR" sz="1400" dirty="0"/>
              <a:t>temp1</a:t>
            </a:r>
            <a:r>
              <a:rPr lang="ko-KR" altLang="en-US" sz="1400" dirty="0"/>
              <a:t>에서 </a:t>
            </a:r>
            <a:r>
              <a:rPr lang="en-US" altLang="ko-KR" sz="1400" dirty="0"/>
              <a:t>remove </a:t>
            </a:r>
            <a:r>
              <a:rPr lang="ko-KR" altLang="en-US" sz="1400" dirty="0"/>
              <a:t>함수를 이용하여 해당 요소를 삭제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CA160-DF75-4E99-95B7-01759131541C}"/>
              </a:ext>
            </a:extLst>
          </p:cNvPr>
          <p:cNvSpPr txBox="1"/>
          <p:nvPr/>
        </p:nvSpPr>
        <p:spPr>
          <a:xfrm>
            <a:off x="4440934" y="5360989"/>
            <a:ext cx="740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temp1</a:t>
            </a:r>
            <a:r>
              <a:rPr lang="ko-KR" altLang="en-US" sz="1600" dirty="0"/>
              <a:t>의 요소들을 </a:t>
            </a:r>
            <a:r>
              <a:rPr lang="en-US" altLang="ko-KR" sz="1600" dirty="0"/>
              <a:t>words </a:t>
            </a:r>
            <a:r>
              <a:rPr lang="ko-KR" altLang="en-US" sz="1600" dirty="0" err="1"/>
              <a:t>딕셔너리의</a:t>
            </a:r>
            <a:r>
              <a:rPr lang="ko-KR" altLang="en-US" sz="1600" dirty="0"/>
              <a:t> 키 값으로 설정</a:t>
            </a:r>
            <a:endParaRPr lang="en-US" altLang="ko-KR" sz="1600" dirty="0"/>
          </a:p>
          <a:p>
            <a:r>
              <a:rPr lang="en-US" altLang="ko-KR" sz="1600" dirty="0"/>
              <a:t># count </a:t>
            </a:r>
            <a:r>
              <a:rPr lang="ko-KR" altLang="en-US" sz="1600" dirty="0"/>
              <a:t>함수를 이용하여 해당 요소가 </a:t>
            </a:r>
            <a:r>
              <a:rPr lang="ko-KR" altLang="en-US" sz="1600" dirty="0" err="1"/>
              <a:t>몇번</a:t>
            </a:r>
            <a:r>
              <a:rPr lang="ko-KR" altLang="en-US" sz="1600" dirty="0"/>
              <a:t> 나왔는지 </a:t>
            </a:r>
            <a:r>
              <a:rPr lang="ko-KR" altLang="en-US" sz="1600" dirty="0" err="1"/>
              <a:t>측정후</a:t>
            </a:r>
            <a:r>
              <a:rPr lang="ko-KR" altLang="en-US" sz="1600" dirty="0"/>
              <a:t> </a:t>
            </a:r>
            <a:r>
              <a:rPr lang="en-US" altLang="ko-KR" sz="1600" dirty="0"/>
              <a:t>value</a:t>
            </a:r>
            <a:r>
              <a:rPr lang="ko-KR" altLang="en-US" sz="1600" dirty="0"/>
              <a:t>값으로 설정 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C7F2C-E332-45EB-9775-9A8E2EB91550}"/>
              </a:ext>
            </a:extLst>
          </p:cNvPr>
          <p:cNvSpPr/>
          <p:nvPr/>
        </p:nvSpPr>
        <p:spPr>
          <a:xfrm>
            <a:off x="1412835" y="5022494"/>
            <a:ext cx="1330366" cy="4263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2A1B01B-1508-4C6B-BEB1-95ADEDB33D06}"/>
              </a:ext>
            </a:extLst>
          </p:cNvPr>
          <p:cNvSpPr/>
          <p:nvPr/>
        </p:nvSpPr>
        <p:spPr>
          <a:xfrm>
            <a:off x="3290047" y="5022494"/>
            <a:ext cx="18467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56ED138C-0DFF-4731-9B1A-C4A93455D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68" y="3246120"/>
            <a:ext cx="3678040" cy="240328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FC858C-1E61-4E36-8044-92F238BC9ADF}"/>
              </a:ext>
            </a:extLst>
          </p:cNvPr>
          <p:cNvSpPr/>
          <p:nvPr/>
        </p:nvSpPr>
        <p:spPr>
          <a:xfrm>
            <a:off x="5332027" y="5079904"/>
            <a:ext cx="1330366" cy="4263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CA7AD-57E9-47B4-AA68-92700CA35C6D}"/>
              </a:ext>
            </a:extLst>
          </p:cNvPr>
          <p:cNvSpPr txBox="1"/>
          <p:nvPr/>
        </p:nvSpPr>
        <p:spPr>
          <a:xfrm>
            <a:off x="6834509" y="4958886"/>
            <a:ext cx="479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모두 지워지지 않고 처음 항목만 제거 됨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# ls1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가 있는 횟수만큼 </a:t>
            </a:r>
            <a:r>
              <a:rPr lang="ko-KR" altLang="en-US" dirty="0" err="1">
                <a:solidFill>
                  <a:srgbClr val="FF0000"/>
                </a:solidFill>
              </a:rPr>
              <a:t>반복문</a:t>
            </a:r>
            <a:r>
              <a:rPr lang="ko-KR" altLang="en-US" dirty="0">
                <a:solidFill>
                  <a:srgbClr val="FF0000"/>
                </a:solidFill>
              </a:rPr>
              <a:t>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 animBg="1"/>
      <p:bldP spid="19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D47940FC-8A1A-43C7-A287-D90FCB41C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5302"/>
            <a:ext cx="8543544" cy="5016897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462C371-CDDE-4488-8607-0CC69C15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727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ihaveadream</a:t>
            </a:r>
            <a:r>
              <a:rPr lang="en-US" altLang="ko-KR" sz="2400" dirty="0"/>
              <a:t> </a:t>
            </a:r>
            <a:r>
              <a:rPr lang="ko-KR" altLang="en-US" sz="2400" dirty="0"/>
              <a:t>파일에서 </a:t>
            </a:r>
            <a:r>
              <a:rPr lang="en-US" altLang="ko-KR" sz="2400" dirty="0" err="1"/>
              <a:t>stopwords</a:t>
            </a:r>
            <a:r>
              <a:rPr lang="ko-KR" altLang="en-US" sz="2400" dirty="0"/>
              <a:t>가 포함된 단어를 제외하고 </a:t>
            </a:r>
            <a:r>
              <a:rPr lang="en-US" altLang="ko-KR" sz="2400" dirty="0"/>
              <a:t>counting</a:t>
            </a:r>
            <a:r>
              <a:rPr lang="ko-KR" altLang="en-US" sz="2400" dirty="0"/>
              <a:t>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7DF05-8AE2-44B3-9FF2-F7E414505748}"/>
              </a:ext>
            </a:extLst>
          </p:cNvPr>
          <p:cNvSpPr txBox="1"/>
          <p:nvPr/>
        </p:nvSpPr>
        <p:spPr>
          <a:xfrm>
            <a:off x="838200" y="785971"/>
            <a:ext cx="49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방식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A2F16-A9E1-4B9C-9BB3-858E3BA4C84F}"/>
              </a:ext>
            </a:extLst>
          </p:cNvPr>
          <p:cNvSpPr txBox="1"/>
          <p:nvPr/>
        </p:nvSpPr>
        <p:spPr>
          <a:xfrm>
            <a:off x="4669534" y="2288827"/>
            <a:ext cx="691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ihaveadream</a:t>
            </a:r>
            <a:r>
              <a:rPr lang="ko-KR" altLang="en-US" dirty="0"/>
              <a:t>과 </a:t>
            </a:r>
            <a:r>
              <a:rPr lang="en-US" altLang="ko-KR" dirty="0" err="1"/>
              <a:t>stopwords</a:t>
            </a:r>
            <a:r>
              <a:rPr lang="ko-KR" altLang="en-US" dirty="0"/>
              <a:t>의 단어를 담을 리스트 </a:t>
            </a:r>
            <a:r>
              <a:rPr lang="en-US" altLang="ko-KR" dirty="0"/>
              <a:t>2</a:t>
            </a:r>
            <a:r>
              <a:rPr lang="ko-KR" altLang="en-US" dirty="0"/>
              <a:t>개 생성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CEA50-ECA6-4F52-97DB-6D142E5F5975}"/>
              </a:ext>
            </a:extLst>
          </p:cNvPr>
          <p:cNvSpPr txBox="1"/>
          <p:nvPr/>
        </p:nvSpPr>
        <p:spPr>
          <a:xfrm>
            <a:off x="4669534" y="2756186"/>
            <a:ext cx="691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ihaveadream.txt</a:t>
            </a:r>
            <a:r>
              <a:rPr lang="ko-KR" altLang="en-US" dirty="0"/>
              <a:t> 파일을 읽어와 불필요한 문자를 제거한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temp1 </a:t>
            </a:r>
            <a:r>
              <a:rPr lang="ko-KR" altLang="en-US" dirty="0"/>
              <a:t>리스트에 추가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C1185-BDBD-4040-BD58-5929AC5A1C48}"/>
              </a:ext>
            </a:extLst>
          </p:cNvPr>
          <p:cNvSpPr txBox="1"/>
          <p:nvPr/>
        </p:nvSpPr>
        <p:spPr>
          <a:xfrm>
            <a:off x="4669534" y="3663750"/>
            <a:ext cx="691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stopwords.txt</a:t>
            </a:r>
            <a:r>
              <a:rPr lang="ko-KR" altLang="en-US" dirty="0"/>
              <a:t> 파일을 읽어와 불필요한 문자를 제거한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리스트에 추가 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6B57C-72CC-46E2-97C4-288679730CCD}"/>
              </a:ext>
            </a:extLst>
          </p:cNvPr>
          <p:cNvSpPr txBox="1"/>
          <p:nvPr/>
        </p:nvSpPr>
        <p:spPr>
          <a:xfrm>
            <a:off x="4669534" y="4909123"/>
            <a:ext cx="7007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 words </a:t>
            </a:r>
            <a:r>
              <a:rPr lang="ko-KR" altLang="en-US" sz="1400" dirty="0" err="1"/>
              <a:t>딕셔너리에</a:t>
            </a:r>
            <a:r>
              <a:rPr lang="ko-KR" altLang="en-US" sz="1400" dirty="0"/>
              <a:t> 등록된 </a:t>
            </a:r>
            <a:r>
              <a:rPr lang="en-US" altLang="ko-KR" sz="1400" dirty="0"/>
              <a:t>key</a:t>
            </a:r>
            <a:r>
              <a:rPr lang="ko-KR" altLang="en-US" sz="1400" dirty="0"/>
              <a:t>값이라면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해당 </a:t>
            </a:r>
            <a:r>
              <a:rPr lang="en-US" altLang="ko-KR" sz="1400" dirty="0"/>
              <a:t>key</a:t>
            </a:r>
            <a:r>
              <a:rPr lang="ko-KR" altLang="en-US" sz="1400" dirty="0"/>
              <a:t>값의 </a:t>
            </a:r>
            <a:r>
              <a:rPr lang="en-US" altLang="ko-KR" sz="1400" dirty="0"/>
              <a:t>value 1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r>
              <a:rPr lang="en-US" altLang="ko-KR" sz="1400" dirty="0"/>
              <a:t># words </a:t>
            </a:r>
            <a:r>
              <a:rPr lang="ko-KR" altLang="en-US" sz="1400" dirty="0" err="1"/>
              <a:t>딕셔너리에</a:t>
            </a:r>
            <a:r>
              <a:rPr lang="ko-KR" altLang="en-US" sz="1400" dirty="0"/>
              <a:t> 등록된 </a:t>
            </a:r>
            <a:r>
              <a:rPr lang="en-US" altLang="ko-KR" sz="1400" dirty="0"/>
              <a:t>key</a:t>
            </a:r>
            <a:r>
              <a:rPr lang="ko-KR" altLang="en-US" sz="1400" dirty="0"/>
              <a:t>값이 아니라면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해당 </a:t>
            </a:r>
            <a:r>
              <a:rPr lang="en-US" altLang="ko-KR" sz="1400" dirty="0"/>
              <a:t>key</a:t>
            </a:r>
            <a:r>
              <a:rPr lang="ko-KR" altLang="en-US" sz="1400" dirty="0"/>
              <a:t>값의 </a:t>
            </a:r>
            <a:r>
              <a:rPr lang="en-US" altLang="ko-KR" sz="1400" dirty="0"/>
              <a:t>value</a:t>
            </a:r>
            <a:r>
              <a:rPr lang="ko-KR" altLang="en-US" sz="1400" dirty="0"/>
              <a:t> 추가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CC0C1-3D2E-40CE-B0B5-764FDFCD85F4}"/>
              </a:ext>
            </a:extLst>
          </p:cNvPr>
          <p:cNvSpPr txBox="1"/>
          <p:nvPr/>
        </p:nvSpPr>
        <p:spPr>
          <a:xfrm>
            <a:off x="4669534" y="4552093"/>
            <a:ext cx="691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temp1</a:t>
            </a:r>
            <a:r>
              <a:rPr lang="ko-KR" altLang="en-US" dirty="0">
                <a:solidFill>
                  <a:srgbClr val="FF0000"/>
                </a:solidFill>
              </a:rPr>
              <a:t> 요소에 접근하여 그 단어가 </a:t>
            </a:r>
            <a:r>
              <a:rPr lang="en-US" altLang="ko-KR" dirty="0">
                <a:solidFill>
                  <a:srgbClr val="FF0000"/>
                </a:solidFill>
              </a:rPr>
              <a:t>temp2</a:t>
            </a:r>
            <a:r>
              <a:rPr lang="ko-KR" altLang="en-US" dirty="0">
                <a:solidFill>
                  <a:srgbClr val="FF0000"/>
                </a:solidFill>
              </a:rPr>
              <a:t>에 있다면 무시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EFD353-8DFD-4669-8BCE-C2BA508406AB}"/>
              </a:ext>
            </a:extLst>
          </p:cNvPr>
          <p:cNvSpPr/>
          <p:nvPr/>
        </p:nvSpPr>
        <p:spPr>
          <a:xfrm>
            <a:off x="1479890" y="4636539"/>
            <a:ext cx="1330366" cy="3693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3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292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append vs extend</vt:lpstr>
      <vt:lpstr>문자열 다루기(단어 counting)</vt:lpstr>
      <vt:lpstr>ihaveadream 파일에서 stopwords가 포함된 단어를 제외하고 counting하기</vt:lpstr>
      <vt:lpstr>ihaveadream 파일에서 stopwords가 포함된 단어를 제외하고 counting하기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 vs extend</dc:title>
  <dc:creator>17064</dc:creator>
  <cp:lastModifiedBy>17064</cp:lastModifiedBy>
  <cp:revision>6</cp:revision>
  <dcterms:created xsi:type="dcterms:W3CDTF">2021-04-22T12:58:50Z</dcterms:created>
  <dcterms:modified xsi:type="dcterms:W3CDTF">2021-04-22T13:49:42Z</dcterms:modified>
</cp:coreProperties>
</file>