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FF1E7-0F45-42DE-9B77-DF9BEBE1F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E07159-0DF6-43B3-8419-C0D6D19CE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A437F-7351-49DC-BD1A-5CA71C6A3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B2C6-78F3-4AFE-ACCC-26D86D9326FE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140B36-75E0-4037-8C02-1C12E4CF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E404D9-CAD4-4B4F-9421-86F2C79E7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6BE5-0E77-49B5-9940-DDD44E46F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92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5712B-C19B-4073-8289-7A5DA7C71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BE4325-5CD9-4FBB-8E16-918E1F53A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A64443-3D4F-43A1-B3FE-C6AC1247B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B2C6-78F3-4AFE-ACCC-26D86D9326FE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2A429-06B4-4378-83D8-14A2D7DA1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C7EB56-BEBF-4B0B-A3B4-7F55C75C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6BE5-0E77-49B5-9940-DDD44E46F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762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C91E0D-F33D-411E-AB6B-B62B693CB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3DBD80-2C36-4880-8A64-FC8CA79F6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604472-39C5-49DE-ACFC-676BB3EFB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B2C6-78F3-4AFE-ACCC-26D86D9326FE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E81015-DAB8-461F-9462-B3885ECE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206988-3F3D-420F-8A5C-EC093049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6BE5-0E77-49B5-9940-DDD44E46F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95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B3A05-DB87-4844-950A-F0DC4C775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F3508-E6EB-4190-9D86-0C0FABE52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F0B768-A9D9-4A31-A188-B187AEAEB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B2C6-78F3-4AFE-ACCC-26D86D9326FE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6275BB-A058-4AB1-B80E-4EAC8A43E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3AA78E-BADC-43CC-B30A-0C8AFDE3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6BE5-0E77-49B5-9940-DDD44E46F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0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5BF44-E554-4EC1-8323-7F5DB53ED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EF2215-B087-4505-B42F-29A87CC67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BD2BBA-BDCA-42BF-AE24-F4C7590AF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B2C6-78F3-4AFE-ACCC-26D86D9326FE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7D9AD6-F8C7-4412-A9BC-0C7CCB7BF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7B3A40-CF0D-4640-870F-D686D6E9B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6BE5-0E77-49B5-9940-DDD44E46F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68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CAC78-05E2-42E6-9374-AFF0F94AC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FD95F-5C20-49EF-B8E3-69EBD549BB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F58621-9D15-4CA4-BB7D-BF5081505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6EA079-14CD-4A57-9961-AA967FBE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B2C6-78F3-4AFE-ACCC-26D86D9326FE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ECC514-9694-4B79-BE26-D4E25CED4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DEA7D1-CB73-4183-9982-6EEA5775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6BE5-0E77-49B5-9940-DDD44E46F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12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E2AC0-99E4-46FF-AD7A-1B7B2BEA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F226E4-E648-4AC9-BDC3-A07A49897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C3469E-1393-474C-9747-5D3CDF2C2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1EDC7E-F1F6-4247-9CFD-5E19EC8AC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36AC21-B652-4B59-868D-52806F83E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3D8DD4-0A34-4CE4-8ECE-BFB4AE39D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B2C6-78F3-4AFE-ACCC-26D86D9326FE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7FD974-6D6C-4EF6-AA10-C7AF3BFB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0F1A39-04C8-4D0E-8570-389E5CC1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6BE5-0E77-49B5-9940-DDD44E46F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39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9450F-EB76-4110-B6A5-DCE72D35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BC9D56-89C9-494C-8D25-F0A9C03F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B2C6-78F3-4AFE-ACCC-26D86D9326FE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76F431-4253-46E5-A768-CD0F32DCD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54DAA5-9217-41B7-9BD1-4CC0AB27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6BE5-0E77-49B5-9940-DDD44E46F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717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4BAB9F-5AB8-4E0B-8E35-D487F48C0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B2C6-78F3-4AFE-ACCC-26D86D9326FE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09A1CA-E5E4-4E0B-827A-51BD0885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0ED924-2276-4402-AD0C-D52CBD801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6BE5-0E77-49B5-9940-DDD44E46F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490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6FF11-70B6-4976-B102-3ED74A6D8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79DB9F-D5B4-4401-88B0-6BCB1EADD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52A791-9239-4430-B074-48178CE48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8130CE-830D-4481-9650-B5E0ECBC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B2C6-78F3-4AFE-ACCC-26D86D9326FE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41EE3B-D8FD-4269-9447-BF0AA8FF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25C10E-2822-4B33-B96F-B8F52A0FC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6BE5-0E77-49B5-9940-DDD44E46F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25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D2AF3-46D4-4758-AC93-1CD7C98C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67B88E-323E-4D5A-ABCF-2F6AF02F6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E9012D-FA54-4356-9A6B-D9FA7AA97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C61558-7A6F-463C-BF93-54E95F76A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B2C6-78F3-4AFE-ACCC-26D86D9326FE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5C1AA4-C67F-47F8-BCF4-E4E6BF01B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016319-2FDE-4662-81DF-20ACB16A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6BE5-0E77-49B5-9940-DDD44E46F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8065F5-1C41-4B7A-B672-8217EBC4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1A059B-5E57-4DD0-AF04-045192E86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A0A2FD-00E9-493E-B1AE-1DF94CE978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AB2C6-78F3-4AFE-ACCC-26D86D9326FE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8EFCE-81EF-40D5-8238-AED98C905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3BFFD6-7E7C-4E30-B19D-34E1D5F3F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06BE5-0E77-49B5-9940-DDD44E46F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80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E9A0F-329D-42FC-83A8-AB8BE6EF8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Iris data </a:t>
            </a:r>
            <a:r>
              <a:rPr lang="ko-KR" altLang="en-US" dirty="0"/>
              <a:t>성능비교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4360C6B2-5C16-42C6-A56C-9627F41D2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62309"/>
            <a:ext cx="3979985" cy="360205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451A58-7B24-49C8-AF0B-C0103F128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237" y="1462309"/>
            <a:ext cx="3230880" cy="4671060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E2B9519C-82E5-46E2-9155-909C94F15A84}"/>
              </a:ext>
            </a:extLst>
          </p:cNvPr>
          <p:cNvSpPr/>
          <p:nvPr/>
        </p:nvSpPr>
        <p:spPr>
          <a:xfrm>
            <a:off x="5431536" y="3263338"/>
            <a:ext cx="1115568" cy="540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BC3B16A-6DA5-4A43-8B2B-65A5196CE0BF}"/>
              </a:ext>
            </a:extLst>
          </p:cNvPr>
          <p:cNvSpPr/>
          <p:nvPr/>
        </p:nvSpPr>
        <p:spPr>
          <a:xfrm>
            <a:off x="6907237" y="1462309"/>
            <a:ext cx="334811" cy="34820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89FE752-3239-467F-B43E-A9EC5335B9F4}"/>
              </a:ext>
            </a:extLst>
          </p:cNvPr>
          <p:cNvSpPr/>
          <p:nvPr/>
        </p:nvSpPr>
        <p:spPr>
          <a:xfrm>
            <a:off x="6907237" y="3929284"/>
            <a:ext cx="334811" cy="34820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1411D9-6D32-4955-9DF9-0F1E833CFAEB}"/>
              </a:ext>
            </a:extLst>
          </p:cNvPr>
          <p:cNvSpPr txBox="1"/>
          <p:nvPr/>
        </p:nvSpPr>
        <p:spPr>
          <a:xfrm>
            <a:off x="6547104" y="145985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4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BE6EEB-E0A4-46F6-AD7F-C5EB876EA87D}"/>
              </a:ext>
            </a:extLst>
          </p:cNvPr>
          <p:cNvSpPr txBox="1"/>
          <p:nvPr/>
        </p:nvSpPr>
        <p:spPr>
          <a:xfrm>
            <a:off x="6548922" y="390236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7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02055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05B37F-A0BD-46C4-8C3C-57A04A6873ED}"/>
              </a:ext>
            </a:extLst>
          </p:cNvPr>
          <p:cNvSpPr txBox="1"/>
          <p:nvPr/>
        </p:nvSpPr>
        <p:spPr>
          <a:xfrm>
            <a:off x="689643" y="1506022"/>
            <a:ext cx="31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</a:t>
            </a:r>
            <a:r>
              <a:rPr lang="en-US" altLang="ko-KR" dirty="0" err="1"/>
              <a:t>kNN</a:t>
            </a:r>
            <a:r>
              <a:rPr lang="en-US" altLang="ko-KR" dirty="0"/>
              <a:t> </a:t>
            </a:r>
            <a:r>
              <a:rPr lang="ko-KR" altLang="en-US" dirty="0"/>
              <a:t>알고리즘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FDB3331-ED57-4179-B191-CDA4AD0E9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31062" cy="1325563"/>
          </a:xfrm>
        </p:spPr>
        <p:txBody>
          <a:bodyPr/>
          <a:lstStyle/>
          <a:p>
            <a:r>
              <a:rPr lang="en-US" altLang="ko-KR" dirty="0"/>
              <a:t>diabetes data </a:t>
            </a:r>
            <a:r>
              <a:rPr lang="ko-KR" altLang="en-US" dirty="0"/>
              <a:t>성능비교</a:t>
            </a:r>
            <a:r>
              <a:rPr lang="en-US" altLang="ko-KR" dirty="0"/>
              <a:t> – </a:t>
            </a:r>
            <a:r>
              <a:rPr lang="ko-KR" altLang="en-US" dirty="0"/>
              <a:t>최대 최소 정규화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295848-DE5A-4F9B-8E49-E225CABE99D9}"/>
              </a:ext>
            </a:extLst>
          </p:cNvPr>
          <p:cNvSpPr txBox="1"/>
          <p:nvPr/>
        </p:nvSpPr>
        <p:spPr>
          <a:xfrm>
            <a:off x="7014707" y="1440626"/>
            <a:ext cx="31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</a:t>
            </a:r>
            <a:r>
              <a:rPr lang="en-US" altLang="ko-KR" dirty="0" err="1"/>
              <a:t>NaiveBayes</a:t>
            </a:r>
            <a:r>
              <a:rPr lang="en-US" altLang="ko-KR" dirty="0"/>
              <a:t> </a:t>
            </a:r>
            <a:r>
              <a:rPr lang="ko-KR" altLang="en-US" dirty="0"/>
              <a:t>알고리즘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AAA3E71-293E-4CFC-8F13-152C030CF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43" y="2027213"/>
            <a:ext cx="5312572" cy="4279802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E9224C4C-A8C5-4623-9436-318DC496D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516" y="2009627"/>
            <a:ext cx="4984946" cy="429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42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44C4760-C7A4-41E8-9537-2C42BCC94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323" y="1849314"/>
            <a:ext cx="6553200" cy="4270131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0800BDA9-3980-4DA6-ADBB-688445C73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31062" cy="1325563"/>
          </a:xfrm>
        </p:spPr>
        <p:txBody>
          <a:bodyPr/>
          <a:lstStyle/>
          <a:p>
            <a:r>
              <a:rPr lang="en-US" altLang="ko-KR" dirty="0"/>
              <a:t>diabetes data </a:t>
            </a:r>
            <a:r>
              <a:rPr lang="ko-KR" altLang="en-US" dirty="0"/>
              <a:t>성능비교</a:t>
            </a:r>
            <a:r>
              <a:rPr lang="en-US" altLang="ko-KR" dirty="0"/>
              <a:t> – </a:t>
            </a:r>
            <a:r>
              <a:rPr lang="ko-KR" altLang="en-US" dirty="0"/>
              <a:t>최대 최소 정규화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F7931A-BB6D-4F88-BABF-E6439572CA8B}"/>
              </a:ext>
            </a:extLst>
          </p:cNvPr>
          <p:cNvSpPr/>
          <p:nvPr/>
        </p:nvSpPr>
        <p:spPr>
          <a:xfrm>
            <a:off x="5914247" y="4918176"/>
            <a:ext cx="2601103" cy="30628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32A20B-DBB6-4869-BC28-61F3C2917397}"/>
              </a:ext>
            </a:extLst>
          </p:cNvPr>
          <p:cNvSpPr/>
          <p:nvPr/>
        </p:nvSpPr>
        <p:spPr>
          <a:xfrm>
            <a:off x="6619097" y="5308701"/>
            <a:ext cx="2841426" cy="30628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119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D9B5818-4D38-45CF-BA69-B3652FE62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31062" cy="1325563"/>
          </a:xfrm>
        </p:spPr>
        <p:txBody>
          <a:bodyPr/>
          <a:lstStyle/>
          <a:p>
            <a:r>
              <a:rPr lang="en-US" altLang="ko-KR" dirty="0"/>
              <a:t>diabetes data </a:t>
            </a:r>
            <a:r>
              <a:rPr lang="ko-KR" altLang="en-US" dirty="0"/>
              <a:t>성능비교</a:t>
            </a:r>
            <a:r>
              <a:rPr lang="en-US" altLang="ko-KR" dirty="0"/>
              <a:t> – z</a:t>
            </a:r>
            <a:r>
              <a:rPr lang="ko-KR" altLang="en-US" dirty="0"/>
              <a:t>점수 표준화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43DCFA-B5A1-4F5B-B104-13433EEE1CE6}"/>
              </a:ext>
            </a:extLst>
          </p:cNvPr>
          <p:cNvSpPr txBox="1"/>
          <p:nvPr/>
        </p:nvSpPr>
        <p:spPr>
          <a:xfrm>
            <a:off x="689643" y="1506022"/>
            <a:ext cx="31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</a:t>
            </a:r>
            <a:r>
              <a:rPr lang="en-US" altLang="ko-KR" dirty="0" err="1"/>
              <a:t>kNN</a:t>
            </a:r>
            <a:r>
              <a:rPr lang="en-US" altLang="ko-KR" dirty="0"/>
              <a:t> </a:t>
            </a:r>
            <a:r>
              <a:rPr lang="ko-KR" altLang="en-US" dirty="0"/>
              <a:t>알고리즘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3475D-3484-4EF7-8341-7698ED65AD52}"/>
              </a:ext>
            </a:extLst>
          </p:cNvPr>
          <p:cNvSpPr txBox="1"/>
          <p:nvPr/>
        </p:nvSpPr>
        <p:spPr>
          <a:xfrm>
            <a:off x="7014707" y="1440626"/>
            <a:ext cx="31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</a:t>
            </a:r>
            <a:r>
              <a:rPr lang="en-US" altLang="ko-KR" dirty="0" err="1"/>
              <a:t>NaiveBayes</a:t>
            </a:r>
            <a:r>
              <a:rPr lang="en-US" altLang="ko-KR" dirty="0"/>
              <a:t> </a:t>
            </a:r>
            <a:r>
              <a:rPr lang="ko-KR" altLang="en-US" dirty="0"/>
              <a:t>알고리즘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E7870128-9EE2-4C28-AD44-54427A4B1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7550"/>
            <a:ext cx="4917831" cy="4279803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3D3CA534-63B7-4997-8818-0A8C5E61D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2" y="2097550"/>
            <a:ext cx="4917830" cy="427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06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B502B22-EFA1-4258-81AD-D2149D64E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31062" cy="1325563"/>
          </a:xfrm>
        </p:spPr>
        <p:txBody>
          <a:bodyPr/>
          <a:lstStyle/>
          <a:p>
            <a:r>
              <a:rPr lang="en-US" altLang="ko-KR" dirty="0"/>
              <a:t>diabetes data </a:t>
            </a:r>
            <a:r>
              <a:rPr lang="ko-KR" altLang="en-US" dirty="0"/>
              <a:t>성능비교</a:t>
            </a:r>
            <a:r>
              <a:rPr lang="en-US" altLang="ko-KR" dirty="0"/>
              <a:t> – z</a:t>
            </a:r>
            <a:r>
              <a:rPr lang="ko-KR" altLang="en-US" dirty="0"/>
              <a:t>점수 표준화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F4F2FDA-870C-4E1E-A184-E63CC4488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379" y="1690688"/>
            <a:ext cx="7156704" cy="423462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89B43F9-B36E-4EE6-8E79-95A7A0E45119}"/>
              </a:ext>
            </a:extLst>
          </p:cNvPr>
          <p:cNvSpPr/>
          <p:nvPr/>
        </p:nvSpPr>
        <p:spPr>
          <a:xfrm>
            <a:off x="6219047" y="4680051"/>
            <a:ext cx="2905903" cy="30628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133912-F8EC-4C98-BE11-0D7A963C5BA5}"/>
              </a:ext>
            </a:extLst>
          </p:cNvPr>
          <p:cNvSpPr/>
          <p:nvPr/>
        </p:nvSpPr>
        <p:spPr>
          <a:xfrm>
            <a:off x="6885797" y="5005387"/>
            <a:ext cx="3067711" cy="30628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092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EBA82-0993-42EE-83B5-9793D0469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Accuracy</a:t>
            </a:r>
            <a:r>
              <a:rPr lang="ko-KR" altLang="en-US" dirty="0"/>
              <a:t> 가 달라지는 이유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A83744-386A-4E30-9617-DAB9EA162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altLang="ko-KR" dirty="0" err="1"/>
              <a:t>Knn</a:t>
            </a:r>
            <a:r>
              <a:rPr lang="en-US" altLang="ko-KR" dirty="0"/>
              <a:t> : </a:t>
            </a:r>
            <a:r>
              <a:rPr lang="ko-KR" altLang="en-US" dirty="0" err="1"/>
              <a:t>거리값으로</a:t>
            </a:r>
            <a:r>
              <a:rPr lang="ko-KR" altLang="en-US" dirty="0"/>
              <a:t> 결정</a:t>
            </a:r>
            <a:endParaRPr lang="en-US" altLang="ko-KR" dirty="0"/>
          </a:p>
          <a:p>
            <a:r>
              <a:rPr lang="en-US" altLang="ko-KR" dirty="0" err="1"/>
              <a:t>Naivebayes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등장횟수</a:t>
            </a:r>
            <a:r>
              <a:rPr lang="en-US" altLang="ko-KR" dirty="0"/>
              <a:t>, </a:t>
            </a:r>
            <a:r>
              <a:rPr lang="ko-KR" altLang="en-US" dirty="0"/>
              <a:t>확률 값으로 결정 </a:t>
            </a:r>
            <a:r>
              <a:rPr lang="en-US" altLang="ko-KR" dirty="0"/>
              <a:t>-&gt; </a:t>
            </a:r>
            <a:r>
              <a:rPr lang="ko-KR" altLang="en-US" dirty="0"/>
              <a:t>거리가 떨어져 있더라도 확률이 같으면 같은 것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</a:t>
            </a:r>
            <a:r>
              <a:rPr lang="ko-KR" altLang="en-US" dirty="0"/>
              <a:t>거리개념으로 적용하면 되는 </a:t>
            </a:r>
            <a:r>
              <a:rPr lang="en-US" altLang="ko-KR" dirty="0"/>
              <a:t>data</a:t>
            </a:r>
            <a:r>
              <a:rPr lang="ko-KR" altLang="en-US" dirty="0"/>
              <a:t>와 안되는 </a:t>
            </a:r>
            <a:r>
              <a:rPr lang="en-US" altLang="ko-KR" dirty="0"/>
              <a:t>data</a:t>
            </a:r>
            <a:r>
              <a:rPr lang="ko-KR" altLang="en-US" dirty="0"/>
              <a:t>가 존재하기 때문에 결과가 달라진다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</a:t>
            </a:r>
            <a:r>
              <a:rPr lang="ko-KR" altLang="en-US" dirty="0"/>
              <a:t>해당 </a:t>
            </a:r>
            <a:r>
              <a:rPr lang="en-US" altLang="ko-KR" dirty="0"/>
              <a:t>data</a:t>
            </a:r>
            <a:r>
              <a:rPr lang="ko-KR" altLang="en-US" dirty="0"/>
              <a:t>에 어떤 알고리즘을 적용해야 잘 나올지는 </a:t>
            </a:r>
            <a:r>
              <a:rPr lang="ko-KR" altLang="en-US" dirty="0">
                <a:solidFill>
                  <a:srgbClr val="FF0000"/>
                </a:solidFill>
              </a:rPr>
              <a:t>직접 해봐야</a:t>
            </a:r>
            <a:r>
              <a:rPr lang="ko-KR" altLang="en-US" dirty="0"/>
              <a:t> 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3288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89AFA-4450-4D81-B81C-0AB0D62B2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Iris data </a:t>
            </a:r>
            <a:r>
              <a:rPr lang="ko-KR" altLang="en-US" dirty="0"/>
              <a:t>성능비교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70FD8179-CDC5-41FF-B8D3-56556499F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43" y="1929227"/>
            <a:ext cx="5647944" cy="4122420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EE6A8FA-99ED-4B09-B262-BB736787A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182" y="1929227"/>
            <a:ext cx="4902310" cy="41224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B8A6F2-5EB6-4A68-AAD7-B447563D854C}"/>
              </a:ext>
            </a:extLst>
          </p:cNvPr>
          <p:cNvSpPr txBox="1"/>
          <p:nvPr/>
        </p:nvSpPr>
        <p:spPr>
          <a:xfrm>
            <a:off x="689643" y="1506022"/>
            <a:ext cx="31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</a:t>
            </a:r>
            <a:r>
              <a:rPr lang="en-US" altLang="ko-KR" dirty="0" err="1"/>
              <a:t>kNN</a:t>
            </a:r>
            <a:r>
              <a:rPr lang="en-US" altLang="ko-KR" dirty="0"/>
              <a:t> </a:t>
            </a:r>
            <a:r>
              <a:rPr lang="ko-KR" altLang="en-US" dirty="0"/>
              <a:t>알고리즘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80B6AB-5F8B-4417-B3E7-6119292AB1C0}"/>
              </a:ext>
            </a:extLst>
          </p:cNvPr>
          <p:cNvSpPr txBox="1"/>
          <p:nvPr/>
        </p:nvSpPr>
        <p:spPr>
          <a:xfrm>
            <a:off x="7014707" y="1440626"/>
            <a:ext cx="31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</a:t>
            </a:r>
            <a:r>
              <a:rPr lang="en-US" altLang="ko-KR" dirty="0" err="1"/>
              <a:t>NaiveBayes</a:t>
            </a:r>
            <a:r>
              <a:rPr lang="en-US" altLang="ko-KR" dirty="0"/>
              <a:t> </a:t>
            </a:r>
            <a:r>
              <a:rPr lang="ko-KR" altLang="en-US" dirty="0"/>
              <a:t>알고리즘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BBADD1-5105-49D2-80E1-AECD87C740C6}"/>
              </a:ext>
            </a:extLst>
          </p:cNvPr>
          <p:cNvSpPr/>
          <p:nvPr/>
        </p:nvSpPr>
        <p:spPr>
          <a:xfrm>
            <a:off x="689643" y="3667125"/>
            <a:ext cx="1624932" cy="31432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CD3070-C3B7-4A44-9D8A-312A8602F013}"/>
              </a:ext>
            </a:extLst>
          </p:cNvPr>
          <p:cNvSpPr/>
          <p:nvPr/>
        </p:nvSpPr>
        <p:spPr>
          <a:xfrm>
            <a:off x="659941" y="5194815"/>
            <a:ext cx="1624932" cy="31432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305C1F-2A9E-4090-A353-8C2BAF31D08C}"/>
              </a:ext>
            </a:extLst>
          </p:cNvPr>
          <p:cNvSpPr/>
          <p:nvPr/>
        </p:nvSpPr>
        <p:spPr>
          <a:xfrm>
            <a:off x="7014707" y="2766189"/>
            <a:ext cx="1624932" cy="31432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E9D0113-4CCE-4FF2-A09A-9138EC3C0564}"/>
              </a:ext>
            </a:extLst>
          </p:cNvPr>
          <p:cNvSpPr/>
          <p:nvPr/>
        </p:nvSpPr>
        <p:spPr>
          <a:xfrm>
            <a:off x="7014707" y="4791075"/>
            <a:ext cx="1624932" cy="31432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1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FDD01-AF50-4A73-9006-3620563B9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Iris data </a:t>
            </a:r>
            <a:r>
              <a:rPr lang="ko-KR" altLang="en-US" dirty="0"/>
              <a:t>성능비교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3652CB97-3DCE-4F2C-9B2C-B3C65E198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301" y="1690688"/>
            <a:ext cx="7773397" cy="4357116"/>
          </a:xfr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B49974B-D716-4FB5-B4AF-49695FF47F1A}"/>
              </a:ext>
            </a:extLst>
          </p:cNvPr>
          <p:cNvSpPr/>
          <p:nvPr/>
        </p:nvSpPr>
        <p:spPr>
          <a:xfrm>
            <a:off x="6021426" y="4776474"/>
            <a:ext cx="3278154" cy="34042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AE6126-15A3-48CC-B88A-A3036C563EAE}"/>
              </a:ext>
            </a:extLst>
          </p:cNvPr>
          <p:cNvSpPr/>
          <p:nvPr/>
        </p:nvSpPr>
        <p:spPr>
          <a:xfrm>
            <a:off x="6619200" y="5103599"/>
            <a:ext cx="3278154" cy="34042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043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9F6D4-1755-4004-8A8D-198A4821B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Wine data </a:t>
            </a:r>
            <a:r>
              <a:rPr lang="ko-KR" altLang="en-US" dirty="0"/>
              <a:t>성능비교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5E47AB97-D828-4E76-B12C-45F2224F0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38569"/>
            <a:ext cx="3897923" cy="4111954"/>
          </a:xfr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3276C38F-5E67-4E5A-8DD7-156BC1DF96A6}"/>
              </a:ext>
            </a:extLst>
          </p:cNvPr>
          <p:cNvSpPr/>
          <p:nvPr/>
        </p:nvSpPr>
        <p:spPr>
          <a:xfrm>
            <a:off x="5431536" y="3263338"/>
            <a:ext cx="1115568" cy="540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52FF3E3-1587-4BE1-B097-E4B2A3C66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765" y="1538569"/>
            <a:ext cx="3897923" cy="4686300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37BABE9F-4056-4B6E-AFEE-1E5EEE7BB328}"/>
              </a:ext>
            </a:extLst>
          </p:cNvPr>
          <p:cNvSpPr/>
          <p:nvPr/>
        </p:nvSpPr>
        <p:spPr>
          <a:xfrm>
            <a:off x="7008934" y="1620350"/>
            <a:ext cx="334811" cy="34820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C44F362-04A9-4FDC-8065-354A8BB5CECA}"/>
              </a:ext>
            </a:extLst>
          </p:cNvPr>
          <p:cNvSpPr/>
          <p:nvPr/>
        </p:nvSpPr>
        <p:spPr>
          <a:xfrm>
            <a:off x="7019191" y="4205509"/>
            <a:ext cx="334811" cy="34820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A9EA25-A918-4862-BA14-9DF05D75A290}"/>
              </a:ext>
            </a:extLst>
          </p:cNvPr>
          <p:cNvSpPr txBox="1"/>
          <p:nvPr/>
        </p:nvSpPr>
        <p:spPr>
          <a:xfrm>
            <a:off x="6379095" y="156940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15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E8C0D-6307-4751-827C-6EED93BC66B0}"/>
              </a:ext>
            </a:extLst>
          </p:cNvPr>
          <p:cNvSpPr txBox="1"/>
          <p:nvPr/>
        </p:nvSpPr>
        <p:spPr>
          <a:xfrm>
            <a:off x="6305424" y="415162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160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F67EF5-B4CD-4A94-B94B-6AA2EE3E9D85}"/>
              </a:ext>
            </a:extLst>
          </p:cNvPr>
          <p:cNvSpPr txBox="1"/>
          <p:nvPr/>
        </p:nvSpPr>
        <p:spPr>
          <a:xfrm>
            <a:off x="6909995" y="6342297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왜곡 발생이 가능하므로 정규화 필요</a:t>
            </a:r>
          </a:p>
        </p:txBody>
      </p:sp>
    </p:spTree>
    <p:extLst>
      <p:ext uri="{BB962C8B-B14F-4D97-AF65-F5344CB8AC3E}">
        <p14:creationId xmlns:p14="http://schemas.microsoft.com/office/powerpoint/2010/main" val="1085347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9D427-3245-446E-81FB-82FDB1620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Wine data </a:t>
            </a:r>
            <a:r>
              <a:rPr lang="ko-KR" altLang="en-US" dirty="0"/>
              <a:t>성능비교 </a:t>
            </a:r>
            <a:r>
              <a:rPr lang="en-US" altLang="ko-KR" dirty="0"/>
              <a:t>– </a:t>
            </a:r>
            <a:r>
              <a:rPr lang="ko-KR" altLang="en-US" dirty="0"/>
              <a:t>최대 최소 정규화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A7132AD7-6063-47CC-897E-6578D64A9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5349"/>
            <a:ext cx="4835769" cy="40843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A4C141-1DDF-4D7F-B632-87DDB9A4F328}"/>
              </a:ext>
            </a:extLst>
          </p:cNvPr>
          <p:cNvSpPr txBox="1"/>
          <p:nvPr/>
        </p:nvSpPr>
        <p:spPr>
          <a:xfrm>
            <a:off x="689643" y="1506022"/>
            <a:ext cx="31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</a:t>
            </a:r>
            <a:r>
              <a:rPr lang="en-US" altLang="ko-KR" dirty="0" err="1"/>
              <a:t>kNN</a:t>
            </a:r>
            <a:r>
              <a:rPr lang="en-US" altLang="ko-KR" dirty="0"/>
              <a:t> </a:t>
            </a:r>
            <a:r>
              <a:rPr lang="ko-KR" altLang="en-US" dirty="0"/>
              <a:t>알고리즘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133756-B037-4B4E-878E-5CAA18014A48}"/>
              </a:ext>
            </a:extLst>
          </p:cNvPr>
          <p:cNvSpPr txBox="1"/>
          <p:nvPr/>
        </p:nvSpPr>
        <p:spPr>
          <a:xfrm>
            <a:off x="7014707" y="1440626"/>
            <a:ext cx="31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</a:t>
            </a:r>
            <a:r>
              <a:rPr lang="en-US" altLang="ko-KR" dirty="0" err="1"/>
              <a:t>NaiveBayes</a:t>
            </a:r>
            <a:r>
              <a:rPr lang="en-US" altLang="ko-KR" dirty="0"/>
              <a:t> </a:t>
            </a:r>
            <a:r>
              <a:rPr lang="ko-KR" altLang="en-US" dirty="0"/>
              <a:t>알고리즘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B1DC2F4E-272E-4F4A-A9BC-80913F2E3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034" y="1875353"/>
            <a:ext cx="5439504" cy="407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36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B7E04ED5-32B2-4ECA-835C-5FBD184B0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836" y="1690688"/>
            <a:ext cx="5672328" cy="4429696"/>
          </a:xfr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A7D76748-4252-4738-9D26-485A88DA5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Wine data </a:t>
            </a:r>
            <a:r>
              <a:rPr lang="ko-KR" altLang="en-US" dirty="0"/>
              <a:t>성능비교 </a:t>
            </a:r>
            <a:r>
              <a:rPr lang="en-US" altLang="ko-KR" dirty="0"/>
              <a:t>– </a:t>
            </a:r>
            <a:r>
              <a:rPr lang="ko-KR" altLang="en-US" dirty="0"/>
              <a:t>최대 최소 정규화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39606F-9DB7-4237-956E-07D1FE5799F3}"/>
              </a:ext>
            </a:extLst>
          </p:cNvPr>
          <p:cNvSpPr/>
          <p:nvPr/>
        </p:nvSpPr>
        <p:spPr>
          <a:xfrm>
            <a:off x="5916651" y="4681223"/>
            <a:ext cx="2208174" cy="37655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7F4B99-817B-48BC-A8AD-A4C55DE27EC2}"/>
              </a:ext>
            </a:extLst>
          </p:cNvPr>
          <p:cNvSpPr/>
          <p:nvPr/>
        </p:nvSpPr>
        <p:spPr>
          <a:xfrm>
            <a:off x="6485748" y="5056289"/>
            <a:ext cx="2372502" cy="27771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46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25608F55-16CD-4437-9D5E-076C0F3D8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072262"/>
            <a:ext cx="4472354" cy="4069080"/>
          </a:xfr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1D412631-08B8-498D-B1BB-8D08E70D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Wine data </a:t>
            </a:r>
            <a:r>
              <a:rPr lang="ko-KR" altLang="en-US" dirty="0"/>
              <a:t>성능비교 </a:t>
            </a:r>
            <a:r>
              <a:rPr lang="en-US" altLang="ko-KR" dirty="0"/>
              <a:t>– z</a:t>
            </a:r>
            <a:r>
              <a:rPr lang="ko-KR" altLang="en-US" dirty="0"/>
              <a:t>점수 표준화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46FFE-D775-4E1B-A412-62EE3D9F9D1A}"/>
              </a:ext>
            </a:extLst>
          </p:cNvPr>
          <p:cNvSpPr txBox="1"/>
          <p:nvPr/>
        </p:nvSpPr>
        <p:spPr>
          <a:xfrm>
            <a:off x="689643" y="1506022"/>
            <a:ext cx="31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</a:t>
            </a:r>
            <a:r>
              <a:rPr lang="en-US" altLang="ko-KR" dirty="0" err="1"/>
              <a:t>kNN</a:t>
            </a:r>
            <a:r>
              <a:rPr lang="en-US" altLang="ko-KR" dirty="0"/>
              <a:t> </a:t>
            </a:r>
            <a:r>
              <a:rPr lang="ko-KR" altLang="en-US" dirty="0"/>
              <a:t>알고리즘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A68659-C7F1-4D8A-8498-658C43F64EBF}"/>
              </a:ext>
            </a:extLst>
          </p:cNvPr>
          <p:cNvSpPr txBox="1"/>
          <p:nvPr/>
        </p:nvSpPr>
        <p:spPr>
          <a:xfrm>
            <a:off x="7014707" y="1440626"/>
            <a:ext cx="31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</a:t>
            </a:r>
            <a:r>
              <a:rPr lang="en-US" altLang="ko-KR" dirty="0" err="1"/>
              <a:t>NaiveBayes</a:t>
            </a:r>
            <a:r>
              <a:rPr lang="en-US" altLang="ko-KR" dirty="0"/>
              <a:t> </a:t>
            </a:r>
            <a:r>
              <a:rPr lang="ko-KR" altLang="en-US" dirty="0"/>
              <a:t>알고리즘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298BFB36-B19B-4BAD-AFC8-DC173BF2F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392" y="2072261"/>
            <a:ext cx="5093677" cy="406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94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0296C115-9831-430A-B62E-976A43DB9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246" y="1690688"/>
            <a:ext cx="6201507" cy="4452204"/>
          </a:xfr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7641FEF6-B7E5-4CFC-83AA-2F5D700A8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Wine data </a:t>
            </a:r>
            <a:r>
              <a:rPr lang="ko-KR" altLang="en-US" dirty="0"/>
              <a:t>성능비교 </a:t>
            </a:r>
            <a:r>
              <a:rPr lang="en-US" altLang="ko-KR" dirty="0"/>
              <a:t>– z</a:t>
            </a:r>
            <a:r>
              <a:rPr lang="ko-KR" altLang="en-US" dirty="0"/>
              <a:t>점수 표준화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66C4BF-87D4-44DE-83A9-2029737D7A21}"/>
              </a:ext>
            </a:extLst>
          </p:cNvPr>
          <p:cNvSpPr/>
          <p:nvPr/>
        </p:nvSpPr>
        <p:spPr>
          <a:xfrm>
            <a:off x="5914247" y="4851501"/>
            <a:ext cx="2477277" cy="30628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EBEE88-C2D9-4DB9-8199-F2DB50F6706B}"/>
              </a:ext>
            </a:extLst>
          </p:cNvPr>
          <p:cNvSpPr/>
          <p:nvPr/>
        </p:nvSpPr>
        <p:spPr>
          <a:xfrm>
            <a:off x="6502211" y="5176622"/>
            <a:ext cx="2637392" cy="30628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9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90A2F9A4-BB34-4756-B6C2-94516D546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4318"/>
            <a:ext cx="4737652" cy="4342020"/>
          </a:xfr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73F90400-3718-4E00-9F66-61D5BAC9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diabetes data </a:t>
            </a:r>
            <a:r>
              <a:rPr lang="ko-KR" altLang="en-US" dirty="0"/>
              <a:t>성능비교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F60096D-0A83-454E-B146-9A62A4535110}"/>
              </a:ext>
            </a:extLst>
          </p:cNvPr>
          <p:cNvSpPr/>
          <p:nvPr/>
        </p:nvSpPr>
        <p:spPr>
          <a:xfrm>
            <a:off x="5966108" y="3814323"/>
            <a:ext cx="1115568" cy="540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EC96BF6-57A4-44F1-BEC8-F3481E8E1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785" y="1824318"/>
            <a:ext cx="3551623" cy="44145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D484D0-0CEF-4C1A-A201-A0E311E8F342}"/>
              </a:ext>
            </a:extLst>
          </p:cNvPr>
          <p:cNvSpPr txBox="1"/>
          <p:nvPr/>
        </p:nvSpPr>
        <p:spPr>
          <a:xfrm>
            <a:off x="6971900" y="1786218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17.5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D64C4C-1E6B-416D-95F1-7774B144EC5F}"/>
              </a:ext>
            </a:extLst>
          </p:cNvPr>
          <p:cNvSpPr txBox="1"/>
          <p:nvPr/>
        </p:nvSpPr>
        <p:spPr>
          <a:xfrm>
            <a:off x="6995149" y="420770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800</a:t>
            </a:r>
            <a:endParaRPr lang="ko-KR" altLang="en-US" sz="24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7465122-8614-4F8C-9725-0CE28C92ADD4}"/>
              </a:ext>
            </a:extLst>
          </p:cNvPr>
          <p:cNvSpPr/>
          <p:nvPr/>
        </p:nvSpPr>
        <p:spPr>
          <a:xfrm>
            <a:off x="7708620" y="1824318"/>
            <a:ext cx="334811" cy="34820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6DDDF59-6B44-4939-8BB2-F03808363C0C}"/>
              </a:ext>
            </a:extLst>
          </p:cNvPr>
          <p:cNvSpPr/>
          <p:nvPr/>
        </p:nvSpPr>
        <p:spPr>
          <a:xfrm>
            <a:off x="7692465" y="4284963"/>
            <a:ext cx="334811" cy="34820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1654F9-195E-4E27-A3F5-788255F70EC2}"/>
              </a:ext>
            </a:extLst>
          </p:cNvPr>
          <p:cNvSpPr txBox="1"/>
          <p:nvPr/>
        </p:nvSpPr>
        <p:spPr>
          <a:xfrm>
            <a:off x="7461636" y="6372315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왜곡 발생이 가능하므로 정규화 필요</a:t>
            </a:r>
          </a:p>
        </p:txBody>
      </p:sp>
    </p:spTree>
    <p:extLst>
      <p:ext uri="{BB962C8B-B14F-4D97-AF65-F5344CB8AC3E}">
        <p14:creationId xmlns:p14="http://schemas.microsoft.com/office/powerpoint/2010/main" val="428872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178</Words>
  <Application>Microsoft Office PowerPoint</Application>
  <PresentationFormat>와이드스크린</PresentationFormat>
  <Paragraphs>38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Iris data 성능비교</vt:lpstr>
      <vt:lpstr>Iris data 성능비교</vt:lpstr>
      <vt:lpstr>Iris data 성능비교</vt:lpstr>
      <vt:lpstr>Wine data 성능비교</vt:lpstr>
      <vt:lpstr>Wine data 성능비교 – 최대 최소 정규화</vt:lpstr>
      <vt:lpstr>Wine data 성능비교 – 최대 최소 정규화</vt:lpstr>
      <vt:lpstr>Wine data 성능비교 – z점수 표준화</vt:lpstr>
      <vt:lpstr>Wine data 성능비교 – z점수 표준화</vt:lpstr>
      <vt:lpstr>diabetes data 성능비교</vt:lpstr>
      <vt:lpstr>diabetes data 성능비교 – 최대 최소 정규화</vt:lpstr>
      <vt:lpstr>diabetes data 성능비교 – 최대 최소 정규화</vt:lpstr>
      <vt:lpstr>diabetes data 성능비교 – z점수 표준화</vt:lpstr>
      <vt:lpstr>diabetes data 성능비교 – z점수 표준화</vt:lpstr>
      <vt:lpstr>Accuracy 가 달라지는 이유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Iris data 성능비교</dc:title>
  <dc:creator>17064</dc:creator>
  <cp:lastModifiedBy>17064</cp:lastModifiedBy>
  <cp:revision>7</cp:revision>
  <dcterms:created xsi:type="dcterms:W3CDTF">2021-05-12T12:42:46Z</dcterms:created>
  <dcterms:modified xsi:type="dcterms:W3CDTF">2021-05-13T02:10:55Z</dcterms:modified>
</cp:coreProperties>
</file>