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BD61D-EF71-410D-882F-CE974D2EE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F2B975-F27F-43ED-A290-B162E48D2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9C30-83C7-45C9-81B1-44FB4C06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3C30-2F31-4058-BD4A-50CDC59B4DBA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482D8-42E2-4BA6-8AF8-C06BDB69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2DD62-E4DF-4336-8B35-C1526236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ED84-E893-4E64-A192-1904EBCA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53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5CFB4-3DDB-4813-9B56-14F8D429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A9671-0A45-4D6A-9BD0-22232862F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8EC94-B485-4D6B-84E0-67272F41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3C30-2F31-4058-BD4A-50CDC59B4DBA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643FD-4D2F-44D3-99BD-1C40A2DE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FFE11-4550-45B9-A5FC-71DBE7A4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ED84-E893-4E64-A192-1904EBCA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0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1A47CE-458F-490D-89B7-C91CA584D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AAB7ED-BAF0-4EB6-BE8A-D25BC0904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179E7-480E-4290-9F8E-49B9E908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3C30-2F31-4058-BD4A-50CDC59B4DBA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9F61C-47B2-4AC7-AE13-AEAD20E6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5D3DF-25BA-4054-9CD8-540F4ECC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ED84-E893-4E64-A192-1904EBCA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8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90DF4-15B4-4EE2-85E6-235664E4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6F5AB-DEFC-4E4F-B522-79F409678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4B5BC-1EF6-420D-BC50-8FEB2657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3C30-2F31-4058-BD4A-50CDC59B4DBA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71BB4-9EB1-46A5-A3E6-6A68C2A7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7CDD0-2E9D-43B1-A8C0-427EC7C0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ED84-E893-4E64-A192-1904EBCA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48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7BC52-1539-478B-938A-ECA3CCF6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A2011-EEFC-48ED-941B-276FAF1AF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3274F-79B4-432C-8AFA-3D576A6E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3C30-2F31-4058-BD4A-50CDC59B4DBA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4EC0D-8D2E-43BB-8FE4-2D3705B5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F534C-CBC3-4CE8-893F-586AEC2F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ED84-E893-4E64-A192-1904EBCA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8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B0C0E-EA62-4834-8EE6-78E8F697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77DC9-14D2-4DBC-81F6-4133787BC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F535B4-2D75-40E4-A868-EC2462E1B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3D9FE-2E2F-442B-9B25-159C88BA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3C30-2F31-4058-BD4A-50CDC59B4DBA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10F8F-1D9D-4E3F-9165-F51959A9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647D4-5FF1-475B-B2EC-2807CB37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ED84-E893-4E64-A192-1904EBCA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BB7D8-2A00-4A2E-BC54-D10CEC6A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833F81-364E-46C3-A3AD-5F002421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42015A-2736-4479-A277-F2507FE87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09D1DC-AB0D-4461-870B-927AE9C94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279860-CB9A-4345-B358-83588B940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56C2EF-DD76-443B-BA5C-E6A862B0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3C30-2F31-4058-BD4A-50CDC59B4DBA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C56C41-3411-430C-A8F2-3578C98B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F9A6F3-7D22-4E5D-9E7A-9922F3A5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ED84-E893-4E64-A192-1904EBCA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85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541B-60F2-4DD4-BD2F-0E8F70B0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7BE02-E6FA-4BEB-BD6D-E8DC67FE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3C30-2F31-4058-BD4A-50CDC59B4DBA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DA09A3-48B5-4EFD-BBB4-D24EDF0B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4C81C6-72C0-4032-B794-0CA2C37B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ED84-E893-4E64-A192-1904EBCA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6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680F71-6469-45B1-B4E0-1A1A17F7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3C30-2F31-4058-BD4A-50CDC59B4DBA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A7A9CE-CB85-4FC3-9CB9-3A3EADA5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78F4BA-FAB0-499F-A32E-6A6BE14B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ED84-E893-4E64-A192-1904EBCA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73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B3FBF-8093-4728-AFAD-D984A2B9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98A31-219C-4CA8-A59E-7B82E636A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332E2D-6156-4F6F-BF75-510101CCA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25F29-3B3D-4FF5-9829-9744B13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3C30-2F31-4058-BD4A-50CDC59B4DBA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446AAB-D03A-46EB-9B8A-C94F8AFD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2B025-8A19-4C1D-94F3-75236C3A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ED84-E893-4E64-A192-1904EBCA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35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DC1EF-51A4-440E-AEC8-6CAB8E7E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3A1D85-D6B9-4747-A8ED-D0B0334A2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641245-63C7-4D0F-A8DD-22C18D554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BF977E-A57D-4A32-8D6C-AB903F94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3C30-2F31-4058-BD4A-50CDC59B4DBA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E220-02DC-46CE-9F96-DDE093E4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36C04-69C7-425A-99AA-2EF689D6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ED84-E893-4E64-A192-1904EBCA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4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143450-B511-4513-A23E-952F15C3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312DA-9BB8-44A3-AA48-A38A6B0EE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478C3-10ED-4CE3-8DB1-008593DB6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D3C30-2F31-4058-BD4A-50CDC59B4DBA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7E713-90F4-4EF9-B67A-E2D0CBAD3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F5B56-85B5-433A-9214-ADCA6F06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DED84-E893-4E64-A192-1904EBCA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5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53651-637A-4024-A067-ABD1F301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270099"/>
            <a:ext cx="10747248" cy="79552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</a:t>
            </a:r>
            <a:r>
              <a:rPr lang="ko-KR" altLang="en-US" sz="2400" b="1" dirty="0"/>
              <a:t>자리 숫자 입력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단 ①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자리가 아니거나 ②중복 된 경우 다시 입력을 받는다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5" name="내용 개체 틀 4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BCC348BE-3E00-4EF1-9459-95FA6C39B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4888"/>
            <a:ext cx="4236720" cy="53684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ADB2FD-D4A7-473C-9D03-9CEEB12A49D0}"/>
              </a:ext>
            </a:extLst>
          </p:cNvPr>
          <p:cNvSpPr txBox="1"/>
          <p:nvPr/>
        </p:nvSpPr>
        <p:spPr>
          <a:xfrm>
            <a:off x="2253996" y="1065627"/>
            <a:ext cx="494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While </a:t>
            </a:r>
            <a:r>
              <a:rPr lang="ko-KR" altLang="en-US" sz="1600" dirty="0"/>
              <a:t>루프에 들어가기 위해 </a:t>
            </a:r>
            <a:r>
              <a:rPr lang="en-US" altLang="ko-KR" sz="1600" dirty="0"/>
              <a:t>again</a:t>
            </a:r>
            <a:r>
              <a:rPr lang="ko-KR" altLang="en-US" sz="1600" dirty="0"/>
              <a:t>을 </a:t>
            </a:r>
            <a:r>
              <a:rPr lang="en-US" altLang="ko-KR" sz="1600" dirty="0"/>
              <a:t>True</a:t>
            </a:r>
            <a:r>
              <a:rPr lang="ko-KR" altLang="en-US" sz="1600" dirty="0"/>
              <a:t>로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2B43C-5E80-4867-A4C3-C76212DECE98}"/>
              </a:ext>
            </a:extLst>
          </p:cNvPr>
          <p:cNvSpPr txBox="1"/>
          <p:nvPr/>
        </p:nvSpPr>
        <p:spPr>
          <a:xfrm>
            <a:off x="4727448" y="1882203"/>
            <a:ext cx="494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Input</a:t>
            </a:r>
            <a:r>
              <a:rPr lang="ko-KR" altLang="en-US" sz="1600" dirty="0"/>
              <a:t>을 입력 받는다</a:t>
            </a:r>
            <a:r>
              <a:rPr lang="en-US" altLang="ko-KR" sz="1600" dirty="0"/>
              <a:t>. </a:t>
            </a:r>
            <a:r>
              <a:rPr lang="ko-KR" altLang="en-US" sz="1600" dirty="0"/>
              <a:t>이때 </a:t>
            </a:r>
            <a:r>
              <a:rPr lang="en-US" altLang="ko-KR" sz="1600" dirty="0"/>
              <a:t>number</a:t>
            </a:r>
            <a:r>
              <a:rPr lang="ko-KR" altLang="en-US" sz="1600" dirty="0"/>
              <a:t>는 </a:t>
            </a:r>
            <a:r>
              <a:rPr lang="en-US" altLang="ko-KR" sz="1600" dirty="0"/>
              <a:t>str type 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3F56B-890A-458A-A89F-016BABDD556A}"/>
              </a:ext>
            </a:extLst>
          </p:cNvPr>
          <p:cNvSpPr txBox="1"/>
          <p:nvPr/>
        </p:nvSpPr>
        <p:spPr>
          <a:xfrm>
            <a:off x="4727448" y="2149031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number</a:t>
            </a:r>
            <a:r>
              <a:rPr lang="ko-KR" altLang="en-US" sz="1600" dirty="0"/>
              <a:t>를 리스트로 만들고</a:t>
            </a:r>
            <a:r>
              <a:rPr lang="en-US" altLang="ko-KR" sz="1600" dirty="0"/>
              <a:t>, int type</a:t>
            </a:r>
            <a:r>
              <a:rPr lang="ko-KR" altLang="en-US" sz="1600" dirty="0"/>
              <a:t>으로 변경하여 </a:t>
            </a:r>
            <a:r>
              <a:rPr lang="en-US" altLang="ko-KR" sz="1600" dirty="0" err="1"/>
              <a:t>numd</a:t>
            </a:r>
            <a:r>
              <a:rPr lang="ko-KR" altLang="en-US" sz="1600" dirty="0"/>
              <a:t>에 저장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75376B-6CAD-4435-929B-8107C5DEA768}"/>
              </a:ext>
            </a:extLst>
          </p:cNvPr>
          <p:cNvSpPr txBox="1"/>
          <p:nvPr/>
        </p:nvSpPr>
        <p:spPr>
          <a:xfrm>
            <a:off x="4727448" y="2393863"/>
            <a:ext cx="494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numd</a:t>
            </a:r>
            <a:r>
              <a:rPr lang="ko-KR" altLang="en-US" sz="1600" dirty="0"/>
              <a:t>의 길이를 측정하여 </a:t>
            </a:r>
            <a:r>
              <a:rPr lang="en-US" altLang="ko-KR" sz="1600" dirty="0"/>
              <a:t>4</a:t>
            </a:r>
            <a:r>
              <a:rPr lang="ko-KR" altLang="en-US" sz="1600" dirty="0"/>
              <a:t>가 아니라면 </a:t>
            </a:r>
            <a:r>
              <a:rPr lang="en-US" altLang="ko-KR" sz="1600" dirty="0"/>
              <a:t>(</a:t>
            </a:r>
            <a:r>
              <a:rPr lang="ko-KR" altLang="en-US" sz="1600" dirty="0"/>
              <a:t>경우</a:t>
            </a:r>
            <a:r>
              <a:rPr lang="ko-KR" altLang="en-US" sz="1600" b="1" dirty="0"/>
              <a:t>①</a:t>
            </a:r>
            <a:r>
              <a:rPr lang="en-US" altLang="ko-KR" sz="1600" b="1" dirty="0"/>
              <a:t>)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68728D-D7F9-45BA-A31E-6EEFF29E01D5}"/>
              </a:ext>
            </a:extLst>
          </p:cNvPr>
          <p:cNvSpPr txBox="1"/>
          <p:nvPr/>
        </p:nvSpPr>
        <p:spPr>
          <a:xfrm>
            <a:off x="4727448" y="2662413"/>
            <a:ext cx="5020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while</a:t>
            </a:r>
            <a:r>
              <a:rPr lang="ko-KR" altLang="en-US" sz="1600" dirty="0"/>
              <a:t>문을 탈출하지 않기 위해 </a:t>
            </a:r>
            <a:r>
              <a:rPr lang="en-US" altLang="ko-KR" sz="1600" dirty="0"/>
              <a:t>again</a:t>
            </a:r>
            <a:r>
              <a:rPr lang="ko-KR" altLang="en-US" sz="1600" dirty="0"/>
              <a:t>을 </a:t>
            </a:r>
            <a:r>
              <a:rPr lang="en-US" altLang="ko-KR" sz="1600" dirty="0"/>
              <a:t>True</a:t>
            </a:r>
            <a:r>
              <a:rPr lang="ko-KR" altLang="en-US" sz="1600" dirty="0"/>
              <a:t>로 변경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4135C-F203-4DFA-A082-9AA92E48DFD3}"/>
              </a:ext>
            </a:extLst>
          </p:cNvPr>
          <p:cNvSpPr txBox="1"/>
          <p:nvPr/>
        </p:nvSpPr>
        <p:spPr>
          <a:xfrm>
            <a:off x="4727448" y="2940324"/>
            <a:ext cx="5020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아래에 있는 코드를 무시하고 위로 올라간다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933D5-FAD5-40E6-9B52-033D84FF146E}"/>
              </a:ext>
            </a:extLst>
          </p:cNvPr>
          <p:cNvSpPr txBox="1"/>
          <p:nvPr/>
        </p:nvSpPr>
        <p:spPr>
          <a:xfrm>
            <a:off x="4727448" y="3231765"/>
            <a:ext cx="544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만약 길이가 </a:t>
            </a:r>
            <a:r>
              <a:rPr lang="en-US" altLang="ko-KR" sz="1600" dirty="0"/>
              <a:t>4</a:t>
            </a:r>
            <a:r>
              <a:rPr lang="ko-KR" altLang="en-US" sz="1600" dirty="0"/>
              <a:t>인 경우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numd</a:t>
            </a:r>
            <a:r>
              <a:rPr lang="ko-KR" altLang="en-US" sz="1600" dirty="0"/>
              <a:t>의 </a:t>
            </a:r>
            <a:r>
              <a:rPr lang="en-US" altLang="ko-KR" sz="1600" dirty="0"/>
              <a:t>data</a:t>
            </a:r>
            <a:r>
              <a:rPr lang="ko-KR" altLang="en-US" sz="1600" dirty="0"/>
              <a:t> 하나하나 접근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E73C9-CDB0-4E93-9E9D-B678E79FF5E1}"/>
              </a:ext>
            </a:extLst>
          </p:cNvPr>
          <p:cNvSpPr txBox="1"/>
          <p:nvPr/>
        </p:nvSpPr>
        <p:spPr>
          <a:xfrm>
            <a:off x="4727448" y="3519851"/>
            <a:ext cx="544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count() </a:t>
            </a:r>
            <a:r>
              <a:rPr lang="ko-KR" altLang="en-US" sz="1600" dirty="0"/>
              <a:t>함수를 이용하여</a:t>
            </a:r>
            <a:r>
              <a:rPr lang="en-US" altLang="ko-KR" sz="1600" dirty="0"/>
              <a:t>, </a:t>
            </a:r>
            <a:r>
              <a:rPr lang="ko-KR" altLang="en-US" sz="1600" dirty="0"/>
              <a:t>중복이 있다면 </a:t>
            </a:r>
            <a:r>
              <a:rPr lang="en-US" altLang="ko-KR" sz="1600" dirty="0"/>
              <a:t>(</a:t>
            </a:r>
            <a:r>
              <a:rPr lang="ko-KR" altLang="en-US" sz="1600" dirty="0"/>
              <a:t>경우</a:t>
            </a:r>
            <a:r>
              <a:rPr lang="ko-KR" altLang="en-US" sz="1600" b="1" dirty="0"/>
              <a:t>②</a:t>
            </a:r>
            <a:r>
              <a:rPr lang="en-US" altLang="ko-KR" sz="1600" b="1" dirty="0"/>
              <a:t>)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42726-29F8-41C9-930D-61AD11FCF24B}"/>
              </a:ext>
            </a:extLst>
          </p:cNvPr>
          <p:cNvSpPr txBox="1"/>
          <p:nvPr/>
        </p:nvSpPr>
        <p:spPr>
          <a:xfrm>
            <a:off x="4727448" y="3770185"/>
            <a:ext cx="5020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while</a:t>
            </a:r>
            <a:r>
              <a:rPr lang="ko-KR" altLang="en-US" sz="1600" dirty="0"/>
              <a:t>문을 탈출하지 않기 위해 </a:t>
            </a:r>
            <a:r>
              <a:rPr lang="en-US" altLang="ko-KR" sz="1600" dirty="0"/>
              <a:t>again</a:t>
            </a:r>
            <a:r>
              <a:rPr lang="ko-KR" altLang="en-US" sz="1600" dirty="0"/>
              <a:t>을 </a:t>
            </a:r>
            <a:r>
              <a:rPr lang="en-US" altLang="ko-KR" sz="1600" dirty="0"/>
              <a:t>True</a:t>
            </a:r>
            <a:r>
              <a:rPr lang="ko-KR" altLang="en-US" sz="1600" dirty="0"/>
              <a:t>로 변경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3AC1C3-4DAB-4473-B1C6-CEF68B33B4B6}"/>
              </a:ext>
            </a:extLst>
          </p:cNvPr>
          <p:cNvSpPr txBox="1"/>
          <p:nvPr/>
        </p:nvSpPr>
        <p:spPr>
          <a:xfrm>
            <a:off x="4727448" y="4103415"/>
            <a:ext cx="725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이미 중복을 확인했기에 더 이상의 </a:t>
            </a:r>
            <a:r>
              <a:rPr lang="en-US" altLang="ko-KR" sz="1400" dirty="0"/>
              <a:t>data</a:t>
            </a:r>
            <a:r>
              <a:rPr lang="ko-KR" altLang="en-US" sz="1400" dirty="0"/>
              <a:t>를 확인하지 않기 위해 </a:t>
            </a:r>
            <a:r>
              <a:rPr lang="en-US" altLang="ko-KR" sz="1400" dirty="0"/>
              <a:t>break </a:t>
            </a:r>
            <a:r>
              <a:rPr lang="ko-KR" altLang="en-US" sz="1400" dirty="0"/>
              <a:t>후 위로 올라간다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92191F-E8F5-4E46-A695-22DE5A84EBCF}"/>
              </a:ext>
            </a:extLst>
          </p:cNvPr>
          <p:cNvSpPr txBox="1"/>
          <p:nvPr/>
        </p:nvSpPr>
        <p:spPr>
          <a:xfrm>
            <a:off x="4727448" y="4382130"/>
            <a:ext cx="5555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경우①</a:t>
            </a:r>
            <a:r>
              <a:rPr lang="en-US" altLang="ko-KR" sz="1600" dirty="0"/>
              <a:t>,</a:t>
            </a:r>
            <a:r>
              <a:rPr lang="ko-KR" altLang="en-US" sz="1600" dirty="0"/>
              <a:t> 경우② 도 아닌 경우 </a:t>
            </a:r>
            <a:r>
              <a:rPr lang="en-US" altLang="ko-KR" sz="1600" dirty="0"/>
              <a:t>while</a:t>
            </a:r>
            <a:r>
              <a:rPr lang="ko-KR" altLang="en-US" sz="1600" dirty="0"/>
              <a:t>문 탈출 후 </a:t>
            </a:r>
            <a:r>
              <a:rPr lang="en-US" altLang="ko-KR" sz="1600" dirty="0" err="1"/>
              <a:t>numd</a:t>
            </a:r>
            <a:r>
              <a:rPr lang="ko-KR" altLang="en-US" sz="1600" dirty="0"/>
              <a:t> 출력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FD8716-7019-415E-9B18-BF16094D82C3}"/>
              </a:ext>
            </a:extLst>
          </p:cNvPr>
          <p:cNvSpPr/>
          <p:nvPr/>
        </p:nvSpPr>
        <p:spPr>
          <a:xfrm>
            <a:off x="1289304" y="1636776"/>
            <a:ext cx="1383792" cy="23820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134904-2781-41A1-B589-AE71D4F565F1}"/>
              </a:ext>
            </a:extLst>
          </p:cNvPr>
          <p:cNvSpPr txBox="1"/>
          <p:nvPr/>
        </p:nvSpPr>
        <p:spPr>
          <a:xfrm>
            <a:off x="4727448" y="1534988"/>
            <a:ext cx="6486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# again</a:t>
            </a:r>
            <a:r>
              <a:rPr lang="ko-KR" altLang="en-US" sz="1600" dirty="0">
                <a:solidFill>
                  <a:srgbClr val="FF0000"/>
                </a:solidFill>
              </a:rPr>
              <a:t>을 </a:t>
            </a:r>
            <a:r>
              <a:rPr lang="en-US" altLang="ko-KR" sz="1600" dirty="0">
                <a:solidFill>
                  <a:srgbClr val="FF0000"/>
                </a:solidFill>
              </a:rPr>
              <a:t>False</a:t>
            </a:r>
            <a:r>
              <a:rPr lang="ko-KR" altLang="en-US" sz="1600" dirty="0">
                <a:solidFill>
                  <a:srgbClr val="FF0000"/>
                </a:solidFill>
              </a:rPr>
              <a:t>로 설정하여 오류가 없다면 자동적으로 </a:t>
            </a:r>
            <a:r>
              <a:rPr lang="en-US" altLang="ko-KR" sz="1600" dirty="0">
                <a:solidFill>
                  <a:srgbClr val="FF0000"/>
                </a:solidFill>
              </a:rPr>
              <a:t>while</a:t>
            </a:r>
            <a:r>
              <a:rPr lang="ko-KR" altLang="en-US" sz="1600" dirty="0">
                <a:solidFill>
                  <a:srgbClr val="FF0000"/>
                </a:solidFill>
              </a:rPr>
              <a:t>문 탈출</a:t>
            </a:r>
          </a:p>
        </p:txBody>
      </p:sp>
    </p:spTree>
    <p:extLst>
      <p:ext uri="{BB962C8B-B14F-4D97-AF65-F5344CB8AC3E}">
        <p14:creationId xmlns:p14="http://schemas.microsoft.com/office/powerpoint/2010/main" val="22661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53651-637A-4024-A067-ABD1F301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270099"/>
            <a:ext cx="10747248" cy="79552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</a:t>
            </a:r>
            <a:r>
              <a:rPr lang="ko-KR" altLang="en-US" sz="2400" b="1" dirty="0"/>
              <a:t>자리 숫자 입력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단 ①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자리가 아니거나 ②중복 된 경우 다시 입력을 받는다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9E11F9E-AF24-4304-BC85-87230019F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2" y="1065627"/>
            <a:ext cx="6130424" cy="512415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FF968C-FD0E-4AC3-B6E4-E0C00F395DD4}"/>
              </a:ext>
            </a:extLst>
          </p:cNvPr>
          <p:cNvSpPr/>
          <p:nvPr/>
        </p:nvSpPr>
        <p:spPr>
          <a:xfrm>
            <a:off x="835151" y="3788306"/>
            <a:ext cx="1486707" cy="24581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8922E8-731D-45B5-9AA3-58184E14846D}"/>
              </a:ext>
            </a:extLst>
          </p:cNvPr>
          <p:cNvSpPr/>
          <p:nvPr/>
        </p:nvSpPr>
        <p:spPr>
          <a:xfrm>
            <a:off x="835151" y="5859153"/>
            <a:ext cx="4534708" cy="24581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EC2F65-94AA-4B63-9A84-BDFE58D5EF36}"/>
              </a:ext>
            </a:extLst>
          </p:cNvPr>
          <p:cNvSpPr/>
          <p:nvPr/>
        </p:nvSpPr>
        <p:spPr>
          <a:xfrm>
            <a:off x="1113057" y="1869403"/>
            <a:ext cx="2840378" cy="24581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64B72-B179-48E6-B538-2C3FDC60941E}"/>
              </a:ext>
            </a:extLst>
          </p:cNvPr>
          <p:cNvSpPr txBox="1"/>
          <p:nvPr/>
        </p:nvSpPr>
        <p:spPr>
          <a:xfrm>
            <a:off x="3953435" y="1853605"/>
            <a:ext cx="767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# number</a:t>
            </a:r>
            <a:r>
              <a:rPr lang="ko-KR" altLang="en-US" sz="1400" dirty="0">
                <a:solidFill>
                  <a:srgbClr val="FF0000"/>
                </a:solidFill>
              </a:rPr>
              <a:t>를 리스트로 만들고</a:t>
            </a:r>
            <a:r>
              <a:rPr lang="en-US" altLang="ko-KR" sz="1400" dirty="0">
                <a:solidFill>
                  <a:srgbClr val="FF0000"/>
                </a:solidFill>
              </a:rPr>
              <a:t>, int type</a:t>
            </a:r>
            <a:r>
              <a:rPr lang="ko-KR" altLang="en-US" sz="1400" dirty="0">
                <a:solidFill>
                  <a:srgbClr val="FF0000"/>
                </a:solidFill>
              </a:rPr>
              <a:t>으로 변경하는 과정에서 </a:t>
            </a:r>
            <a:r>
              <a:rPr lang="en-US" altLang="ko-KR" sz="1400" dirty="0">
                <a:solidFill>
                  <a:srgbClr val="FF0000"/>
                </a:solidFill>
              </a:rPr>
              <a:t>‘-’ 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</a:rPr>
              <a:t>int</a:t>
            </a:r>
            <a:r>
              <a:rPr lang="ko-KR" altLang="en-US" sz="1400" dirty="0">
                <a:solidFill>
                  <a:srgbClr val="FF0000"/>
                </a:solidFill>
              </a:rPr>
              <a:t>로 변환할 수 없다</a:t>
            </a:r>
          </a:p>
          <a:p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53651-637A-4024-A067-ABD1F301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270099"/>
            <a:ext cx="10747248" cy="79552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4</a:t>
            </a:r>
            <a:r>
              <a:rPr lang="ko-KR" altLang="en-US" sz="2400" b="1" dirty="0"/>
              <a:t>자리 숫자 입력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단 ①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자리가 아니거나 ②중복 된 경우 다시 입력을 받는다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0117BA-BDB4-4CF9-9AF9-E476740FEC71}"/>
              </a:ext>
            </a:extLst>
          </p:cNvPr>
          <p:cNvSpPr txBox="1"/>
          <p:nvPr/>
        </p:nvSpPr>
        <p:spPr>
          <a:xfrm>
            <a:off x="5103965" y="1203375"/>
            <a:ext cx="6334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Input </a:t>
            </a:r>
            <a:r>
              <a:rPr lang="ko-KR" altLang="en-US" sz="1600" dirty="0"/>
              <a:t>중에서 숫자로만 이루어져 있는지 확인하기 위해 </a:t>
            </a:r>
            <a:r>
              <a:rPr lang="en-US" altLang="ko-KR" sz="1600" dirty="0"/>
              <a:t>digit </a:t>
            </a:r>
            <a:r>
              <a:rPr lang="ko-KR" altLang="en-US" sz="1600" dirty="0"/>
              <a:t>선언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E743A-2448-4909-B342-71D8343666BB}"/>
              </a:ext>
            </a:extLst>
          </p:cNvPr>
          <p:cNvSpPr txBox="1"/>
          <p:nvPr/>
        </p:nvSpPr>
        <p:spPr>
          <a:xfrm>
            <a:off x="5103965" y="2095627"/>
            <a:ext cx="6334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number</a:t>
            </a:r>
            <a:r>
              <a:rPr lang="ko-KR" altLang="en-US" sz="1600" dirty="0"/>
              <a:t>의 </a:t>
            </a:r>
            <a:r>
              <a:rPr lang="en-US" altLang="ko-KR" sz="1600" dirty="0"/>
              <a:t>data</a:t>
            </a:r>
            <a:r>
              <a:rPr lang="ko-KR" altLang="en-US" sz="1600" dirty="0"/>
              <a:t>에 접근하여 </a:t>
            </a:r>
            <a:r>
              <a:rPr lang="en-US" altLang="ko-KR" sz="1600" dirty="0"/>
              <a:t>digit</a:t>
            </a:r>
            <a:r>
              <a:rPr lang="ko-KR" altLang="en-US" sz="1600" dirty="0"/>
              <a:t>에 포함된 문자가 아닐 경우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B90C71-F2E9-4505-8E9D-FBFD7D16F4AA}"/>
              </a:ext>
            </a:extLst>
          </p:cNvPr>
          <p:cNvSpPr txBox="1"/>
          <p:nvPr/>
        </p:nvSpPr>
        <p:spPr>
          <a:xfrm>
            <a:off x="5103965" y="2427349"/>
            <a:ext cx="6334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again</a:t>
            </a:r>
            <a:r>
              <a:rPr lang="ko-KR" altLang="en-US" sz="1600" dirty="0"/>
              <a:t>을 </a:t>
            </a:r>
            <a:r>
              <a:rPr lang="en-US" altLang="ko-KR" sz="1600" dirty="0"/>
              <a:t>True</a:t>
            </a:r>
            <a:r>
              <a:rPr lang="ko-KR" altLang="en-US" sz="1600" dirty="0"/>
              <a:t>로 만들고 </a:t>
            </a:r>
            <a:r>
              <a:rPr lang="en-US" altLang="ko-KR" sz="1600" dirty="0"/>
              <a:t>for</a:t>
            </a:r>
            <a:r>
              <a:rPr lang="ko-KR" altLang="en-US" sz="1600" dirty="0"/>
              <a:t>문 탈출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006F53-A2FF-48AA-BD38-0E451103D5F1}"/>
              </a:ext>
            </a:extLst>
          </p:cNvPr>
          <p:cNvSpPr txBox="1"/>
          <p:nvPr/>
        </p:nvSpPr>
        <p:spPr>
          <a:xfrm>
            <a:off x="5103964" y="2675712"/>
            <a:ext cx="647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again</a:t>
            </a:r>
            <a:r>
              <a:rPr lang="ko-KR" altLang="en-US" sz="1600" dirty="0"/>
              <a:t>이 </a:t>
            </a:r>
            <a:r>
              <a:rPr lang="en-US" altLang="ko-KR" sz="1600" dirty="0"/>
              <a:t>True</a:t>
            </a:r>
            <a:r>
              <a:rPr lang="ko-KR" altLang="en-US" sz="1600" dirty="0"/>
              <a:t>라면 숫자 </a:t>
            </a:r>
            <a:r>
              <a:rPr lang="en-US" altLang="ko-KR" sz="1600" dirty="0"/>
              <a:t>char</a:t>
            </a:r>
            <a:r>
              <a:rPr lang="ko-KR" altLang="en-US" sz="1600" dirty="0"/>
              <a:t>로만 이루어져 있는게 아니기 때문에 </a:t>
            </a:r>
            <a:endParaRPr lang="en-US" altLang="ko-KR" sz="1600" dirty="0"/>
          </a:p>
          <a:p>
            <a:r>
              <a:rPr lang="en-US" altLang="ko-KR" sz="1600" dirty="0"/>
              <a:t># continue</a:t>
            </a:r>
            <a:r>
              <a:rPr lang="ko-KR" altLang="en-US" sz="1600" dirty="0"/>
              <a:t>에 의해 맨 위로 올라가서 다시 입력을 받는다</a:t>
            </a:r>
          </a:p>
        </p:txBody>
      </p:sp>
      <p:pic>
        <p:nvPicPr>
          <p:cNvPr id="9" name="그림 8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61369D82-BA27-4A53-8DCB-6A0A2022E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82" y="1071014"/>
            <a:ext cx="3880283" cy="508088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F6B2D3-D41A-4A6C-AE34-753FDA489CA4}"/>
              </a:ext>
            </a:extLst>
          </p:cNvPr>
          <p:cNvSpPr/>
          <p:nvPr/>
        </p:nvSpPr>
        <p:spPr>
          <a:xfrm>
            <a:off x="1223681" y="1283999"/>
            <a:ext cx="2138083" cy="18621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346E2D-C6D3-44AE-BBAC-F8BCD830E29A}"/>
              </a:ext>
            </a:extLst>
          </p:cNvPr>
          <p:cNvSpPr/>
          <p:nvPr/>
        </p:nvSpPr>
        <p:spPr>
          <a:xfrm>
            <a:off x="1657660" y="2095627"/>
            <a:ext cx="2537822" cy="111373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79144B-6A20-442E-A7FE-1F8968FB7D06}"/>
              </a:ext>
            </a:extLst>
          </p:cNvPr>
          <p:cNvSpPr/>
          <p:nvPr/>
        </p:nvSpPr>
        <p:spPr>
          <a:xfrm>
            <a:off x="1223681" y="5455349"/>
            <a:ext cx="1988732" cy="23730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874CC31-0E92-4D0B-B3DB-F260C7377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065626"/>
            <a:ext cx="4259580" cy="4491111"/>
          </a:xfr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B498ADF3-92FC-4FCB-A082-AB946A7D27B3}"/>
              </a:ext>
            </a:extLst>
          </p:cNvPr>
          <p:cNvSpPr txBox="1">
            <a:spLocks/>
          </p:cNvSpPr>
          <p:nvPr/>
        </p:nvSpPr>
        <p:spPr>
          <a:xfrm>
            <a:off x="835152" y="270099"/>
            <a:ext cx="10747248" cy="795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파일에서 문자열 한 </a:t>
            </a:r>
            <a:r>
              <a:rPr lang="ko-KR" altLang="en-US" sz="2400" b="1" dirty="0" err="1"/>
              <a:t>줄씩</a:t>
            </a:r>
            <a:r>
              <a:rPr lang="ko-KR" altLang="en-US" sz="2400" b="1" dirty="0"/>
              <a:t> 읽기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800838-0D23-46C8-AA07-120EFA9D83FA}"/>
              </a:ext>
            </a:extLst>
          </p:cNvPr>
          <p:cNvSpPr txBox="1"/>
          <p:nvPr/>
        </p:nvSpPr>
        <p:spPr>
          <a:xfrm>
            <a:off x="5138300" y="1065626"/>
            <a:ext cx="656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open</a:t>
            </a:r>
            <a:r>
              <a:rPr lang="ko-KR" altLang="en-US" sz="1600" dirty="0"/>
              <a:t>함수를 통해 파일을 읽는다</a:t>
            </a:r>
            <a:r>
              <a:rPr lang="en-US" altLang="ko-KR" sz="1600" dirty="0"/>
              <a:t>. </a:t>
            </a:r>
            <a:r>
              <a:rPr lang="ko-KR" altLang="en-US" sz="1600" dirty="0"/>
              <a:t>내용이 한글이기에 </a:t>
            </a:r>
            <a:r>
              <a:rPr lang="en-US" altLang="ko-KR" sz="1600" dirty="0"/>
              <a:t>utf-8</a:t>
            </a:r>
            <a:r>
              <a:rPr lang="ko-KR" altLang="en-US" sz="1600" dirty="0"/>
              <a:t>로 인코딩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DDECC-191D-44B9-8AA8-322DCE8F9513}"/>
              </a:ext>
            </a:extLst>
          </p:cNvPr>
          <p:cNvSpPr txBox="1"/>
          <p:nvPr/>
        </p:nvSpPr>
        <p:spPr>
          <a:xfrm>
            <a:off x="5138300" y="1264676"/>
            <a:ext cx="656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readline</a:t>
            </a:r>
            <a:r>
              <a:rPr lang="ko-KR" altLang="en-US" sz="1600" dirty="0"/>
              <a:t>함수를 통해 한 </a:t>
            </a:r>
            <a:r>
              <a:rPr lang="ko-KR" altLang="en-US" sz="1600" dirty="0" err="1"/>
              <a:t>줄씩</a:t>
            </a:r>
            <a:r>
              <a:rPr lang="ko-KR" altLang="en-US" sz="1600" dirty="0"/>
              <a:t> 문자열을 읽는다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62CF2-684C-41AE-818E-F577526BFC5E}"/>
              </a:ext>
            </a:extLst>
          </p:cNvPr>
          <p:cNvSpPr txBox="1"/>
          <p:nvPr/>
        </p:nvSpPr>
        <p:spPr>
          <a:xfrm>
            <a:off x="5134825" y="1500287"/>
            <a:ext cx="656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읽어온 문자열 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02936C-3153-4C8E-926E-CD45BFFA3E27}"/>
              </a:ext>
            </a:extLst>
          </p:cNvPr>
          <p:cNvSpPr txBox="1"/>
          <p:nvPr/>
        </p:nvSpPr>
        <p:spPr>
          <a:xfrm>
            <a:off x="5130370" y="1724442"/>
            <a:ext cx="656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문자열을 다 읽었다면 </a:t>
            </a:r>
            <a:r>
              <a:rPr lang="en-US" altLang="ko-KR" sz="1600" dirty="0"/>
              <a:t>line</a:t>
            </a:r>
            <a:r>
              <a:rPr lang="ko-KR" altLang="en-US" sz="1600" dirty="0"/>
              <a:t>은 </a:t>
            </a:r>
            <a:r>
              <a:rPr lang="en-US" altLang="ko-KR" sz="1600" dirty="0"/>
              <a:t>‘’</a:t>
            </a:r>
            <a:r>
              <a:rPr lang="ko-KR" altLang="en-US" sz="1600" dirty="0"/>
              <a:t>이 되어 </a:t>
            </a:r>
            <a:r>
              <a:rPr lang="en-US" altLang="ko-KR" sz="1600" dirty="0"/>
              <a:t>while</a:t>
            </a:r>
            <a:r>
              <a:rPr lang="ko-KR" altLang="en-US" sz="1600" dirty="0"/>
              <a:t>문 탈출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1164EA-E025-49C3-90D3-BE0E84F16C66}"/>
              </a:ext>
            </a:extLst>
          </p:cNvPr>
          <p:cNvSpPr txBox="1"/>
          <p:nvPr/>
        </p:nvSpPr>
        <p:spPr>
          <a:xfrm>
            <a:off x="5138300" y="2404094"/>
            <a:ext cx="656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파일을 닫는다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AC9EFDB-6287-4BFD-BDFC-70223AF3C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112" y="2863860"/>
            <a:ext cx="3230888" cy="338554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843CE3D-ED24-4325-A059-F8E6C637AE5B}"/>
              </a:ext>
            </a:extLst>
          </p:cNvPr>
          <p:cNvSpPr/>
          <p:nvPr/>
        </p:nvSpPr>
        <p:spPr>
          <a:xfrm>
            <a:off x="2002536" y="2926080"/>
            <a:ext cx="417576" cy="248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25A9F9-4150-4CD5-8920-1F5A1606EE33}"/>
              </a:ext>
            </a:extLst>
          </p:cNvPr>
          <p:cNvSpPr/>
          <p:nvPr/>
        </p:nvSpPr>
        <p:spPr>
          <a:xfrm>
            <a:off x="933405" y="3174982"/>
            <a:ext cx="1486707" cy="24581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025CF3-07C8-457A-8BA6-42E27D9E858C}"/>
              </a:ext>
            </a:extLst>
          </p:cNvPr>
          <p:cNvSpPr/>
          <p:nvPr/>
        </p:nvSpPr>
        <p:spPr>
          <a:xfrm>
            <a:off x="5192985" y="2915236"/>
            <a:ext cx="348279" cy="24890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4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A02DD03-8361-46E4-8CB7-5989786B5F19}"/>
              </a:ext>
            </a:extLst>
          </p:cNvPr>
          <p:cNvSpPr txBox="1">
            <a:spLocks/>
          </p:cNvSpPr>
          <p:nvPr/>
        </p:nvSpPr>
        <p:spPr>
          <a:xfrm>
            <a:off x="835152" y="270099"/>
            <a:ext cx="10747248" cy="795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파일에서 문자열 한 </a:t>
            </a:r>
            <a:r>
              <a:rPr lang="ko-KR" altLang="en-US" sz="2400" b="1" dirty="0" err="1"/>
              <a:t>줄씩</a:t>
            </a:r>
            <a:r>
              <a:rPr lang="ko-KR" altLang="en-US" sz="2400" b="1" dirty="0"/>
              <a:t> 읽기</a:t>
            </a:r>
          </a:p>
        </p:txBody>
      </p:sp>
      <p:pic>
        <p:nvPicPr>
          <p:cNvPr id="7" name="그림 6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BF2D6688-1ADC-479E-A572-2C8465ED3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2" y="1361694"/>
            <a:ext cx="4541520" cy="41346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9A110D5-6808-4166-9442-8085C287B075}"/>
              </a:ext>
            </a:extLst>
          </p:cNvPr>
          <p:cNvSpPr/>
          <p:nvPr/>
        </p:nvSpPr>
        <p:spPr>
          <a:xfrm>
            <a:off x="835152" y="2020824"/>
            <a:ext cx="2090928" cy="31089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FDFA9-4E82-4BCE-BCD8-67971BF4C3C4}"/>
              </a:ext>
            </a:extLst>
          </p:cNvPr>
          <p:cNvSpPr/>
          <p:nvPr/>
        </p:nvSpPr>
        <p:spPr>
          <a:xfrm>
            <a:off x="1298448" y="2835402"/>
            <a:ext cx="2090928" cy="38328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7CC5E-FA0A-4038-AFC8-D95BFBEECC63}"/>
              </a:ext>
            </a:extLst>
          </p:cNvPr>
          <p:cNvSpPr txBox="1"/>
          <p:nvPr/>
        </p:nvSpPr>
        <p:spPr>
          <a:xfrm>
            <a:off x="3534606" y="1993166"/>
            <a:ext cx="656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end </a:t>
            </a:r>
            <a:r>
              <a:rPr lang="ko-KR" altLang="en-US" sz="1600" dirty="0"/>
              <a:t>를 사용하여 문자열 맨 끝에 있는 </a:t>
            </a:r>
            <a:r>
              <a:rPr lang="en-US" altLang="ko-KR" sz="1600" dirty="0"/>
              <a:t>\n</a:t>
            </a:r>
            <a:r>
              <a:rPr lang="ko-KR" altLang="en-US" sz="1600" dirty="0"/>
              <a:t>을 공백으로 만들어 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3A7DA-A970-4422-BEFB-F3F5F75A9A9C}"/>
              </a:ext>
            </a:extLst>
          </p:cNvPr>
          <p:cNvSpPr txBox="1"/>
          <p:nvPr/>
        </p:nvSpPr>
        <p:spPr>
          <a:xfrm>
            <a:off x="3534606" y="1787313"/>
            <a:ext cx="656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# print() </a:t>
            </a:r>
            <a:r>
              <a:rPr lang="ko-KR" altLang="en-US" sz="1600" dirty="0">
                <a:solidFill>
                  <a:srgbClr val="0070C0"/>
                </a:solidFill>
              </a:rPr>
              <a:t>함수에서 </a:t>
            </a:r>
            <a:r>
              <a:rPr lang="en-US" altLang="ko-KR" sz="1600" dirty="0">
                <a:solidFill>
                  <a:srgbClr val="0070C0"/>
                </a:solidFill>
              </a:rPr>
              <a:t>end</a:t>
            </a:r>
            <a:r>
              <a:rPr lang="ko-KR" altLang="en-US" sz="1600" dirty="0">
                <a:solidFill>
                  <a:srgbClr val="0070C0"/>
                </a:solidFill>
              </a:rPr>
              <a:t>와 같은 옵션을 쓰지 않는다면 </a:t>
            </a:r>
            <a:r>
              <a:rPr lang="en-US" altLang="ko-KR" sz="1600" dirty="0">
                <a:solidFill>
                  <a:srgbClr val="0070C0"/>
                </a:solidFill>
              </a:rPr>
              <a:t>default</a:t>
            </a:r>
            <a:r>
              <a:rPr lang="ko-KR" altLang="en-US" sz="1600" dirty="0">
                <a:solidFill>
                  <a:srgbClr val="0070C0"/>
                </a:solidFill>
              </a:rPr>
              <a:t>는 </a:t>
            </a:r>
            <a:r>
              <a:rPr lang="en-US" altLang="ko-KR" sz="1600" dirty="0">
                <a:solidFill>
                  <a:srgbClr val="0070C0"/>
                </a:solidFill>
              </a:rPr>
              <a:t>\n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5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12CC6CB-0443-4166-B85A-4F91F02F87F0}"/>
              </a:ext>
            </a:extLst>
          </p:cNvPr>
          <p:cNvSpPr txBox="1">
            <a:spLocks/>
          </p:cNvSpPr>
          <p:nvPr/>
        </p:nvSpPr>
        <p:spPr>
          <a:xfrm>
            <a:off x="835152" y="270099"/>
            <a:ext cx="10747248" cy="795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 err="1"/>
              <a:t>Bmi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출력하기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25F289B-331B-4E89-B0B8-C5780085B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2" y="1065626"/>
            <a:ext cx="6022848" cy="50425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276B2D-7BEB-413E-82D4-07309FAACCDD}"/>
              </a:ext>
            </a:extLst>
          </p:cNvPr>
          <p:cNvSpPr txBox="1"/>
          <p:nvPr/>
        </p:nvSpPr>
        <p:spPr>
          <a:xfrm>
            <a:off x="5477842" y="4312194"/>
            <a:ext cx="656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split</a:t>
            </a:r>
            <a:r>
              <a:rPr lang="ko-KR" altLang="en-US" sz="1600" dirty="0"/>
              <a:t> 함수를 이용하여 </a:t>
            </a:r>
            <a:r>
              <a:rPr lang="en-US" altLang="ko-KR" sz="1600" dirty="0"/>
              <a:t>‘,’</a:t>
            </a:r>
            <a:r>
              <a:rPr lang="ko-KR" altLang="en-US" sz="1600" dirty="0"/>
              <a:t>를 기준으로 </a:t>
            </a:r>
            <a:r>
              <a:rPr lang="en-US" altLang="ko-KR" sz="1600" dirty="0"/>
              <a:t>data</a:t>
            </a:r>
            <a:r>
              <a:rPr lang="ko-KR" altLang="en-US" sz="1600" dirty="0"/>
              <a:t>를 분리한다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A74D6-6485-468B-BD1C-7F56FA1B9C6C}"/>
              </a:ext>
            </a:extLst>
          </p:cNvPr>
          <p:cNvSpPr txBox="1"/>
          <p:nvPr/>
        </p:nvSpPr>
        <p:spPr>
          <a:xfrm>
            <a:off x="5468698" y="4586514"/>
            <a:ext cx="656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분리된 데이터 하나하나를 </a:t>
            </a:r>
            <a:r>
              <a:rPr lang="en-US" altLang="ko-KR" sz="1600" dirty="0" err="1"/>
              <a:t>bmi</a:t>
            </a:r>
            <a:r>
              <a:rPr lang="ko-KR" altLang="en-US" sz="1600" dirty="0"/>
              <a:t>함수를 이용하여 값을 구한다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34E1AB-7B32-4B5E-A524-DE350BD9B721}"/>
              </a:ext>
            </a:extLst>
          </p:cNvPr>
          <p:cNvSpPr/>
          <p:nvPr/>
        </p:nvSpPr>
        <p:spPr>
          <a:xfrm>
            <a:off x="1417320" y="4033266"/>
            <a:ext cx="2090928" cy="55324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D4D43-CF04-46FA-95BD-BCD57A24EF02}"/>
              </a:ext>
            </a:extLst>
          </p:cNvPr>
          <p:cNvSpPr txBox="1"/>
          <p:nvPr/>
        </p:nvSpPr>
        <p:spPr>
          <a:xfrm>
            <a:off x="5477842" y="4033266"/>
            <a:ext cx="656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# \n</a:t>
            </a:r>
            <a:r>
              <a:rPr lang="ko-KR" altLang="en-US" sz="1600" dirty="0">
                <a:solidFill>
                  <a:srgbClr val="FF0000"/>
                </a:solidFill>
              </a:rPr>
              <a:t>을 삭제하기에 </a:t>
            </a:r>
            <a:r>
              <a:rPr lang="en-US" altLang="ko-KR" sz="1600" dirty="0">
                <a:solidFill>
                  <a:srgbClr val="FF0000"/>
                </a:solidFill>
              </a:rPr>
              <a:t>\n</a:t>
            </a:r>
            <a:r>
              <a:rPr lang="ko-KR" altLang="en-US" sz="1600" dirty="0">
                <a:solidFill>
                  <a:srgbClr val="FF0000"/>
                </a:solidFill>
              </a:rPr>
              <a:t>을 지우는 코드는 필요가 없다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EE217-8D08-4CDC-99CA-1020CFC398DB}"/>
              </a:ext>
            </a:extLst>
          </p:cNvPr>
          <p:cNvSpPr txBox="1"/>
          <p:nvPr/>
        </p:nvSpPr>
        <p:spPr>
          <a:xfrm>
            <a:off x="5468698" y="987713"/>
            <a:ext cx="656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bmi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정의한다</a:t>
            </a:r>
            <a:r>
              <a:rPr lang="en-US" altLang="ko-KR" sz="16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FBB19-D073-47B3-93CB-0A86AFD4EFDE}"/>
              </a:ext>
            </a:extLst>
          </p:cNvPr>
          <p:cNvSpPr txBox="1"/>
          <p:nvPr/>
        </p:nvSpPr>
        <p:spPr>
          <a:xfrm>
            <a:off x="5468698" y="1220695"/>
            <a:ext cx="656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들어온 인자를 통해 </a:t>
            </a:r>
            <a:r>
              <a:rPr lang="en-US" altLang="ko-KR" sz="1600" dirty="0" err="1"/>
              <a:t>bmi</a:t>
            </a:r>
            <a:r>
              <a:rPr lang="en-US" altLang="ko-KR" sz="1600" dirty="0"/>
              <a:t> </a:t>
            </a:r>
            <a:r>
              <a:rPr lang="ko-KR" altLang="en-US" sz="1600" dirty="0"/>
              <a:t>값을 계산한다</a:t>
            </a:r>
            <a:r>
              <a:rPr lang="en-US" altLang="ko-KR" sz="16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C72200-1903-42FB-B3FB-02F84D994073}"/>
              </a:ext>
            </a:extLst>
          </p:cNvPr>
          <p:cNvSpPr txBox="1"/>
          <p:nvPr/>
        </p:nvSpPr>
        <p:spPr>
          <a:xfrm>
            <a:off x="5505274" y="2364185"/>
            <a:ext cx="656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결과값을 </a:t>
            </a:r>
            <a:r>
              <a:rPr lang="ko-KR" altLang="en-US" sz="1600" dirty="0" err="1"/>
              <a:t>리턴한다</a:t>
            </a:r>
            <a:r>
              <a:rPr lang="en-US" altLang="ko-KR" sz="16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923422-686A-4AF9-9186-F9EED61E6FCE}"/>
              </a:ext>
            </a:extLst>
          </p:cNvPr>
          <p:cNvSpPr txBox="1"/>
          <p:nvPr/>
        </p:nvSpPr>
        <p:spPr>
          <a:xfrm>
            <a:off x="5477842" y="3800284"/>
            <a:ext cx="656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# </a:t>
            </a:r>
            <a:r>
              <a:rPr lang="ko-KR" altLang="en-US" sz="1600" dirty="0">
                <a:solidFill>
                  <a:srgbClr val="FF0000"/>
                </a:solidFill>
              </a:rPr>
              <a:t>문자열의 끝에는 </a:t>
            </a:r>
            <a:r>
              <a:rPr lang="en-US" altLang="ko-KR" sz="1600" dirty="0">
                <a:solidFill>
                  <a:srgbClr val="FF0000"/>
                </a:solidFill>
              </a:rPr>
              <a:t>\n</a:t>
            </a:r>
            <a:r>
              <a:rPr lang="ko-KR" altLang="en-US" sz="1600" dirty="0">
                <a:solidFill>
                  <a:srgbClr val="FF0000"/>
                </a:solidFill>
              </a:rPr>
              <a:t>이 존재하지만 캐스팅 하는 과정에서 자동으로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30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7442805-B67D-4DC6-ADCE-7FAB670029F7}"/>
              </a:ext>
            </a:extLst>
          </p:cNvPr>
          <p:cNvSpPr txBox="1">
            <a:spLocks/>
          </p:cNvSpPr>
          <p:nvPr/>
        </p:nvSpPr>
        <p:spPr>
          <a:xfrm>
            <a:off x="835152" y="270099"/>
            <a:ext cx="10747248" cy="795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야구게임 </a:t>
            </a:r>
            <a:r>
              <a:rPr lang="en-US" altLang="ko-KR" sz="2400" b="1" dirty="0"/>
              <a:t>(4 strike</a:t>
            </a:r>
            <a:r>
              <a:rPr lang="ko-KR" altLang="en-US" sz="2400" b="1" dirty="0"/>
              <a:t> 인 경우 게임 종료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6" name="그림 5" descr="텍스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B2D26E9F-7FA0-43F9-A865-AC1B2C56B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92" y="1021080"/>
            <a:ext cx="5131308" cy="52791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8E08B4-0957-4A7C-B78A-210C0F9D82E5}"/>
              </a:ext>
            </a:extLst>
          </p:cNvPr>
          <p:cNvSpPr/>
          <p:nvPr/>
        </p:nvSpPr>
        <p:spPr>
          <a:xfrm>
            <a:off x="1269401" y="1905790"/>
            <a:ext cx="2138083" cy="108429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D645C-0B8E-4B3A-ABE2-1B525AFF8AD0}"/>
              </a:ext>
            </a:extLst>
          </p:cNvPr>
          <p:cNvSpPr txBox="1"/>
          <p:nvPr/>
        </p:nvSpPr>
        <p:spPr>
          <a:xfrm>
            <a:off x="5131397" y="1905790"/>
            <a:ext cx="6334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user</a:t>
            </a:r>
            <a:r>
              <a:rPr lang="ko-KR" altLang="en-US" sz="1600" dirty="0"/>
              <a:t>의 </a:t>
            </a:r>
            <a:r>
              <a:rPr lang="en-US" altLang="ko-KR" sz="1600" dirty="0"/>
              <a:t>data</a:t>
            </a:r>
            <a:r>
              <a:rPr lang="ko-KR" altLang="en-US" sz="1600" dirty="0"/>
              <a:t>에 접근하여 </a:t>
            </a:r>
            <a:r>
              <a:rPr lang="en-US" altLang="ko-KR" sz="1600" dirty="0"/>
              <a:t>digit</a:t>
            </a:r>
            <a:r>
              <a:rPr lang="ko-KR" altLang="en-US" sz="1600" dirty="0"/>
              <a:t>에 포함된 문자가 아닐 경우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94EF81-3C0A-4E8B-9B70-66ABF3B7D790}"/>
              </a:ext>
            </a:extLst>
          </p:cNvPr>
          <p:cNvSpPr txBox="1"/>
          <p:nvPr/>
        </p:nvSpPr>
        <p:spPr>
          <a:xfrm>
            <a:off x="5129962" y="2162048"/>
            <a:ext cx="6334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error</a:t>
            </a:r>
            <a:r>
              <a:rPr lang="ko-KR" altLang="en-US" sz="1600" dirty="0"/>
              <a:t>를 </a:t>
            </a:r>
            <a:r>
              <a:rPr lang="en-US" altLang="ko-KR" sz="1600" dirty="0"/>
              <a:t>1</a:t>
            </a:r>
            <a:r>
              <a:rPr lang="ko-KR" altLang="en-US" sz="1600" dirty="0"/>
              <a:t>로 만들고 </a:t>
            </a:r>
            <a:r>
              <a:rPr lang="en-US" altLang="ko-KR" sz="1600" dirty="0"/>
              <a:t>for</a:t>
            </a:r>
            <a:r>
              <a:rPr lang="ko-KR" altLang="en-US" sz="1600" dirty="0"/>
              <a:t>문 탈출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CC40F-846E-444F-903E-7EE633A3BFFE}"/>
              </a:ext>
            </a:extLst>
          </p:cNvPr>
          <p:cNvSpPr txBox="1"/>
          <p:nvPr/>
        </p:nvSpPr>
        <p:spPr>
          <a:xfrm>
            <a:off x="5129962" y="2430090"/>
            <a:ext cx="647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error</a:t>
            </a:r>
            <a:r>
              <a:rPr lang="ko-KR" altLang="en-US" sz="1600" dirty="0"/>
              <a:t>가 </a:t>
            </a:r>
            <a:r>
              <a:rPr lang="en-US" altLang="ko-KR" sz="1600" dirty="0"/>
              <a:t>1</a:t>
            </a:r>
            <a:r>
              <a:rPr lang="ko-KR" altLang="en-US" sz="1600" dirty="0"/>
              <a:t>이라면 숫자로만 이루어져 있는게 아니기 때문에 </a:t>
            </a:r>
            <a:endParaRPr lang="en-US" altLang="ko-KR" sz="1600" dirty="0"/>
          </a:p>
          <a:p>
            <a:r>
              <a:rPr lang="en-US" altLang="ko-KR" sz="1600" dirty="0"/>
              <a:t># continue</a:t>
            </a:r>
            <a:r>
              <a:rPr lang="ko-KR" altLang="en-US" sz="1600" dirty="0"/>
              <a:t>에 의해 맨 위로 올라가서 다시 입력을 받는다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4C463-9D6A-46A0-8534-0C6FD6DCB9AE}"/>
              </a:ext>
            </a:extLst>
          </p:cNvPr>
          <p:cNvSpPr txBox="1"/>
          <p:nvPr/>
        </p:nvSpPr>
        <p:spPr>
          <a:xfrm>
            <a:off x="5129961" y="3295045"/>
            <a:ext cx="6334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user</a:t>
            </a:r>
            <a:r>
              <a:rPr lang="ko-KR" altLang="en-US" sz="1600" dirty="0"/>
              <a:t>의 </a:t>
            </a:r>
            <a:r>
              <a:rPr lang="en-US" altLang="ko-KR" sz="1600" dirty="0"/>
              <a:t>data</a:t>
            </a:r>
            <a:r>
              <a:rPr lang="ko-KR" altLang="en-US" sz="1600" dirty="0"/>
              <a:t>와 </a:t>
            </a:r>
            <a:r>
              <a:rPr lang="en-US" altLang="ko-KR" sz="1600" dirty="0"/>
              <a:t>comp</a:t>
            </a:r>
            <a:r>
              <a:rPr lang="ko-KR" altLang="en-US" sz="1600" dirty="0"/>
              <a:t>의 </a:t>
            </a:r>
            <a:r>
              <a:rPr lang="en-US" altLang="ko-KR" sz="1600" dirty="0"/>
              <a:t>data</a:t>
            </a:r>
            <a:r>
              <a:rPr lang="ko-KR" altLang="en-US" sz="1600" dirty="0"/>
              <a:t>를 접근하여</a:t>
            </a:r>
            <a:endParaRPr lang="en-US" altLang="ko-KR" sz="1600" dirty="0"/>
          </a:p>
          <a:p>
            <a:r>
              <a:rPr lang="en-US" altLang="ko-KR" sz="1600" dirty="0"/>
              <a:t># index</a:t>
            </a:r>
            <a:r>
              <a:rPr lang="ko-KR" altLang="en-US" sz="1600" dirty="0"/>
              <a:t>가 같은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즉 자리수가 같은 경우</a:t>
            </a:r>
            <a:endParaRPr lang="en-US" altLang="ko-KR" sz="1600" dirty="0"/>
          </a:p>
          <a:p>
            <a:r>
              <a:rPr lang="en-US" altLang="ko-KR" sz="1600" dirty="0"/>
              <a:t># strike </a:t>
            </a:r>
            <a:r>
              <a:rPr lang="ko-KR" altLang="en-US" sz="1600" dirty="0"/>
              <a:t>증가</a:t>
            </a:r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아닌 경우</a:t>
            </a:r>
            <a:r>
              <a:rPr lang="en-US" altLang="ko-KR" sz="1600" dirty="0"/>
              <a:t>, ball</a:t>
            </a:r>
            <a:r>
              <a:rPr lang="ko-KR" altLang="en-US" sz="1600" dirty="0"/>
              <a:t> 증가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E3323-83B7-4682-8145-6CB57289C982}"/>
              </a:ext>
            </a:extLst>
          </p:cNvPr>
          <p:cNvSpPr txBox="1"/>
          <p:nvPr/>
        </p:nvSpPr>
        <p:spPr>
          <a:xfrm>
            <a:off x="5129962" y="2986971"/>
            <a:ext cx="6334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user</a:t>
            </a:r>
            <a:r>
              <a:rPr lang="ko-KR" altLang="en-US" sz="1600" dirty="0"/>
              <a:t>의 </a:t>
            </a:r>
            <a:r>
              <a:rPr lang="en-US" altLang="ko-KR" sz="1600" dirty="0"/>
              <a:t>data</a:t>
            </a:r>
            <a:r>
              <a:rPr lang="ko-KR" altLang="en-US" sz="1600" dirty="0"/>
              <a:t>가 숫자</a:t>
            </a:r>
            <a:r>
              <a:rPr lang="en-US" altLang="ko-KR" sz="1600" dirty="0"/>
              <a:t>char</a:t>
            </a:r>
            <a:r>
              <a:rPr lang="ko-KR" altLang="en-US" sz="1600" dirty="0"/>
              <a:t>로만 이루어진 경우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F7402-9265-4E6F-A8FB-0A70FA50B5AE}"/>
              </a:ext>
            </a:extLst>
          </p:cNvPr>
          <p:cNvSpPr txBox="1"/>
          <p:nvPr/>
        </p:nvSpPr>
        <p:spPr>
          <a:xfrm>
            <a:off x="5125480" y="4473762"/>
            <a:ext cx="6334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strike</a:t>
            </a:r>
            <a:r>
              <a:rPr lang="ko-KR" altLang="en-US" sz="1600" dirty="0"/>
              <a:t>가 </a:t>
            </a:r>
            <a:r>
              <a:rPr lang="en-US" altLang="ko-KR" sz="1600" dirty="0"/>
              <a:t>4</a:t>
            </a:r>
            <a:r>
              <a:rPr lang="ko-KR" altLang="en-US" sz="1600" dirty="0"/>
              <a:t>인 경우 게임 종료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4AA2E4-ECB9-41FD-BA6D-41D45F4E8499}"/>
              </a:ext>
            </a:extLst>
          </p:cNvPr>
          <p:cNvSpPr/>
          <p:nvPr/>
        </p:nvSpPr>
        <p:spPr>
          <a:xfrm>
            <a:off x="964693" y="5688359"/>
            <a:ext cx="1577340" cy="22780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B0EEAF-21B3-4077-8B52-054E87B0F5B6}"/>
              </a:ext>
            </a:extLst>
          </p:cNvPr>
          <p:cNvSpPr/>
          <p:nvPr/>
        </p:nvSpPr>
        <p:spPr>
          <a:xfrm>
            <a:off x="964692" y="6066311"/>
            <a:ext cx="3104387" cy="22780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19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507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4자리 숫자 입력, 단 ①4자리가 아니거나 ②중복 된 경우 다시 입력을 받는다.</vt:lpstr>
      <vt:lpstr>4자리 숫자 입력, 단 ①4자리가 아니거나 ②중복 된 경우 다시 입력을 받는다.</vt:lpstr>
      <vt:lpstr>4자리 숫자 입력, 단 ①4자리가 아니거나 ②중복 된 경우 다시 입력을 받는다.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17064</dc:creator>
  <cp:lastModifiedBy>17064</cp:lastModifiedBy>
  <cp:revision>9</cp:revision>
  <dcterms:created xsi:type="dcterms:W3CDTF">2021-04-21T11:44:09Z</dcterms:created>
  <dcterms:modified xsi:type="dcterms:W3CDTF">2021-04-21T12:59:29Z</dcterms:modified>
</cp:coreProperties>
</file>