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3"/>
  </p:notesMasterIdLst>
  <p:sldIdLst>
    <p:sldId id="257" r:id="rId2"/>
    <p:sldId id="262" r:id="rId3"/>
    <p:sldId id="261" r:id="rId4"/>
    <p:sldId id="285" r:id="rId5"/>
    <p:sldId id="270" r:id="rId6"/>
    <p:sldId id="263" r:id="rId7"/>
    <p:sldId id="280" r:id="rId8"/>
    <p:sldId id="272" r:id="rId9"/>
    <p:sldId id="289" r:id="rId10"/>
    <p:sldId id="278" r:id="rId11"/>
    <p:sldId id="279" r:id="rId12"/>
    <p:sldId id="265" r:id="rId13"/>
    <p:sldId id="266" r:id="rId14"/>
    <p:sldId id="273" r:id="rId15"/>
    <p:sldId id="286" r:id="rId16"/>
    <p:sldId id="287" r:id="rId17"/>
    <p:sldId id="288" r:id="rId18"/>
    <p:sldId id="277" r:id="rId19"/>
    <p:sldId id="267" r:id="rId20"/>
    <p:sldId id="268" r:id="rId21"/>
    <p:sldId id="269" r:id="rId22"/>
  </p:sldIdLst>
  <p:sldSz cx="12192000" cy="6858000"/>
  <p:notesSz cx="6858000" cy="9144000"/>
  <p:embeddedFontLs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5702CE2-61DA-45EB-AD76-42381D92A6BC}">
          <p14:sldIdLst>
            <p14:sldId id="257"/>
            <p14:sldId id="262"/>
            <p14:sldId id="261"/>
            <p14:sldId id="285"/>
          </p14:sldIdLst>
        </p14:section>
        <p14:section name="제목 없는 구역" id="{39CC6C1C-224B-4DE5-A75A-9940EA7BE0E0}">
          <p14:sldIdLst>
            <p14:sldId id="270"/>
            <p14:sldId id="263"/>
            <p14:sldId id="280"/>
            <p14:sldId id="272"/>
            <p14:sldId id="289"/>
            <p14:sldId id="278"/>
            <p14:sldId id="279"/>
            <p14:sldId id="265"/>
            <p14:sldId id="266"/>
            <p14:sldId id="273"/>
            <p14:sldId id="286"/>
            <p14:sldId id="287"/>
            <p14:sldId id="288"/>
            <p14:sldId id="277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BDBDFF"/>
    <a:srgbClr val="D0CECE"/>
    <a:srgbClr val="634EEA"/>
    <a:srgbClr val="00002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635C4-4413-4AF2-BC7C-3200ED86C358}" v="1589" dt="2021-08-17T07:46:29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승권" userId="31c9189e-4e7f-48aa-babd-c29453033aa6" providerId="ADAL" clId="{4F2635C4-4413-4AF2-BC7C-3200ED86C358}"/>
    <pc:docChg chg="undo custSel modSld">
      <pc:chgData name="전승권" userId="31c9189e-4e7f-48aa-babd-c29453033aa6" providerId="ADAL" clId="{4F2635C4-4413-4AF2-BC7C-3200ED86C358}" dt="2021-08-17T07:46:29.843" v="3635"/>
      <pc:docMkLst>
        <pc:docMk/>
      </pc:docMkLst>
      <pc:sldChg chg="modSp mod">
        <pc:chgData name="전승권" userId="31c9189e-4e7f-48aa-babd-c29453033aa6" providerId="ADAL" clId="{4F2635C4-4413-4AF2-BC7C-3200ED86C358}" dt="2021-08-17T04:31:36.251" v="6" actId="20577"/>
        <pc:sldMkLst>
          <pc:docMk/>
          <pc:sldMk cId="228288368" sldId="257"/>
        </pc:sldMkLst>
        <pc:spChg chg="mod">
          <ac:chgData name="전승권" userId="31c9189e-4e7f-48aa-babd-c29453033aa6" providerId="ADAL" clId="{4F2635C4-4413-4AF2-BC7C-3200ED86C358}" dt="2021-08-17T04:31:36.251" v="6" actId="20577"/>
          <ac:spMkLst>
            <pc:docMk/>
            <pc:sldMk cId="228288368" sldId="257"/>
            <ac:spMk id="6" creationId="{19CFBF09-1122-4934-851B-263B36A4A847}"/>
          </ac:spMkLst>
        </pc:spChg>
      </pc:sldChg>
      <pc:sldChg chg="addSp delSp modSp mod">
        <pc:chgData name="전승권" userId="31c9189e-4e7f-48aa-babd-c29453033aa6" providerId="ADAL" clId="{4F2635C4-4413-4AF2-BC7C-3200ED86C358}" dt="2021-08-17T05:35:20.045" v="1264" actId="1076"/>
        <pc:sldMkLst>
          <pc:docMk/>
          <pc:sldMk cId="1531280797" sldId="266"/>
        </pc:sldMkLst>
        <pc:spChg chg="add del mod">
          <ac:chgData name="전승권" userId="31c9189e-4e7f-48aa-babd-c29453033aa6" providerId="ADAL" clId="{4F2635C4-4413-4AF2-BC7C-3200ED86C358}" dt="2021-08-17T05:21:02.004" v="164"/>
          <ac:spMkLst>
            <pc:docMk/>
            <pc:sldMk cId="1531280797" sldId="266"/>
            <ac:spMk id="4" creationId="{E2EF6B9E-FB6A-4AFC-8A9E-2BF0988EB591}"/>
          </ac:spMkLst>
        </pc:spChg>
        <pc:spChg chg="add mod">
          <ac:chgData name="전승권" userId="31c9189e-4e7f-48aa-babd-c29453033aa6" providerId="ADAL" clId="{4F2635C4-4413-4AF2-BC7C-3200ED86C358}" dt="2021-08-17T05:22:04.193" v="224" actId="1076"/>
          <ac:spMkLst>
            <pc:docMk/>
            <pc:sldMk cId="1531280797" sldId="266"/>
            <ac:spMk id="5" creationId="{E4320746-43F6-4A4B-88F3-48A94AFDAD07}"/>
          </ac:spMkLst>
        </pc:spChg>
        <pc:spChg chg="add mod">
          <ac:chgData name="전승권" userId="31c9189e-4e7f-48aa-babd-c29453033aa6" providerId="ADAL" clId="{4F2635C4-4413-4AF2-BC7C-3200ED86C358}" dt="2021-08-17T05:35:20.045" v="1264" actId="1076"/>
          <ac:spMkLst>
            <pc:docMk/>
            <pc:sldMk cId="1531280797" sldId="266"/>
            <ac:spMk id="6" creationId="{36D3A388-E471-4EEA-88DB-61956CAD98F5}"/>
          </ac:spMkLst>
        </pc:spChg>
        <pc:spChg chg="mod">
          <ac:chgData name="전승권" userId="31c9189e-4e7f-48aa-babd-c29453033aa6" providerId="ADAL" clId="{4F2635C4-4413-4AF2-BC7C-3200ED86C358}" dt="2021-08-17T04:57:06.039" v="117" actId="20577"/>
          <ac:spMkLst>
            <pc:docMk/>
            <pc:sldMk cId="1531280797" sldId="266"/>
            <ac:spMk id="11" creationId="{00000000-0000-0000-0000-000000000000}"/>
          </ac:spMkLst>
        </pc:spChg>
        <pc:spChg chg="mod">
          <ac:chgData name="전승권" userId="31c9189e-4e7f-48aa-babd-c29453033aa6" providerId="ADAL" clId="{4F2635C4-4413-4AF2-BC7C-3200ED86C358}" dt="2021-08-17T04:57:03.519" v="116" actId="1076"/>
          <ac:spMkLst>
            <pc:docMk/>
            <pc:sldMk cId="1531280797" sldId="266"/>
            <ac:spMk id="21" creationId="{00000000-0000-0000-0000-000000000000}"/>
          </ac:spMkLst>
        </pc:spChg>
        <pc:spChg chg="add del mod">
          <ac:chgData name="전승권" userId="31c9189e-4e7f-48aa-babd-c29453033aa6" providerId="ADAL" clId="{4F2635C4-4413-4AF2-BC7C-3200ED86C358}" dt="2021-08-17T05:25:10.455" v="337" actId="21"/>
          <ac:spMkLst>
            <pc:docMk/>
            <pc:sldMk cId="1531280797" sldId="266"/>
            <ac:spMk id="22" creationId="{F37A04B9-8B4C-4C9B-A943-43A22961DD7C}"/>
          </ac:spMkLst>
        </pc:spChg>
        <pc:picChg chg="add mod">
          <ac:chgData name="전승권" userId="31c9189e-4e7f-48aa-babd-c29453033aa6" providerId="ADAL" clId="{4F2635C4-4413-4AF2-BC7C-3200ED86C358}" dt="2021-08-17T05:24:53.719" v="322" actId="1076"/>
          <ac:picMkLst>
            <pc:docMk/>
            <pc:sldMk cId="1531280797" sldId="266"/>
            <ac:picMk id="3" creationId="{E981B403-F140-4EC7-8789-2853AE7566C1}"/>
          </ac:picMkLst>
        </pc:picChg>
      </pc:sldChg>
      <pc:sldChg chg="addSp modSp mod">
        <pc:chgData name="전승권" userId="31c9189e-4e7f-48aa-babd-c29453033aa6" providerId="ADAL" clId="{4F2635C4-4413-4AF2-BC7C-3200ED86C358}" dt="2021-08-17T04:56:27.423" v="80" actId="1076"/>
        <pc:sldMkLst>
          <pc:docMk/>
          <pc:sldMk cId="2511007924" sldId="268"/>
        </pc:sldMkLst>
        <pc:graphicFrameChg chg="add mod modGraphic">
          <ac:chgData name="전승권" userId="31c9189e-4e7f-48aa-babd-c29453033aa6" providerId="ADAL" clId="{4F2635C4-4413-4AF2-BC7C-3200ED86C358}" dt="2021-08-17T04:56:27.423" v="80" actId="1076"/>
          <ac:graphicFrameMkLst>
            <pc:docMk/>
            <pc:sldMk cId="2511007924" sldId="268"/>
            <ac:graphicFrameMk id="13" creationId="{A43FB54E-6FF5-4B74-B445-68F638F0B760}"/>
          </ac:graphicFrameMkLst>
        </pc:graphicFrameChg>
        <pc:picChg chg="add mod">
          <ac:chgData name="전승권" userId="31c9189e-4e7f-48aa-babd-c29453033aa6" providerId="ADAL" clId="{4F2635C4-4413-4AF2-BC7C-3200ED86C358}" dt="2021-08-17T04:56:13.681" v="76" actId="1076"/>
          <ac:picMkLst>
            <pc:docMk/>
            <pc:sldMk cId="2511007924" sldId="268"/>
            <ac:picMk id="12" creationId="{8CC290D7-1532-470D-A1CC-506857F0E588}"/>
          </ac:picMkLst>
        </pc:picChg>
      </pc:sldChg>
      <pc:sldChg chg="modSp mod">
        <pc:chgData name="전승권" userId="31c9189e-4e7f-48aa-babd-c29453033aa6" providerId="ADAL" clId="{4F2635C4-4413-4AF2-BC7C-3200ED86C358}" dt="2021-08-17T06:34:23.940" v="1992" actId="20577"/>
        <pc:sldMkLst>
          <pc:docMk/>
          <pc:sldMk cId="4047921604" sldId="272"/>
        </pc:sldMkLst>
        <pc:spChg chg="mod">
          <ac:chgData name="전승권" userId="31c9189e-4e7f-48aa-babd-c29453033aa6" providerId="ADAL" clId="{4F2635C4-4413-4AF2-BC7C-3200ED86C358}" dt="2021-08-17T06:34:23.940" v="1992" actId="20577"/>
          <ac:spMkLst>
            <pc:docMk/>
            <pc:sldMk cId="4047921604" sldId="272"/>
            <ac:spMk id="22" creationId="{B66CB55C-2C7F-4033-B5B9-FF210E106039}"/>
          </ac:spMkLst>
        </pc:spChg>
      </pc:sldChg>
      <pc:sldChg chg="addSp modSp mod">
        <pc:chgData name="전승권" userId="31c9189e-4e7f-48aa-babd-c29453033aa6" providerId="ADAL" clId="{4F2635C4-4413-4AF2-BC7C-3200ED86C358}" dt="2021-08-17T06:49:26.005" v="2034" actId="1076"/>
        <pc:sldMkLst>
          <pc:docMk/>
          <pc:sldMk cId="3207655127" sldId="273"/>
        </pc:sldMkLst>
        <pc:spChg chg="add mod">
          <ac:chgData name="전승권" userId="31c9189e-4e7f-48aa-babd-c29453033aa6" providerId="ADAL" clId="{4F2635C4-4413-4AF2-BC7C-3200ED86C358}" dt="2021-08-17T06:38:30.816" v="2032"/>
          <ac:spMkLst>
            <pc:docMk/>
            <pc:sldMk cId="3207655127" sldId="273"/>
            <ac:spMk id="2" creationId="{4028F073-415B-42B7-8588-C0A89ED9B99F}"/>
          </ac:spMkLst>
        </pc:spChg>
        <pc:spChg chg="mod">
          <ac:chgData name="전승권" userId="31c9189e-4e7f-48aa-babd-c29453033aa6" providerId="ADAL" clId="{4F2635C4-4413-4AF2-BC7C-3200ED86C358}" dt="2021-08-17T06:32:59.221" v="1987" actId="403"/>
          <ac:spMkLst>
            <pc:docMk/>
            <pc:sldMk cId="3207655127" sldId="273"/>
            <ac:spMk id="11" creationId="{00000000-0000-0000-0000-000000000000}"/>
          </ac:spMkLst>
        </pc:spChg>
        <pc:picChg chg="add mod">
          <ac:chgData name="전승권" userId="31c9189e-4e7f-48aa-babd-c29453033aa6" providerId="ADAL" clId="{4F2635C4-4413-4AF2-BC7C-3200ED86C358}" dt="2021-08-17T06:49:26.005" v="2034" actId="1076"/>
          <ac:picMkLst>
            <pc:docMk/>
            <pc:sldMk cId="3207655127" sldId="273"/>
            <ac:picMk id="4" creationId="{54D788EF-A426-4F5F-AB7A-4A3B1655DA25}"/>
          </ac:picMkLst>
        </pc:picChg>
        <pc:picChg chg="add mod">
          <ac:chgData name="전승권" userId="31c9189e-4e7f-48aa-babd-c29453033aa6" providerId="ADAL" clId="{4F2635C4-4413-4AF2-BC7C-3200ED86C358}" dt="2021-08-17T06:29:03.952" v="1941" actId="1076"/>
          <ac:picMkLst>
            <pc:docMk/>
            <pc:sldMk cId="3207655127" sldId="273"/>
            <ac:picMk id="6" creationId="{BCF87F1C-C6A9-4D1A-B3A6-6B00C212728F}"/>
          </ac:picMkLst>
        </pc:picChg>
        <pc:picChg chg="add mod">
          <ac:chgData name="전승권" userId="31c9189e-4e7f-48aa-babd-c29453033aa6" providerId="ADAL" clId="{4F2635C4-4413-4AF2-BC7C-3200ED86C358}" dt="2021-08-17T06:29:15.197" v="1946" actId="1076"/>
          <ac:picMkLst>
            <pc:docMk/>
            <pc:sldMk cId="3207655127" sldId="273"/>
            <ac:picMk id="8" creationId="{63D72DF2-CDF4-4CB2-AAC9-82BD6EEA4170}"/>
          </ac:picMkLst>
        </pc:picChg>
        <pc:picChg chg="add mod">
          <ac:chgData name="전승권" userId="31c9189e-4e7f-48aa-babd-c29453033aa6" providerId="ADAL" clId="{4F2635C4-4413-4AF2-BC7C-3200ED86C358}" dt="2021-08-17T06:29:24.213" v="1948" actId="1076"/>
          <ac:picMkLst>
            <pc:docMk/>
            <pc:sldMk cId="3207655127" sldId="273"/>
            <ac:picMk id="10" creationId="{E938CC49-ADC7-487A-93D5-914C0A737CB7}"/>
          </ac:picMkLst>
        </pc:picChg>
        <pc:picChg chg="add mod">
          <ac:chgData name="전승권" userId="31c9189e-4e7f-48aa-babd-c29453033aa6" providerId="ADAL" clId="{4F2635C4-4413-4AF2-BC7C-3200ED86C358}" dt="2021-08-17T06:30:11.910" v="1985" actId="1076"/>
          <ac:picMkLst>
            <pc:docMk/>
            <pc:sldMk cId="3207655127" sldId="273"/>
            <ac:picMk id="13" creationId="{E9B881AD-5266-48CC-9D60-21F88A67F3D3}"/>
          </ac:picMkLst>
        </pc:picChg>
      </pc:sldChg>
      <pc:sldChg chg="modSp mod">
        <pc:chgData name="전승권" userId="31c9189e-4e7f-48aa-babd-c29453033aa6" providerId="ADAL" clId="{4F2635C4-4413-4AF2-BC7C-3200ED86C358}" dt="2021-08-17T04:57:48.003" v="157" actId="1076"/>
        <pc:sldMkLst>
          <pc:docMk/>
          <pc:sldMk cId="1867165156" sldId="274"/>
        </pc:sldMkLst>
        <pc:spChg chg="mod">
          <ac:chgData name="전승권" userId="31c9189e-4e7f-48aa-babd-c29453033aa6" providerId="ADAL" clId="{4F2635C4-4413-4AF2-BC7C-3200ED86C358}" dt="2021-08-17T04:57:48.003" v="157" actId="1076"/>
          <ac:spMkLst>
            <pc:docMk/>
            <pc:sldMk cId="1867165156" sldId="274"/>
            <ac:spMk id="21" creationId="{00000000-0000-0000-0000-000000000000}"/>
          </ac:spMkLst>
        </pc:spChg>
      </pc:sldChg>
      <pc:sldChg chg="addSp delSp modSp mod modAnim">
        <pc:chgData name="전승권" userId="31c9189e-4e7f-48aa-babd-c29453033aa6" providerId="ADAL" clId="{4F2635C4-4413-4AF2-BC7C-3200ED86C358}" dt="2021-08-17T07:30:23.588" v="3527"/>
        <pc:sldMkLst>
          <pc:docMk/>
          <pc:sldMk cId="2851517959" sldId="276"/>
        </pc:sldMkLst>
        <pc:spChg chg="mod">
          <ac:chgData name="전승권" userId="31c9189e-4e7f-48aa-babd-c29453033aa6" providerId="ADAL" clId="{4F2635C4-4413-4AF2-BC7C-3200ED86C358}" dt="2021-08-17T07:29:26.329" v="3521" actId="20577"/>
          <ac:spMkLst>
            <pc:docMk/>
            <pc:sldMk cId="2851517959" sldId="276"/>
            <ac:spMk id="11" creationId="{00000000-0000-0000-0000-000000000000}"/>
          </ac:spMkLst>
        </pc:spChg>
        <pc:picChg chg="add del mod">
          <ac:chgData name="전승권" userId="31c9189e-4e7f-48aa-babd-c29453033aa6" providerId="ADAL" clId="{4F2635C4-4413-4AF2-BC7C-3200ED86C358}" dt="2021-08-17T06:56:33.067" v="2045" actId="21"/>
          <ac:picMkLst>
            <pc:docMk/>
            <pc:sldMk cId="2851517959" sldId="276"/>
            <ac:picMk id="3" creationId="{F2824A3B-35A4-4597-82E4-7F13A51FE980}"/>
          </ac:picMkLst>
        </pc:picChg>
        <pc:picChg chg="add mod">
          <ac:chgData name="전승권" userId="31c9189e-4e7f-48aa-babd-c29453033aa6" providerId="ADAL" clId="{4F2635C4-4413-4AF2-BC7C-3200ED86C358}" dt="2021-08-17T06:56:39.971" v="2047" actId="1076"/>
          <ac:picMkLst>
            <pc:docMk/>
            <pc:sldMk cId="2851517959" sldId="276"/>
            <ac:picMk id="5" creationId="{F6A157D9-816C-4247-9997-C9DC11DF4F5E}"/>
          </ac:picMkLst>
        </pc:picChg>
        <pc:picChg chg="add del mod">
          <ac:chgData name="전승권" userId="31c9189e-4e7f-48aa-babd-c29453033aa6" providerId="ADAL" clId="{4F2635C4-4413-4AF2-BC7C-3200ED86C358}" dt="2021-08-17T07:11:48.940" v="2058" actId="478"/>
          <ac:picMkLst>
            <pc:docMk/>
            <pc:sldMk cId="2851517959" sldId="276"/>
            <ac:picMk id="7" creationId="{7DBA466D-A6A0-4A8D-A6D6-106E20264CEA}"/>
          </ac:picMkLst>
        </pc:picChg>
        <pc:picChg chg="add mod">
          <ac:chgData name="전승권" userId="31c9189e-4e7f-48aa-babd-c29453033aa6" providerId="ADAL" clId="{4F2635C4-4413-4AF2-BC7C-3200ED86C358}" dt="2021-08-17T07:08:39.578" v="2057" actId="1076"/>
          <ac:picMkLst>
            <pc:docMk/>
            <pc:sldMk cId="2851517959" sldId="276"/>
            <ac:picMk id="9" creationId="{61418463-7344-4531-80A8-EFA10BF3CC3E}"/>
          </ac:picMkLst>
        </pc:picChg>
        <pc:picChg chg="add del mod">
          <ac:chgData name="전승권" userId="31c9189e-4e7f-48aa-babd-c29453033aa6" providerId="ADAL" clId="{4F2635C4-4413-4AF2-BC7C-3200ED86C358}" dt="2021-08-17T07:23:22.914" v="2729" actId="21"/>
          <ac:picMkLst>
            <pc:docMk/>
            <pc:sldMk cId="2851517959" sldId="276"/>
            <ac:picMk id="12" creationId="{3DB3F24A-B46B-41DB-A8C9-A53776094208}"/>
          </ac:picMkLst>
        </pc:picChg>
        <pc:picChg chg="add mod">
          <ac:chgData name="전승권" userId="31c9189e-4e7f-48aa-babd-c29453033aa6" providerId="ADAL" clId="{4F2635C4-4413-4AF2-BC7C-3200ED86C358}" dt="2021-08-17T07:30:19.231" v="3524" actId="1076"/>
          <ac:picMkLst>
            <pc:docMk/>
            <pc:sldMk cId="2851517959" sldId="276"/>
            <ac:picMk id="22" creationId="{0563A998-C5C8-4A2E-97DB-24A81CB1AB67}"/>
          </ac:picMkLst>
        </pc:picChg>
      </pc:sldChg>
      <pc:sldChg chg="addSp modSp mod modAnim">
        <pc:chgData name="전승권" userId="31c9189e-4e7f-48aa-babd-c29453033aa6" providerId="ADAL" clId="{4F2635C4-4413-4AF2-BC7C-3200ED86C358}" dt="2021-08-17T07:46:29.843" v="3635"/>
        <pc:sldMkLst>
          <pc:docMk/>
          <pc:sldMk cId="2776191592" sldId="277"/>
        </pc:sldMkLst>
        <pc:spChg chg="add mod">
          <ac:chgData name="전승권" userId="31c9189e-4e7f-48aa-babd-c29453033aa6" providerId="ADAL" clId="{4F2635C4-4413-4AF2-BC7C-3200ED86C358}" dt="2021-08-17T07:38:28.531" v="3624" actId="1076"/>
          <ac:spMkLst>
            <pc:docMk/>
            <pc:sldMk cId="2776191592" sldId="277"/>
            <ac:spMk id="2" creationId="{7CBEF537-1DAE-4D53-9E69-549BF28175CB}"/>
          </ac:spMkLst>
        </pc:spChg>
        <pc:spChg chg="mod">
          <ac:chgData name="전승권" userId="31c9189e-4e7f-48aa-babd-c29453033aa6" providerId="ADAL" clId="{4F2635C4-4413-4AF2-BC7C-3200ED86C358}" dt="2021-08-17T07:33:12.946" v="3590" actId="20577"/>
          <ac:spMkLst>
            <pc:docMk/>
            <pc:sldMk cId="2776191592" sldId="277"/>
            <ac:spMk id="11" creationId="{00000000-0000-0000-0000-000000000000}"/>
          </ac:spMkLst>
        </pc:spChg>
        <pc:picChg chg="add mod">
          <ac:chgData name="전승권" userId="31c9189e-4e7f-48aa-babd-c29453033aa6" providerId="ADAL" clId="{4F2635C4-4413-4AF2-BC7C-3200ED86C358}" dt="2021-08-17T07:37:47.579" v="3619" actId="1076"/>
          <ac:picMkLst>
            <pc:docMk/>
            <pc:sldMk cId="2776191592" sldId="277"/>
            <ac:picMk id="4" creationId="{97AD8B6D-EEBE-42AD-8FB5-58304131EA3F}"/>
          </ac:picMkLst>
        </pc:picChg>
        <pc:picChg chg="add mod">
          <ac:chgData name="전승권" userId="31c9189e-4e7f-48aa-babd-c29453033aa6" providerId="ADAL" clId="{4F2635C4-4413-4AF2-BC7C-3200ED86C358}" dt="2021-08-17T07:46:00.791" v="3631" actId="1076"/>
          <ac:picMkLst>
            <pc:docMk/>
            <pc:sldMk cId="2776191592" sldId="277"/>
            <ac:picMk id="6" creationId="{FDDA41EB-E442-4FCF-A388-431FCE6B3130}"/>
          </ac:picMkLst>
        </pc:picChg>
        <pc:picChg chg="add mod">
          <ac:chgData name="전승권" userId="31c9189e-4e7f-48aa-babd-c29453033aa6" providerId="ADAL" clId="{4F2635C4-4413-4AF2-BC7C-3200ED86C358}" dt="2021-08-17T07:46:28.182" v="3634" actId="1076"/>
          <ac:picMkLst>
            <pc:docMk/>
            <pc:sldMk cId="2776191592" sldId="277"/>
            <ac:picMk id="12" creationId="{5925027B-03AC-4953-9F41-74C937CF1874}"/>
          </ac:picMkLst>
        </pc:picChg>
        <pc:picChg chg="add mod">
          <ac:chgData name="전승권" userId="31c9189e-4e7f-48aa-babd-c29453033aa6" providerId="ADAL" clId="{4F2635C4-4413-4AF2-BC7C-3200ED86C358}" dt="2021-08-17T07:38:22.782" v="3623" actId="14100"/>
          <ac:picMkLst>
            <pc:docMk/>
            <pc:sldMk cId="2776191592" sldId="277"/>
            <ac:picMk id="22" creationId="{C6B45D6C-659E-44F0-AAB4-42D5F8AC39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on87721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yp96117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33917" y="2442157"/>
            <a:ext cx="1265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 영상을 활용한 딥러닝 기반 초해상도 복원 소프트웨어 개발</a:t>
            </a:r>
            <a:endParaRPr lang="ko-KR" altLang="en-US" sz="36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FBF09-1122-4934-851B-263B36A4A847}"/>
              </a:ext>
            </a:extLst>
          </p:cNvPr>
          <p:cNvSpPr txBox="1"/>
          <p:nvPr/>
        </p:nvSpPr>
        <p:spPr>
          <a:xfrm>
            <a:off x="9336946" y="5290090"/>
            <a:ext cx="2156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지도교수</a:t>
            </a:r>
            <a:r>
              <a:rPr lang="en-US" altLang="ko-KR" sz="1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 </a:t>
            </a:r>
            <a:r>
              <a:rPr lang="ko-KR" altLang="en-US" sz="14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이혁준</a:t>
            </a:r>
            <a:r>
              <a:rPr lang="en-US" altLang="ko-KR" sz="1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 </a:t>
            </a:r>
            <a:r>
              <a:rPr lang="ko-KR" altLang="en-US" sz="14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이노복</a:t>
            </a:r>
            <a:endParaRPr lang="en-US" altLang="ko-KR" sz="1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B02CC25-4136-4CBF-9DEC-E7A72228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475" y="54473"/>
            <a:ext cx="2295525" cy="933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91695-E20A-4EC8-907E-718AE7B8FE24}"/>
              </a:ext>
            </a:extLst>
          </p:cNvPr>
          <p:cNvSpPr txBox="1"/>
          <p:nvPr/>
        </p:nvSpPr>
        <p:spPr>
          <a:xfrm>
            <a:off x="609600" y="4720748"/>
            <a:ext cx="2621280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팀장</a:t>
            </a:r>
            <a:r>
              <a:rPr lang="en-US" altLang="ko-KR" sz="1600" dirty="0"/>
              <a:t>: </a:t>
            </a:r>
            <a:r>
              <a:rPr lang="ko-KR" altLang="en-US" sz="1600" dirty="0"/>
              <a:t>전승권</a:t>
            </a:r>
            <a:endParaRPr lang="en-US" altLang="ko-KR" sz="1600" dirty="0"/>
          </a:p>
          <a:p>
            <a:r>
              <a:rPr lang="en-US" altLang="ko-KR" sz="1600" dirty="0"/>
              <a:t>010-7162-1498</a:t>
            </a:r>
          </a:p>
          <a:p>
            <a:r>
              <a:rPr lang="en-US" altLang="ko-KR" sz="1600" dirty="0">
                <a:hlinkClick r:id="rId3"/>
              </a:rPr>
              <a:t>jeon87721@naver.com</a:t>
            </a:r>
            <a:endParaRPr lang="en-US" altLang="ko-KR" sz="1600" dirty="0"/>
          </a:p>
          <a:p>
            <a:endParaRPr lang="en-US" altLang="ko-KR" sz="700" dirty="0"/>
          </a:p>
          <a:p>
            <a:r>
              <a:rPr lang="ko-KR" altLang="en-US" sz="1600" dirty="0"/>
              <a:t>팀원</a:t>
            </a:r>
            <a:r>
              <a:rPr lang="en-US" altLang="ko-KR" sz="1600" dirty="0"/>
              <a:t>: </a:t>
            </a:r>
            <a:r>
              <a:rPr lang="ko-KR" altLang="en-US" sz="1600" dirty="0"/>
              <a:t>박준용</a:t>
            </a:r>
            <a:endParaRPr lang="en-US" altLang="ko-KR" sz="1600" dirty="0"/>
          </a:p>
          <a:p>
            <a:r>
              <a:rPr lang="en-US" altLang="ko-KR" sz="1600" dirty="0"/>
              <a:t>010-7222-7829</a:t>
            </a:r>
          </a:p>
          <a:p>
            <a:r>
              <a:rPr lang="en-US" altLang="ko-KR" sz="1600" dirty="0">
                <a:hlinkClick r:id="rId4"/>
              </a:rPr>
              <a:t>jyp96117@naver.com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5192" y="413264"/>
            <a:ext cx="4764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 및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7396" y="1026575"/>
            <a:ext cx="261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Super-Resolution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96E53-ED20-4240-94C3-C36C032249B1}"/>
              </a:ext>
            </a:extLst>
          </p:cNvPr>
          <p:cNvSpPr txBox="1"/>
          <p:nvPr/>
        </p:nvSpPr>
        <p:spPr>
          <a:xfrm>
            <a:off x="633858" y="1694121"/>
            <a:ext cx="455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잔여 학습을 통한 깊은 초해상화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CB55C-2C7F-4033-B5B9-FF210E106039}"/>
              </a:ext>
            </a:extLst>
          </p:cNvPr>
          <p:cNvSpPr txBox="1"/>
          <p:nvPr/>
        </p:nvSpPr>
        <p:spPr>
          <a:xfrm>
            <a:off x="6544490" y="2488942"/>
            <a:ext cx="55291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VDSR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SRCNN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같은 방식에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개의 레이어를 사용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영상을 최종 출력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HR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영상에 더함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EDSR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네트워크를 잔여 블록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(Residual Block)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별로 나누고 각각을 </a:t>
            </a:r>
            <a:r>
              <a:rPr lang="ko-KR" altLang="en-US" sz="16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스킵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커넥션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(Skip Connection)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사용하여 필터 파라미터들이 더 쉽게 최적화 되도록 네트워크 설계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효율적인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SPCNN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사용하여 입력영상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영상에 대한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upscaling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237B1-0FF4-4F33-A272-A913F1D43E92}"/>
              </a:ext>
            </a:extLst>
          </p:cNvPr>
          <p:cNvSpPr txBox="1"/>
          <p:nvPr/>
        </p:nvSpPr>
        <p:spPr>
          <a:xfrm>
            <a:off x="633482" y="3610955"/>
            <a:ext cx="4070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VDSR </a:t>
            </a:r>
            <a:r>
              <a:rPr lang="ko-KR" altLang="en-US" sz="11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구조</a:t>
            </a:r>
            <a:endParaRPr lang="ko-KR" altLang="en-US" sz="11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텍스트, 음악, 피아노이(가) 표시된 사진&#10;&#10;자동 생성된 설명">
            <a:extLst>
              <a:ext uri="{FF2B5EF4-FFF2-40B4-BE49-F238E27FC236}">
                <a16:creationId xmlns:a16="http://schemas.microsoft.com/office/drawing/2014/main" id="{32C44CB1-CF50-4FE0-8DFD-1125CADA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82" y="2392445"/>
            <a:ext cx="5219700" cy="1247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956FC7-9B89-43E1-8C85-7D708F40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2" y="4044436"/>
            <a:ext cx="5238750" cy="2400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3DBF9A-C9E0-4C88-BBBB-26CDF7D2A8E6}"/>
              </a:ext>
            </a:extLst>
          </p:cNvPr>
          <p:cNvSpPr txBox="1"/>
          <p:nvPr/>
        </p:nvSpPr>
        <p:spPr>
          <a:xfrm>
            <a:off x="633483" y="6390010"/>
            <a:ext cx="171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EDSR </a:t>
            </a:r>
            <a:r>
              <a:rPr lang="ko-KR" altLang="en-US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구조</a:t>
            </a:r>
          </a:p>
        </p:txBody>
      </p:sp>
    </p:spTree>
    <p:extLst>
      <p:ext uri="{BB962C8B-B14F-4D97-AF65-F5344CB8AC3E}">
        <p14:creationId xmlns:p14="http://schemas.microsoft.com/office/powerpoint/2010/main" val="281597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5192" y="413264"/>
            <a:ext cx="4764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 및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7396" y="1026575"/>
            <a:ext cx="261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Super-Resolution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96E53-ED20-4240-94C3-C36C032249B1}"/>
              </a:ext>
            </a:extLst>
          </p:cNvPr>
          <p:cNvSpPr txBox="1"/>
          <p:nvPr/>
        </p:nvSpPr>
        <p:spPr>
          <a:xfrm>
            <a:off x="633858" y="1694121"/>
            <a:ext cx="456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EDSR</a:t>
            </a:r>
            <a:r>
              <a:rPr lang="ko-KR" altLang="en-US" sz="2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한계를 극복한 초해상화 기법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F5D96B-32EB-4300-B6E4-A4435F1F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2" y="3046954"/>
            <a:ext cx="5897109" cy="23903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ED21F4-F744-4078-96D7-3940936F98DE}"/>
              </a:ext>
            </a:extLst>
          </p:cNvPr>
          <p:cNvSpPr txBox="1"/>
          <p:nvPr/>
        </p:nvSpPr>
        <p:spPr>
          <a:xfrm>
            <a:off x="528979" y="5437287"/>
            <a:ext cx="171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SAN </a:t>
            </a:r>
            <a:r>
              <a:rPr lang="ko-KR" altLang="en-US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구조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529CDE-7BD2-48F4-AD9A-6C08C32C3850}"/>
              </a:ext>
            </a:extLst>
          </p:cNvPr>
          <p:cNvSpPr txBox="1"/>
          <p:nvPr/>
        </p:nvSpPr>
        <p:spPr>
          <a:xfrm>
            <a:off x="6544490" y="2488942"/>
            <a:ext cx="55291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EDSR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한계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Original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image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모든 정보를 사용하지 않음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representational ability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저해되어 왔음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SAN</a:t>
            </a: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SOCA(Second Order Channel Attention) </a:t>
            </a:r>
            <a:r>
              <a:rPr lang="ko-KR" altLang="en-US" sz="16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매커니즘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등을 통해 더 강력한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 expression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 correlation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학습이 가능함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LSRAG(Local-Source Residual Attention Group)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기법을 통해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어떤 정보가 중요한지 알게 되어 결과에 영향을 많이 줌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RL-NL(Region-Level Non-Local module)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사용하여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 image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들이 제공하는 단서들과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HR image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유사성을 활용할 수 있음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55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기술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38074" y="139404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688" y="1006929"/>
            <a:ext cx="343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(Convolutional Neural Network)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81B403-F140-4EC7-8789-2853AE75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3760"/>
            <a:ext cx="6525536" cy="250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320746-43F6-4A4B-88F3-48A94AFDAD07}"/>
              </a:ext>
            </a:extLst>
          </p:cNvPr>
          <p:cNvSpPr txBox="1"/>
          <p:nvPr/>
        </p:nvSpPr>
        <p:spPr>
          <a:xfrm>
            <a:off x="2195231" y="4879185"/>
            <a:ext cx="2135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CNN</a:t>
            </a:r>
            <a:r>
              <a:rPr lang="ko-KR" altLang="en-US" sz="1050" dirty="0"/>
              <a:t>의 전체적인 네트워크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3A388-E471-4EEA-88DB-61956CAD98F5}"/>
              </a:ext>
            </a:extLst>
          </p:cNvPr>
          <p:cNvSpPr txBox="1"/>
          <p:nvPr/>
        </p:nvSpPr>
        <p:spPr>
          <a:xfrm>
            <a:off x="6930262" y="2192598"/>
            <a:ext cx="47833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이미지를 대상으로 여러 개의 필터를 사용하여 결과값을 얻어냄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결과값에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Activation Function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적용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결과값의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dimensionality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축소하기 위한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Pooling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과정을 반복한 후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Flatten(Vectorization)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하여 데이터를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차원 데이터로 변형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 혹은 하나 이상의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Fully-Connected Layer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적용하고 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Softmax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activation function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적용하여 최종적인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7012" y="4943130"/>
            <a:ext cx="532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3886" y="1022764"/>
            <a:ext cx="192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SAN- NLRG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구조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5528EAA-4042-4A1B-95B1-51F164C19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2775869"/>
            <a:ext cx="4620270" cy="20005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62E63E-F984-4668-8D74-66E48C96726C}"/>
              </a:ext>
            </a:extLst>
          </p:cNvPr>
          <p:cNvSpPr txBox="1"/>
          <p:nvPr/>
        </p:nvSpPr>
        <p:spPr>
          <a:xfrm>
            <a:off x="5681133" y="1867928"/>
            <a:ext cx="60324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Group</a:t>
            </a:r>
            <a:r>
              <a:rPr lang="ko-KR" altLang="en-US" sz="1600" dirty="0"/>
              <a:t>의 앞과 뒤에 하나씩 </a:t>
            </a:r>
            <a:r>
              <a:rPr lang="en-US" altLang="ko-KR" sz="1600" dirty="0"/>
              <a:t>RL-NL </a:t>
            </a:r>
            <a:r>
              <a:rPr lang="ko-KR" altLang="en-US" sz="1600" dirty="0"/>
              <a:t>모듈을 배치하고 그 사이에 하나의 </a:t>
            </a:r>
            <a:r>
              <a:rPr lang="en-US" altLang="ko-KR" sz="1600" dirty="0"/>
              <a:t>Share-source residual group(SSRG)</a:t>
            </a:r>
            <a:r>
              <a:rPr lang="ko-KR" altLang="en-US" sz="1600" dirty="0"/>
              <a:t>를 배치한 구조를 가짐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SSRG</a:t>
            </a:r>
            <a:r>
              <a:rPr lang="ko-KR" altLang="en-US" sz="1600" dirty="0"/>
              <a:t>는 </a:t>
            </a:r>
            <a:r>
              <a:rPr lang="en-US" altLang="ko-KR" sz="1600" dirty="0"/>
              <a:t>G</a:t>
            </a:r>
            <a:r>
              <a:rPr lang="ko-KR" altLang="en-US" sz="1600" dirty="0"/>
              <a:t>개의 </a:t>
            </a:r>
            <a:r>
              <a:rPr lang="en-US" altLang="ko-KR" sz="1600" dirty="0"/>
              <a:t>local-source residual attention group(LSRAG)</a:t>
            </a:r>
            <a:r>
              <a:rPr lang="ko-KR" altLang="en-US" sz="1600" dirty="0"/>
              <a:t>와 </a:t>
            </a:r>
            <a:r>
              <a:rPr lang="en-US" altLang="ko-KR" sz="1600" dirty="0"/>
              <a:t>share-source skip connection(SSC)</a:t>
            </a:r>
            <a:r>
              <a:rPr lang="ko-KR" altLang="en-US" sz="1600" dirty="0"/>
              <a:t>로 구성되어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985DF-58A1-4057-BF35-E3111FDF9468}"/>
              </a:ext>
            </a:extLst>
          </p:cNvPr>
          <p:cNvSpPr txBox="1"/>
          <p:nvPr/>
        </p:nvSpPr>
        <p:spPr>
          <a:xfrm>
            <a:off x="6096000" y="4185735"/>
            <a:ext cx="50292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SSC(Share-source skip connection)</a:t>
            </a:r>
            <a:r>
              <a:rPr lang="ko-KR" altLang="en-US" sz="1600" dirty="0"/>
              <a:t>를 사용하는 이유</a:t>
            </a:r>
            <a:endParaRPr lang="en-US" altLang="ko-KR" sz="1600" dirty="0"/>
          </a:p>
          <a:p>
            <a:endParaRPr lang="en-US" altLang="ko-KR" sz="1050" dirty="0"/>
          </a:p>
          <a:p>
            <a:r>
              <a:rPr lang="en-US" altLang="ko-KR" sz="1600" dirty="0"/>
              <a:t>-&gt; </a:t>
            </a:r>
            <a:r>
              <a:rPr lang="en-US" altLang="ko-KR" sz="1100" dirty="0"/>
              <a:t>Residual block</a:t>
            </a:r>
            <a:r>
              <a:rPr lang="ko-KR" altLang="en-US" sz="1100" dirty="0"/>
              <a:t>을 많이 사용하면 깊은 학습을 할 수 있지만 단순히 </a:t>
            </a:r>
            <a:r>
              <a:rPr lang="en-US" altLang="ko-KR" sz="1100" dirty="0"/>
              <a:t>block</a:t>
            </a:r>
            <a:r>
              <a:rPr lang="ko-KR" altLang="en-US" sz="1100" dirty="0"/>
              <a:t>을 많이 쌓기만 한다면 </a:t>
            </a:r>
            <a:r>
              <a:rPr lang="ko-KR" altLang="en-US" sz="1100" dirty="0" err="1"/>
              <a:t>역전파</a:t>
            </a:r>
            <a:r>
              <a:rPr lang="ko-KR" altLang="en-US" sz="1100" dirty="0"/>
              <a:t> 과정에서 생기는 </a:t>
            </a:r>
            <a:r>
              <a:rPr lang="en-US" altLang="ko-KR" sz="1100" dirty="0"/>
              <a:t>gradient vanishing</a:t>
            </a:r>
            <a:r>
              <a:rPr lang="ko-KR" altLang="en-US" sz="1100" dirty="0"/>
              <a:t>과 같은 문제가 생기게 된다</a:t>
            </a:r>
            <a:r>
              <a:rPr lang="en-US" altLang="ko-KR" sz="1100" dirty="0"/>
              <a:t>. </a:t>
            </a:r>
            <a:r>
              <a:rPr lang="ko-KR" altLang="en-US" sz="1100" dirty="0"/>
              <a:t>그렇기 때문에 </a:t>
            </a:r>
            <a:r>
              <a:rPr lang="en-US" altLang="ko-KR" sz="1100" dirty="0"/>
              <a:t>LR image</a:t>
            </a:r>
            <a:r>
              <a:rPr lang="ko-KR" altLang="en-US" sz="1100" dirty="0"/>
              <a:t>에서 풍부한 저주파의 정보를 통과하게 하여 그 값을 사용할 수 있게 하고 깊은 네트워크 학습을 용이하게 하는 장점이 있기 때문</a:t>
            </a:r>
          </a:p>
        </p:txBody>
      </p:sp>
    </p:spTree>
    <p:extLst>
      <p:ext uri="{BB962C8B-B14F-4D97-AF65-F5344CB8AC3E}">
        <p14:creationId xmlns:p14="http://schemas.microsoft.com/office/powerpoint/2010/main" val="320765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7012" y="4943130"/>
            <a:ext cx="532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0133" y="1022764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SAN- RL-NL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구조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98F876A-A25A-4B32-9E92-AD246BFA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94" y="2785028"/>
            <a:ext cx="3933825" cy="152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7300D8D-87C8-4C92-AF84-E0E31C5029AC}"/>
              </a:ext>
            </a:extLst>
          </p:cNvPr>
          <p:cNvSpPr txBox="1"/>
          <p:nvPr/>
        </p:nvSpPr>
        <p:spPr>
          <a:xfrm>
            <a:off x="5606477" y="2023534"/>
            <a:ext cx="543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Non-local</a:t>
            </a:r>
            <a:r>
              <a:rPr lang="ko-KR" altLang="en-US" sz="1600" dirty="0"/>
              <a:t> </a:t>
            </a:r>
            <a:r>
              <a:rPr lang="en-US" altLang="ko-KR" sz="1600" dirty="0"/>
              <a:t>neural network</a:t>
            </a:r>
            <a:r>
              <a:rPr lang="ko-KR" altLang="en-US" sz="1600" dirty="0"/>
              <a:t>를 사용하는 이유는 모든 </a:t>
            </a:r>
            <a:r>
              <a:rPr lang="en-US" altLang="ko-KR" sz="1600" dirty="0"/>
              <a:t>high level</a:t>
            </a:r>
            <a:r>
              <a:rPr lang="ko-KR" altLang="en-US" sz="1600" dirty="0"/>
              <a:t>의 </a:t>
            </a:r>
            <a:r>
              <a:rPr lang="en-US" altLang="ko-KR" sz="1600" dirty="0"/>
              <a:t>task</a:t>
            </a:r>
            <a:r>
              <a:rPr lang="ko-KR" altLang="en-US" sz="1600" dirty="0"/>
              <a:t>들을 계산할 때 넓은 범위의 의존성을 포착하기 위해 사용된다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RL-NL</a:t>
            </a:r>
            <a:r>
              <a:rPr lang="ko-KR" altLang="en-US" sz="1600" dirty="0"/>
              <a:t>에서는 각각의 </a:t>
            </a:r>
            <a:r>
              <a:rPr lang="en-US" altLang="ko-KR" sz="1600" dirty="0"/>
              <a:t>feature map</a:t>
            </a:r>
            <a:r>
              <a:rPr lang="ko-KR" altLang="en-US" sz="1600" dirty="0"/>
              <a:t>들 중에서 </a:t>
            </a:r>
            <a:r>
              <a:rPr lang="en-US" altLang="ko-KR" sz="1600" dirty="0"/>
              <a:t>feature</a:t>
            </a:r>
            <a:r>
              <a:rPr lang="ko-KR" altLang="en-US" sz="1600" dirty="0"/>
              <a:t>에게 </a:t>
            </a:r>
            <a:r>
              <a:rPr lang="en-US" altLang="ko-KR" sz="1600" dirty="0"/>
              <a:t>weigh</a:t>
            </a:r>
            <a:r>
              <a:rPr lang="ko-KR" altLang="en-US" sz="1600" dirty="0"/>
              <a:t>를 주고 그것들을 </a:t>
            </a:r>
            <a:r>
              <a:rPr lang="en-US" altLang="ko-KR" sz="1600" dirty="0"/>
              <a:t>Batch matrix </a:t>
            </a:r>
            <a:r>
              <a:rPr lang="ko-KR" altLang="en-US" sz="1600" dirty="0"/>
              <a:t>곱셈연산을 진행한다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이후 연산 결과에도 </a:t>
            </a:r>
            <a:r>
              <a:rPr lang="en-US" altLang="ko-KR" sz="1600"/>
              <a:t>weight</a:t>
            </a:r>
            <a:r>
              <a:rPr lang="ko-KR" altLang="en-US" sz="1600"/>
              <a:t>를 </a:t>
            </a:r>
            <a:r>
              <a:rPr lang="ko-KR" altLang="en-US" sz="1600" dirty="0"/>
              <a:t>주고 </a:t>
            </a:r>
            <a:r>
              <a:rPr lang="en-US" altLang="ko-KR" sz="1600" dirty="0"/>
              <a:t>feature map</a:t>
            </a:r>
            <a:r>
              <a:rPr lang="ko-KR" altLang="en-US" sz="1600" dirty="0"/>
              <a:t>들과 </a:t>
            </a:r>
            <a:r>
              <a:rPr lang="en-US" altLang="ko-KR" sz="1600" dirty="0"/>
              <a:t>element-wise add</a:t>
            </a:r>
            <a:r>
              <a:rPr lang="ko-KR" altLang="en-US" sz="1600" dirty="0"/>
              <a:t>를 해주어 </a:t>
            </a:r>
            <a:r>
              <a:rPr lang="en-US" altLang="ko-KR" sz="1600" dirty="0"/>
              <a:t>LR image</a:t>
            </a:r>
            <a:r>
              <a:rPr lang="ko-KR" altLang="en-US" sz="1600" dirty="0"/>
              <a:t>의 </a:t>
            </a:r>
            <a:r>
              <a:rPr lang="en-US" altLang="ko-KR" sz="1600" dirty="0"/>
              <a:t>feature</a:t>
            </a:r>
            <a:r>
              <a:rPr lang="ko-KR" altLang="en-US" sz="1600" dirty="0"/>
              <a:t>들이 제공하는 단서들과 </a:t>
            </a:r>
            <a:r>
              <a:rPr lang="en-US" altLang="ko-KR" sz="1600" dirty="0"/>
              <a:t>HR image</a:t>
            </a:r>
            <a:r>
              <a:rPr lang="ko-KR" altLang="en-US" sz="1600" dirty="0"/>
              <a:t>의 유사성을 활용할 수 있게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87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7012" y="4943130"/>
            <a:ext cx="532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2913" y="1022764"/>
            <a:ext cx="200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SAN- LSRAG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구조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72DCB0-2BA8-4A96-B828-C09053CC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75" y="4131915"/>
            <a:ext cx="3686175" cy="15335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A01421-E128-4241-9CFF-C352FB36704C}"/>
              </a:ext>
            </a:extLst>
          </p:cNvPr>
          <p:cNvSpPr txBox="1"/>
          <p:nvPr/>
        </p:nvSpPr>
        <p:spPr>
          <a:xfrm>
            <a:off x="5401732" y="1459441"/>
            <a:ext cx="64092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각각의 </a:t>
            </a:r>
            <a:r>
              <a:rPr lang="en-US" altLang="ko-KR" sz="1600" dirty="0"/>
              <a:t>LSRAG</a:t>
            </a:r>
            <a:r>
              <a:rPr lang="ko-KR" altLang="en-US" sz="1600" dirty="0"/>
              <a:t>는 </a:t>
            </a:r>
            <a:r>
              <a:rPr lang="en-US" altLang="ko-KR" sz="1600" dirty="0"/>
              <a:t>M</a:t>
            </a:r>
            <a:r>
              <a:rPr lang="ko-KR" altLang="en-US" sz="1600" dirty="0"/>
              <a:t>개의 </a:t>
            </a:r>
            <a:r>
              <a:rPr lang="en-US" altLang="ko-KR" sz="1600" dirty="0"/>
              <a:t>residual block</a:t>
            </a:r>
            <a:r>
              <a:rPr lang="ko-KR" altLang="en-US" sz="1600" dirty="0"/>
              <a:t>들과 </a:t>
            </a:r>
            <a:r>
              <a:rPr lang="en-US" altLang="ko-KR" sz="1600" dirty="0"/>
              <a:t>local-source skip connection</a:t>
            </a:r>
            <a:r>
              <a:rPr lang="ko-KR" altLang="en-US" sz="1600" dirty="0"/>
              <a:t>이 있고 뒤엔 </a:t>
            </a:r>
            <a:r>
              <a:rPr lang="en-US" altLang="ko-KR" sz="1600" dirty="0"/>
              <a:t>feature</a:t>
            </a:r>
            <a:r>
              <a:rPr lang="ko-KR" altLang="en-US" sz="1600" dirty="0"/>
              <a:t>의 상호의존성들을 이용하기 위해 존재하는 </a:t>
            </a:r>
            <a:r>
              <a:rPr lang="en-US" altLang="ko-KR" sz="1600" dirty="0"/>
              <a:t>Second-order channel attention(SOCA) module</a:t>
            </a:r>
            <a:r>
              <a:rPr lang="ko-KR" altLang="en-US" sz="1600" dirty="0"/>
              <a:t>이 있다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Skip</a:t>
            </a:r>
            <a:r>
              <a:rPr lang="ko-KR" altLang="en-US" sz="1600" dirty="0"/>
              <a:t>을 하게 되면 </a:t>
            </a:r>
            <a:r>
              <a:rPr lang="en-US" altLang="ko-KR" sz="1600" dirty="0"/>
              <a:t>RL-NL</a:t>
            </a:r>
            <a:r>
              <a:rPr lang="ko-KR" altLang="en-US" sz="1600" dirty="0"/>
              <a:t>을 통과한 후 들어오는 값과 </a:t>
            </a:r>
            <a:r>
              <a:rPr lang="en-US" altLang="ko-KR" sz="1600" dirty="0"/>
              <a:t>LSRAG(g-1)</a:t>
            </a:r>
            <a:r>
              <a:rPr lang="ko-KR" altLang="en-US" sz="1600" dirty="0"/>
              <a:t>번째를 통과하고 들어오는 값을 통해 계산하게 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이때 </a:t>
            </a:r>
            <a:r>
              <a:rPr lang="en-US" altLang="ko-KR" sz="1600" dirty="0"/>
              <a:t>RL-NL</a:t>
            </a:r>
            <a:r>
              <a:rPr lang="ko-KR" altLang="en-US" sz="1600" dirty="0"/>
              <a:t>을 통과하여 들어온 값을 </a:t>
            </a:r>
            <a:r>
              <a:rPr lang="en-US" altLang="ko-KR" sz="1600" dirty="0"/>
              <a:t>F</a:t>
            </a:r>
            <a:r>
              <a:rPr lang="en-US" altLang="ko-KR" sz="1100" dirty="0"/>
              <a:t>0 </a:t>
            </a:r>
            <a:r>
              <a:rPr lang="ko-KR" altLang="en-US" sz="1600" dirty="0"/>
              <a:t>라고 하고 </a:t>
            </a:r>
            <a:r>
              <a:rPr lang="en-US" altLang="ko-KR" sz="1600" dirty="0"/>
              <a:t>LR image</a:t>
            </a:r>
            <a:r>
              <a:rPr lang="ko-KR" altLang="en-US" sz="1600" dirty="0"/>
              <a:t>의 </a:t>
            </a:r>
            <a:r>
              <a:rPr lang="en-US" altLang="ko-KR" sz="1600" dirty="0"/>
              <a:t>feature</a:t>
            </a:r>
            <a:r>
              <a:rPr lang="ko-KR" altLang="en-US" sz="1600" dirty="0"/>
              <a:t>를 사용하기 위해 </a:t>
            </a:r>
            <a:r>
              <a:rPr lang="en-US" altLang="ko-KR" sz="1600" dirty="0"/>
              <a:t>skip connection</a:t>
            </a:r>
            <a:r>
              <a:rPr lang="ko-KR" altLang="en-US" sz="1600" dirty="0"/>
              <a:t>을 사용한다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</a:t>
            </a:r>
            <a:r>
              <a:rPr lang="en-US" altLang="ko-KR" sz="1100" dirty="0"/>
              <a:t>0</a:t>
            </a:r>
            <a:r>
              <a:rPr lang="ko-KR" altLang="en-US" sz="1600" dirty="0"/>
              <a:t>에 </a:t>
            </a:r>
            <a:r>
              <a:rPr lang="en-US" altLang="ko-KR" sz="1600" dirty="0"/>
              <a:t>weight</a:t>
            </a:r>
            <a:r>
              <a:rPr lang="ko-KR" altLang="en-US" sz="1600" dirty="0"/>
              <a:t>를 곱해주고 </a:t>
            </a:r>
            <a:r>
              <a:rPr lang="en-US" altLang="ko-KR" sz="1600" dirty="0"/>
              <a:t>LSRAG</a:t>
            </a:r>
            <a:r>
              <a:rPr lang="ko-KR" altLang="en-US" sz="1600" dirty="0"/>
              <a:t>를 </a:t>
            </a:r>
            <a:r>
              <a:rPr lang="en-US" altLang="ko-KR" sz="1600" dirty="0"/>
              <a:t>g-1</a:t>
            </a:r>
            <a:r>
              <a:rPr lang="ko-KR" altLang="en-US" sz="1600" dirty="0"/>
              <a:t>번째로 통과하여 나온 값</a:t>
            </a:r>
            <a:r>
              <a:rPr lang="en-US" altLang="ko-KR" sz="1600" dirty="0"/>
              <a:t>(H</a:t>
            </a:r>
            <a:r>
              <a:rPr lang="en-US" altLang="ko-KR" sz="1100" dirty="0"/>
              <a:t>g</a:t>
            </a:r>
            <a:r>
              <a:rPr lang="en-US" altLang="ko-KR" sz="1600" dirty="0"/>
              <a:t>)</a:t>
            </a:r>
            <a:r>
              <a:rPr lang="ko-KR" altLang="en-US" sz="1600" dirty="0"/>
              <a:t>과 더해준다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W</a:t>
            </a:r>
            <a:r>
              <a:rPr lang="en-US" altLang="ko-KR" sz="1100" dirty="0" err="1"/>
              <a:t>ssc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시작하고 학습을 진행할수록 </a:t>
            </a:r>
            <a:r>
              <a:rPr lang="en-US" altLang="ko-KR" sz="1600" dirty="0"/>
              <a:t>LR</a:t>
            </a:r>
            <a:r>
              <a:rPr lang="ko-KR" altLang="en-US" sz="1600" dirty="0"/>
              <a:t>에서 어떤 정보가 중요한지 알게 되므로 값은 점점 증가하게 되어 </a:t>
            </a:r>
            <a:r>
              <a:rPr lang="en-US" altLang="ko-KR" sz="1600" dirty="0"/>
              <a:t>F</a:t>
            </a:r>
            <a:r>
              <a:rPr lang="en-US" altLang="ko-KR" sz="1100" dirty="0"/>
              <a:t>0</a:t>
            </a:r>
            <a:r>
              <a:rPr lang="ko-KR" altLang="en-US" sz="1600" dirty="0"/>
              <a:t>의 값에 영향을 많이 주게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F263ACE-97BB-443E-9ED6-7632E184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4" y="1668703"/>
            <a:ext cx="4387278" cy="13899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580DFED-54E5-413C-8185-24DD8E917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297" y="5952559"/>
            <a:ext cx="343900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7012" y="4943130"/>
            <a:ext cx="532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3800" y="1022764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Deblocking Filter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0CCD500-EBE6-466F-9151-DE305FF9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82" y="2752713"/>
            <a:ext cx="2013913" cy="19616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FA65DB5-1A0B-4DB1-8172-2E4FC7EA4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34" y="2752712"/>
            <a:ext cx="2085036" cy="19616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7C3E48-DAC8-4E18-8CE1-B73383BE127C}"/>
              </a:ext>
            </a:extLst>
          </p:cNvPr>
          <p:cNvSpPr txBox="1"/>
          <p:nvPr/>
        </p:nvSpPr>
        <p:spPr>
          <a:xfrm>
            <a:off x="455532" y="4853224"/>
            <a:ext cx="5991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SAN test </a:t>
            </a:r>
            <a:r>
              <a:rPr lang="ko-KR" altLang="en-US" sz="1600" dirty="0"/>
              <a:t>도중 이미지 픽셀 사이에서 </a:t>
            </a:r>
            <a:r>
              <a:rPr lang="en-US" altLang="ko-KR" sz="1600" dirty="0"/>
              <a:t>blocking effect</a:t>
            </a:r>
            <a:r>
              <a:rPr lang="ko-KR" altLang="en-US" sz="1600" dirty="0"/>
              <a:t>가 발견됨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E1A2EB0-1FFB-4765-8CCE-6AFB34160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976" y="858279"/>
            <a:ext cx="4416483" cy="43334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4D1394-51D4-4FEC-A608-AA52DEAE0593}"/>
              </a:ext>
            </a:extLst>
          </p:cNvPr>
          <p:cNvSpPr txBox="1"/>
          <p:nvPr/>
        </p:nvSpPr>
        <p:spPr>
          <a:xfrm>
            <a:off x="7522575" y="5297073"/>
            <a:ext cx="297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Deblocking Filter</a:t>
            </a:r>
            <a:r>
              <a:rPr lang="ko-KR" altLang="en-US" sz="1600" dirty="0"/>
              <a:t>의 </a:t>
            </a:r>
            <a:r>
              <a:rPr lang="en-US" altLang="ko-KR" sz="1600" dirty="0"/>
              <a:t>Flowchart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3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26522" y="1573923"/>
            <a:ext cx="398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 ) Knowledge Distillation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17685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 모델 경량화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25027B-03AC-4953-9F41-74C937CF1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15" y="2392857"/>
            <a:ext cx="5117785" cy="1362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BEF537-1DAE-4D53-9E69-549BF28175CB}"/>
              </a:ext>
            </a:extLst>
          </p:cNvPr>
          <p:cNvSpPr txBox="1"/>
          <p:nvPr/>
        </p:nvSpPr>
        <p:spPr>
          <a:xfrm>
            <a:off x="978215" y="3529388"/>
            <a:ext cx="458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 ) Pruning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D8B6D-EEBE-42AD-8FB5-58304131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868" y="2392857"/>
            <a:ext cx="4143024" cy="18936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B45D6C-659E-44F0-AAB4-42D5F8AC3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22" y="4120663"/>
            <a:ext cx="3379223" cy="21603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DA41EB-E442-4FCF-A388-431FCE6B3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868" y="4331221"/>
            <a:ext cx="3458572" cy="22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계획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4625" y="2497976"/>
            <a:ext cx="20120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 및 내용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4842" y="2494575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 및 </a:t>
            </a:r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 </a:t>
            </a:r>
            <a:r>
              <a:rPr lang="ko-KR" altLang="en-US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4280" y="2494575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기술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4042" y="2494575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88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계획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934605" y="4514850"/>
            <a:ext cx="1472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SRCNN</a:t>
            </a:r>
            <a:endParaRPr lang="ko-KR" altLang="en-US" sz="14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57638" y="4514850"/>
            <a:ext cx="1925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간트차트 및 역할분담</a:t>
            </a:r>
            <a:endParaRPr lang="ko-KR" altLang="en-US" sz="14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66309" y="4884182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EDSR</a:t>
            </a:r>
            <a:r>
              <a:rPr lang="ko-KR" altLang="en-US" sz="14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SAN</a:t>
            </a:r>
            <a:endParaRPr lang="ko-KR" altLang="en-US" sz="14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42603" y="5236183"/>
            <a:ext cx="2256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SAN </a:t>
            </a:r>
            <a:r>
              <a:rPr lang="ko-KR" altLang="en-US" sz="14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en-US" altLang="ko-KR" sz="14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resolution</a:t>
            </a:r>
            <a:r>
              <a:rPr lang="ko-KR" altLang="en-US" sz="14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797802" y="5951519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모델 경량화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04A12C-E102-46BE-B390-64E28D0C7CAF}"/>
              </a:ext>
            </a:extLst>
          </p:cNvPr>
          <p:cNvSpPr/>
          <p:nvPr/>
        </p:nvSpPr>
        <p:spPr>
          <a:xfrm>
            <a:off x="6888308" y="5543960"/>
            <a:ext cx="1564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Deblocking Filter</a:t>
            </a:r>
            <a:endParaRPr lang="ko-KR" altLang="en-US" sz="14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계획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0273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간트차트 및 역할 분담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_x423958416">
            <a:extLst>
              <a:ext uri="{FF2B5EF4-FFF2-40B4-BE49-F238E27FC236}">
                <a16:creationId xmlns:a16="http://schemas.microsoft.com/office/drawing/2014/main" id="{8CC290D7-1532-470D-A1CC-506857F0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" y="2007715"/>
            <a:ext cx="61608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43FB54E-6FF5-4B74-B445-68F638F0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970"/>
              </p:ext>
            </p:extLst>
          </p:nvPr>
        </p:nvGraphicFramePr>
        <p:xfrm>
          <a:off x="7204859" y="2678807"/>
          <a:ext cx="4688733" cy="3009153"/>
        </p:xfrm>
        <a:graphic>
          <a:graphicData uri="http://schemas.openxmlformats.org/drawingml/2006/table">
            <a:tbl>
              <a:tblPr/>
              <a:tblGrid>
                <a:gridCol w="2374495">
                  <a:extLst>
                    <a:ext uri="{9D8B030D-6E8A-4147-A177-3AD203B41FA5}">
                      <a16:colId xmlns:a16="http://schemas.microsoft.com/office/drawing/2014/main" val="854969083"/>
                    </a:ext>
                  </a:extLst>
                </a:gridCol>
                <a:gridCol w="1157119">
                  <a:extLst>
                    <a:ext uri="{9D8B030D-6E8A-4147-A177-3AD203B41FA5}">
                      <a16:colId xmlns:a16="http://schemas.microsoft.com/office/drawing/2014/main" val="3399312078"/>
                    </a:ext>
                  </a:extLst>
                </a:gridCol>
                <a:gridCol w="1157119">
                  <a:extLst>
                    <a:ext uri="{9D8B030D-6E8A-4147-A177-3AD203B41FA5}">
                      <a16:colId xmlns:a16="http://schemas.microsoft.com/office/drawing/2014/main" val="4195287883"/>
                    </a:ext>
                  </a:extLst>
                </a:gridCol>
              </a:tblGrid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전승권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박준용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78966"/>
                  </a:ext>
                </a:extLst>
              </a:tr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논문 분석 및 딥러닝 기초 공부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901813"/>
                  </a:ext>
                </a:extLst>
              </a:tr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</a:t>
                      </a:r>
                      <a:r>
                        <a:rPr lang="ko-KR" altLang="en-US" sz="1000" b="1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98189"/>
                  </a:ext>
                </a:extLst>
              </a:tr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 모델링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202864"/>
                  </a:ext>
                </a:extLst>
              </a:tr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훈련 전이학습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425504"/>
                  </a:ext>
                </a:extLst>
              </a:tr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 모델 경량화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05913"/>
                  </a:ext>
                </a:extLst>
              </a:tr>
              <a:tr h="4298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보완 수정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7405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0777B7F-389C-426E-A937-0B4980C8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67" y="4563742"/>
            <a:ext cx="1562100" cy="3143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AF6324-93F3-4703-A7F9-85ED39591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859" y="4481250"/>
            <a:ext cx="15621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 및 내용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26522" y="960612"/>
            <a:ext cx="4079964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04373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 및 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6522" y="105070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9A5085-1075-4677-9E2D-5C9D8914B647}"/>
              </a:ext>
            </a:extLst>
          </p:cNvPr>
          <p:cNvCxnSpPr>
            <a:cxnSpLocks/>
          </p:cNvCxnSpPr>
          <p:nvPr/>
        </p:nvCxnSpPr>
        <p:spPr>
          <a:xfrm flipV="1">
            <a:off x="1480457" y="3849189"/>
            <a:ext cx="7733212" cy="348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23211E3-AD96-4273-8A45-B147E0337398}"/>
              </a:ext>
            </a:extLst>
          </p:cNvPr>
          <p:cNvCxnSpPr/>
          <p:nvPr/>
        </p:nvCxnSpPr>
        <p:spPr>
          <a:xfrm>
            <a:off x="8351520" y="1602377"/>
            <a:ext cx="0" cy="43978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76318C-4AC7-4668-AB62-F4431D9D99E3}"/>
              </a:ext>
            </a:extLst>
          </p:cNvPr>
          <p:cNvCxnSpPr/>
          <p:nvPr/>
        </p:nvCxnSpPr>
        <p:spPr>
          <a:xfrm>
            <a:off x="2543284" y="2316480"/>
            <a:ext cx="792099" cy="153270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66E3A9-5C55-4F53-A5AD-372A9071AEAC}"/>
              </a:ext>
            </a:extLst>
          </p:cNvPr>
          <p:cNvSpPr txBox="1"/>
          <p:nvPr/>
        </p:nvSpPr>
        <p:spPr>
          <a:xfrm>
            <a:off x="2212358" y="1955856"/>
            <a:ext cx="661851" cy="369332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 ExtraBold" panose="020B0600000101010101"/>
              </a:rPr>
              <a:t>감시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2FE4AD-C5F7-49ED-BBF7-DC27D18A96BB}"/>
              </a:ext>
            </a:extLst>
          </p:cNvPr>
          <p:cNvSpPr txBox="1"/>
          <p:nvPr/>
        </p:nvSpPr>
        <p:spPr>
          <a:xfrm>
            <a:off x="2673532" y="5451623"/>
            <a:ext cx="661851" cy="369332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 ExtraBold" panose="020B0600000101010101"/>
              </a:rPr>
              <a:t>안전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BAE3187-AA57-4AF2-B329-33D6D87F9177}"/>
              </a:ext>
            </a:extLst>
          </p:cNvPr>
          <p:cNvCxnSpPr>
            <a:cxnSpLocks/>
          </p:cNvCxnSpPr>
          <p:nvPr/>
        </p:nvCxnSpPr>
        <p:spPr>
          <a:xfrm flipV="1">
            <a:off x="3066504" y="3910205"/>
            <a:ext cx="995854" cy="15239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B7E583F-3079-4C5A-89E6-4FB9A63D1248}"/>
              </a:ext>
            </a:extLst>
          </p:cNvPr>
          <p:cNvCxnSpPr/>
          <p:nvPr/>
        </p:nvCxnSpPr>
        <p:spPr>
          <a:xfrm>
            <a:off x="5216815" y="2290298"/>
            <a:ext cx="792099" cy="153270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A1686F-B707-4F88-BDD1-5E6F3F038120}"/>
              </a:ext>
            </a:extLst>
          </p:cNvPr>
          <p:cNvSpPr txBox="1"/>
          <p:nvPr/>
        </p:nvSpPr>
        <p:spPr>
          <a:xfrm>
            <a:off x="4925268" y="1920966"/>
            <a:ext cx="661851" cy="369332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 ExtraBold" panose="020B0600000101010101"/>
              </a:rPr>
              <a:t>교통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E73256-5C5D-450B-87C3-4AC51D093DF7}"/>
              </a:ext>
            </a:extLst>
          </p:cNvPr>
          <p:cNvSpPr txBox="1"/>
          <p:nvPr/>
        </p:nvSpPr>
        <p:spPr>
          <a:xfrm>
            <a:off x="1946175" y="4735817"/>
            <a:ext cx="1058282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ea typeface="나눔스퀘어 ExtraBold" panose="020B0600000101010101"/>
              </a:rPr>
              <a:t>실종자 수색</a:t>
            </a:r>
            <a:endParaRPr lang="ko-KR" altLang="en-US" sz="1200" dirty="0">
              <a:ea typeface="나눔스퀘어 ExtraBold" panose="020B0600000101010101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DE7AA1-A812-4A00-BCE5-909EEEF3EEF3}"/>
              </a:ext>
            </a:extLst>
          </p:cNvPr>
          <p:cNvCxnSpPr>
            <a:cxnSpLocks/>
          </p:cNvCxnSpPr>
          <p:nvPr/>
        </p:nvCxnSpPr>
        <p:spPr>
          <a:xfrm flipV="1">
            <a:off x="2908663" y="4874317"/>
            <a:ext cx="528597" cy="24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B097DE6-85DC-43AC-B104-EE1A2CC7A0B2}"/>
              </a:ext>
            </a:extLst>
          </p:cNvPr>
          <p:cNvSpPr txBox="1"/>
          <p:nvPr/>
        </p:nvSpPr>
        <p:spPr>
          <a:xfrm>
            <a:off x="4206845" y="2699658"/>
            <a:ext cx="862147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 ExtraBold" panose="020B0600000101010101"/>
              </a:rPr>
              <a:t>교통정보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FF808AC-CAD0-4E54-8401-B00EDA5E0CB4}"/>
              </a:ext>
            </a:extLst>
          </p:cNvPr>
          <p:cNvCxnSpPr>
            <a:cxnSpLocks/>
          </p:cNvCxnSpPr>
          <p:nvPr/>
        </p:nvCxnSpPr>
        <p:spPr>
          <a:xfrm flipV="1">
            <a:off x="4952516" y="2838158"/>
            <a:ext cx="528597" cy="24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8D0C84-B680-4EDC-B3C1-C66DC54BA889}"/>
              </a:ext>
            </a:extLst>
          </p:cNvPr>
          <p:cNvSpPr txBox="1"/>
          <p:nvPr/>
        </p:nvSpPr>
        <p:spPr>
          <a:xfrm>
            <a:off x="2556076" y="4355961"/>
            <a:ext cx="521010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 ExtraBold" panose="020B0600000101010101"/>
              </a:rPr>
              <a:t>느림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BE28C6-6F0D-43C3-BA97-111BC38F60F4}"/>
              </a:ext>
            </a:extLst>
          </p:cNvPr>
          <p:cNvCxnSpPr>
            <a:cxnSpLocks/>
          </p:cNvCxnSpPr>
          <p:nvPr/>
        </p:nvCxnSpPr>
        <p:spPr>
          <a:xfrm>
            <a:off x="2852039" y="4611021"/>
            <a:ext cx="335298" cy="2632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361E76-2D52-423F-8B5F-80CAFA70F42F}"/>
              </a:ext>
            </a:extLst>
          </p:cNvPr>
          <p:cNvSpPr txBox="1"/>
          <p:nvPr/>
        </p:nvSpPr>
        <p:spPr>
          <a:xfrm>
            <a:off x="1399615" y="2852646"/>
            <a:ext cx="1019285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 ExtraBold" panose="020B0600000101010101"/>
              </a:rPr>
              <a:t>범죄자 수색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4B3848A-3ED3-4D17-AF60-049AB6380A76}"/>
              </a:ext>
            </a:extLst>
          </p:cNvPr>
          <p:cNvCxnSpPr>
            <a:cxnSpLocks/>
          </p:cNvCxnSpPr>
          <p:nvPr/>
        </p:nvCxnSpPr>
        <p:spPr>
          <a:xfrm flipV="1">
            <a:off x="2370812" y="2991146"/>
            <a:ext cx="528597" cy="24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4CF7873-B749-4CB9-A6D4-A6E95C6FF31D}"/>
              </a:ext>
            </a:extLst>
          </p:cNvPr>
          <p:cNvSpPr txBox="1"/>
          <p:nvPr/>
        </p:nvSpPr>
        <p:spPr>
          <a:xfrm>
            <a:off x="4471013" y="3154889"/>
            <a:ext cx="862147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 ExtraBold" panose="020B0600000101010101"/>
              </a:rPr>
              <a:t>교통사고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C241416-3009-44BA-AFE9-51C650983BA6}"/>
              </a:ext>
            </a:extLst>
          </p:cNvPr>
          <p:cNvCxnSpPr>
            <a:cxnSpLocks/>
          </p:cNvCxnSpPr>
          <p:nvPr/>
        </p:nvCxnSpPr>
        <p:spPr>
          <a:xfrm flipV="1">
            <a:off x="4902087" y="2838158"/>
            <a:ext cx="314728" cy="3513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A0955B3-8552-4B1A-A408-8FA0EFF528D3}"/>
              </a:ext>
            </a:extLst>
          </p:cNvPr>
          <p:cNvSpPr txBox="1"/>
          <p:nvPr/>
        </p:nvSpPr>
        <p:spPr>
          <a:xfrm>
            <a:off x="4206845" y="4275531"/>
            <a:ext cx="49806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 ExtraBold" panose="020B0600000101010101"/>
              </a:rPr>
              <a:t>산불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176C040-7B41-4C6C-9D3B-F969A56251F0}"/>
              </a:ext>
            </a:extLst>
          </p:cNvPr>
          <p:cNvCxnSpPr>
            <a:cxnSpLocks/>
          </p:cNvCxnSpPr>
          <p:nvPr/>
        </p:nvCxnSpPr>
        <p:spPr>
          <a:xfrm flipH="1">
            <a:off x="3725730" y="4411547"/>
            <a:ext cx="48111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234E99-6C41-44E0-B6D7-29CB7209512D}"/>
              </a:ext>
            </a:extLst>
          </p:cNvPr>
          <p:cNvSpPr txBox="1"/>
          <p:nvPr/>
        </p:nvSpPr>
        <p:spPr>
          <a:xfrm>
            <a:off x="3121604" y="2389909"/>
            <a:ext cx="120716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 ExtraBold" panose="020B0600000101010101"/>
              </a:rPr>
              <a:t>차량번호 인식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CEE2903-9855-4677-BD64-4D32326A8698}"/>
              </a:ext>
            </a:extLst>
          </p:cNvPr>
          <p:cNvCxnSpPr>
            <a:cxnSpLocks/>
          </p:cNvCxnSpPr>
          <p:nvPr/>
        </p:nvCxnSpPr>
        <p:spPr>
          <a:xfrm flipH="1">
            <a:off x="2643613" y="2519700"/>
            <a:ext cx="485598" cy="199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16DC105-A2B7-46DC-9FC1-459524E04934}"/>
              </a:ext>
            </a:extLst>
          </p:cNvPr>
          <p:cNvCxnSpPr>
            <a:cxnSpLocks/>
          </p:cNvCxnSpPr>
          <p:nvPr/>
        </p:nvCxnSpPr>
        <p:spPr>
          <a:xfrm flipV="1">
            <a:off x="6201661" y="3892731"/>
            <a:ext cx="780333" cy="15588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69C427-ADEF-472D-9E0C-12A4CE4025F9}"/>
              </a:ext>
            </a:extLst>
          </p:cNvPr>
          <p:cNvSpPr txBox="1"/>
          <p:nvPr/>
        </p:nvSpPr>
        <p:spPr>
          <a:xfrm>
            <a:off x="5870735" y="5460388"/>
            <a:ext cx="661851" cy="369332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ea typeface="나눔스퀘어 ExtraBold" panose="020B0600000101010101"/>
              </a:rPr>
              <a:t>드론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A88D4A-C230-474E-8EAB-E7BFC864DE18}"/>
              </a:ext>
            </a:extLst>
          </p:cNvPr>
          <p:cNvSpPr txBox="1"/>
          <p:nvPr/>
        </p:nvSpPr>
        <p:spPr>
          <a:xfrm>
            <a:off x="5522565" y="4485751"/>
            <a:ext cx="49806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ea typeface="나눔스퀘어 ExtraBold" panose="020B0600000101010101"/>
              </a:rPr>
              <a:t>배송</a:t>
            </a:r>
            <a:endParaRPr lang="ko-KR" altLang="en-US" sz="1200" dirty="0">
              <a:ea typeface="나눔스퀘어 ExtraBold" panose="020B0600000101010101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7584823-EE24-44D2-B759-A6E3C940985B}"/>
              </a:ext>
            </a:extLst>
          </p:cNvPr>
          <p:cNvCxnSpPr>
            <a:cxnSpLocks/>
          </p:cNvCxnSpPr>
          <p:nvPr/>
        </p:nvCxnSpPr>
        <p:spPr>
          <a:xfrm flipV="1">
            <a:off x="6026331" y="4611021"/>
            <a:ext cx="583475" cy="452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AE2E7EF4-0E85-4A33-80D7-87A096055DD0}"/>
              </a:ext>
            </a:extLst>
          </p:cNvPr>
          <p:cNvSpPr/>
          <p:nvPr/>
        </p:nvSpPr>
        <p:spPr>
          <a:xfrm>
            <a:off x="9348651" y="3463834"/>
            <a:ext cx="2072641" cy="8116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복원 </a:t>
            </a:r>
            <a:r>
              <a:rPr lang="en-US" altLang="ko-KR" dirty="0">
                <a:solidFill>
                  <a:schemeClr val="tx1"/>
                </a:solidFill>
              </a:rPr>
              <a:t>SW </a:t>
            </a:r>
            <a:r>
              <a:rPr lang="ko-KR" altLang="en-US" dirty="0">
                <a:solidFill>
                  <a:schemeClr val="tx1"/>
                </a:solidFill>
              </a:rPr>
              <a:t>개발 必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DC404B-8A38-43FA-96A9-D0C4815CAC7B}"/>
              </a:ext>
            </a:extLst>
          </p:cNvPr>
          <p:cNvSpPr txBox="1"/>
          <p:nvPr/>
        </p:nvSpPr>
        <p:spPr>
          <a:xfrm>
            <a:off x="6869388" y="4890700"/>
            <a:ext cx="49806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 ExtraBold" panose="020B0600000101010101"/>
              </a:rPr>
              <a:t>촬영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B1CD798-BA49-4D22-9ABB-F84DDE0CC0E3}"/>
              </a:ext>
            </a:extLst>
          </p:cNvPr>
          <p:cNvCxnSpPr>
            <a:cxnSpLocks/>
          </p:cNvCxnSpPr>
          <p:nvPr/>
        </p:nvCxnSpPr>
        <p:spPr>
          <a:xfrm flipH="1" flipV="1">
            <a:off x="6416990" y="5028362"/>
            <a:ext cx="471490" cy="51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D9871D-DF63-47F4-8E97-04167D51B60A}"/>
              </a:ext>
            </a:extLst>
          </p:cNvPr>
          <p:cNvSpPr txBox="1"/>
          <p:nvPr/>
        </p:nvSpPr>
        <p:spPr>
          <a:xfrm>
            <a:off x="6830276" y="5441215"/>
            <a:ext cx="1068398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ea typeface="나눔스퀘어 ExtraBold" panose="020B0600000101010101"/>
              </a:rPr>
              <a:t>해상도 복원</a:t>
            </a:r>
            <a:endParaRPr lang="ko-KR" altLang="en-US" sz="1200" dirty="0">
              <a:ea typeface="나눔스퀘어 ExtraBold" panose="020B0600000101010101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2A9DC7D-D654-4EA9-B680-14FB7F97E424}"/>
              </a:ext>
            </a:extLst>
          </p:cNvPr>
          <p:cNvCxnSpPr>
            <a:cxnSpLocks/>
          </p:cNvCxnSpPr>
          <p:nvPr/>
        </p:nvCxnSpPr>
        <p:spPr>
          <a:xfrm flipH="1" flipV="1">
            <a:off x="6730948" y="5048345"/>
            <a:ext cx="426376" cy="37715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773C650-65AF-4B72-B4BA-8AE2FF1BAAB7}"/>
              </a:ext>
            </a:extLst>
          </p:cNvPr>
          <p:cNvSpPr txBox="1"/>
          <p:nvPr/>
        </p:nvSpPr>
        <p:spPr>
          <a:xfrm>
            <a:off x="3529906" y="3133650"/>
            <a:ext cx="668102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 ExtraBold" panose="020B0600000101010101"/>
              </a:rPr>
              <a:t>도심지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EA52BBF-F326-4099-837B-1E49F25E73BA}"/>
              </a:ext>
            </a:extLst>
          </p:cNvPr>
          <p:cNvCxnSpPr>
            <a:cxnSpLocks/>
          </p:cNvCxnSpPr>
          <p:nvPr/>
        </p:nvCxnSpPr>
        <p:spPr>
          <a:xfrm flipH="1">
            <a:off x="3043205" y="3263441"/>
            <a:ext cx="485598" cy="199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BD7F8C-8E4C-4BE3-83A3-C58DC046EE7E}"/>
              </a:ext>
            </a:extLst>
          </p:cNvPr>
          <p:cNvSpPr txBox="1"/>
          <p:nvPr/>
        </p:nvSpPr>
        <p:spPr>
          <a:xfrm>
            <a:off x="3708432" y="5080015"/>
            <a:ext cx="668102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 ExtraBold" panose="020B0600000101010101"/>
              </a:rPr>
              <a:t>산림지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F8CEA19-0044-48DB-9DF2-F2AF9E2840EB}"/>
              </a:ext>
            </a:extLst>
          </p:cNvPr>
          <p:cNvCxnSpPr>
            <a:cxnSpLocks/>
          </p:cNvCxnSpPr>
          <p:nvPr/>
        </p:nvCxnSpPr>
        <p:spPr>
          <a:xfrm flipH="1">
            <a:off x="3221731" y="5209806"/>
            <a:ext cx="485598" cy="199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E46E78B-728A-44F9-B564-2A10A45FE3B6}"/>
              </a:ext>
            </a:extLst>
          </p:cNvPr>
          <p:cNvSpPr txBox="1"/>
          <p:nvPr/>
        </p:nvSpPr>
        <p:spPr>
          <a:xfrm>
            <a:off x="6225209" y="3164130"/>
            <a:ext cx="668102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나눔스퀘어 ExtraBold" panose="020B0600000101010101"/>
              </a:rPr>
              <a:t>교통지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A7423D-571D-4855-A328-CD4F2876653A}"/>
              </a:ext>
            </a:extLst>
          </p:cNvPr>
          <p:cNvCxnSpPr>
            <a:cxnSpLocks/>
          </p:cNvCxnSpPr>
          <p:nvPr/>
        </p:nvCxnSpPr>
        <p:spPr>
          <a:xfrm flipH="1">
            <a:off x="5738508" y="3293921"/>
            <a:ext cx="485598" cy="199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04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1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 및 내용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56003" y="2195800"/>
            <a:ext cx="47100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스터디 및 논문 사례 분석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Super-resolution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선택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드론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영상 데이터 수집 및 </a:t>
            </a:r>
            <a:r>
              <a:rPr lang="ko-KR" altLang="en-US" sz="16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초해상화 딥러닝 모델 구현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처리를 위한 딥러닝 모델 경량화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Deblocking filter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수정 및 마무리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104090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내용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295FDD4-CF3A-4ECD-A44A-AB98BA30D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71" y="1007606"/>
            <a:ext cx="211434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C53824-4690-4758-AE0B-F61584C4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51" y="1700852"/>
            <a:ext cx="4307928" cy="4719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126AFD-4014-4700-804E-9660A0BC4A6E}"/>
              </a:ext>
            </a:extLst>
          </p:cNvPr>
          <p:cNvSpPr txBox="1"/>
          <p:nvPr/>
        </p:nvSpPr>
        <p:spPr>
          <a:xfrm>
            <a:off x="7349706" y="696445"/>
            <a:ext cx="1531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Deblocking filter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F3CBCB-7B7F-4585-8092-E2EC2704D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51" y="4956942"/>
            <a:ext cx="1424348" cy="2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동향 및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기법 소개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5192" y="413264"/>
            <a:ext cx="4764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 및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4629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6F5C0-92B7-415B-992F-C2E6451074AE}"/>
              </a:ext>
            </a:extLst>
          </p:cNvPr>
          <p:cNvSpPr txBox="1"/>
          <p:nvPr/>
        </p:nvSpPr>
        <p:spPr>
          <a:xfrm>
            <a:off x="648982" y="1799145"/>
            <a:ext cx="1063704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UHD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같은 고해상도 디스플레이가 시장에 등장함에 따라 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FHD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같은 저해상도 영상을 고해상도 영상으로 변환하는 초해상화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(Super-Resolution)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알고리즘에 대한 관심이 커지고 있음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초해상화 방식</a:t>
            </a:r>
            <a:endParaRPr lang="en-US" altLang="ko-KR" sz="2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다항식 기반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보간법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혹은 선형 매핑을 사용하는 로컬 패치 기반의 초해상화 기법들이 연구되어 왔음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단순한 선형 매핑을 기반으로 하기 때문에 복잡하고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비선형적인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초해상화 모델을 구현하기 </a:t>
            </a: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힘듬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딥러닝을</a:t>
            </a:r>
            <a:r>
              <a:rPr lang="ko-KR" altLang="en-US" sz="2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기반으로 한 초해상화 방식</a:t>
            </a:r>
            <a:endParaRPr lang="en-US" altLang="ko-KR" sz="2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딥러닝을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기반으로 하여 기존의 방식의 한계를 해결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, GAN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등을 활용하는 다양한 딥러닝 기반 초해상화 기법 연구 개발 진행중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38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5192" y="413264"/>
            <a:ext cx="4764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 및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7396" y="1026575"/>
            <a:ext cx="261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Super-Resolution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96E53-ED20-4240-94C3-C36C032249B1}"/>
              </a:ext>
            </a:extLst>
          </p:cNvPr>
          <p:cNvSpPr txBox="1"/>
          <p:nvPr/>
        </p:nvSpPr>
        <p:spPr>
          <a:xfrm>
            <a:off x="633858" y="1694121"/>
            <a:ext cx="526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합성곱 신경망</a:t>
            </a:r>
            <a:r>
              <a:rPr lang="en-US" altLang="ko-KR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(CNN)</a:t>
            </a: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사용한 초해상화 기법</a:t>
            </a:r>
            <a:endParaRPr lang="ko-KR" altLang="en-US" sz="2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C48BEA2-67B9-454E-9866-0C0CC3A3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9" y="2392445"/>
            <a:ext cx="5976102" cy="31691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6CB55C-2C7F-4033-B5B9-FF210E106039}"/>
              </a:ext>
            </a:extLst>
          </p:cNvPr>
          <p:cNvSpPr txBox="1"/>
          <p:nvPr/>
        </p:nvSpPr>
        <p:spPr>
          <a:xfrm>
            <a:off x="6544490" y="2488942"/>
            <a:ext cx="55291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SRCNN / FSRCNN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공통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End-to-end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방식으로 모든 단계를 하나의 통합된 네트워크에서 처리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상대적으로 단순한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계층의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FCN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SRCNN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영상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bicubic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보간법을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적용해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upscaling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 입력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FSRCNN</a:t>
            </a:r>
          </a:p>
          <a:p>
            <a:pPr marL="285750" indent="-285750">
              <a:buFontTx/>
              <a:buChar char="-"/>
            </a:pP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LR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영상을 그대로 입력한 후 네트워크에서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Deconvolution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계층을 이용하여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upscaling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237B1-0FF4-4F33-A272-A913F1D43E92}"/>
              </a:ext>
            </a:extLst>
          </p:cNvPr>
          <p:cNvSpPr txBox="1"/>
          <p:nvPr/>
        </p:nvSpPr>
        <p:spPr>
          <a:xfrm>
            <a:off x="633482" y="5577767"/>
            <a:ext cx="4070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SRCNN , FSRCNN </a:t>
            </a:r>
            <a:r>
              <a:rPr lang="ko-KR" altLang="en-US" sz="14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구조</a:t>
            </a:r>
          </a:p>
        </p:txBody>
      </p:sp>
    </p:spTree>
    <p:extLst>
      <p:ext uri="{BB962C8B-B14F-4D97-AF65-F5344CB8AC3E}">
        <p14:creationId xmlns:p14="http://schemas.microsoft.com/office/powerpoint/2010/main" val="404792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5192" y="413264"/>
            <a:ext cx="4764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동향 및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7396" y="1026575"/>
            <a:ext cx="261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Super-Resolution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기법 소개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96E53-ED20-4240-94C3-C36C032249B1}"/>
              </a:ext>
            </a:extLst>
          </p:cNvPr>
          <p:cNvSpPr txBox="1"/>
          <p:nvPr/>
        </p:nvSpPr>
        <p:spPr>
          <a:xfrm>
            <a:off x="633858" y="1694121"/>
            <a:ext cx="8271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생산적 적대 신경망</a:t>
            </a:r>
            <a:r>
              <a:rPr lang="en-US" altLang="ko-KR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(GAN)</a:t>
            </a:r>
            <a:r>
              <a:rPr lang="ko-KR" altLang="en-US" sz="2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통한 초해상화 기법</a:t>
            </a:r>
            <a:endParaRPr lang="ko-KR" altLang="en-US" sz="2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CB55C-2C7F-4033-B5B9-FF210E106039}"/>
              </a:ext>
            </a:extLst>
          </p:cNvPr>
          <p:cNvSpPr txBox="1"/>
          <p:nvPr/>
        </p:nvSpPr>
        <p:spPr>
          <a:xfrm>
            <a:off x="6544490" y="2488942"/>
            <a:ext cx="55291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SRGAN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생산 네트워크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(Generator Network)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생성한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HR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영상을 복원해내고 분류 네트워크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(Discriminator Network)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에서 해당 생성 이미지를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GT(Ground-Truth)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 비교하여 최대한 정확도가 높은 방향으로 전체 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GAN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네트워크를 학습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GAN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한계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 GAN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사용하면 이미지가 크게 변하지 않더라도</a:t>
            </a:r>
            <a:r>
              <a:rPr lang="en-US" altLang="ko-KR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질감이나 느낌이 변형될 수 있기 때문에 의료 감시 등과 같은 영역에서는 부적절 할 수 있음</a:t>
            </a:r>
            <a:endParaRPr lang="en-US" altLang="ko-KR" sz="1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3DBF9A-C9E0-4C88-BBBB-26CDF7D2A8E6}"/>
              </a:ext>
            </a:extLst>
          </p:cNvPr>
          <p:cNvSpPr txBox="1"/>
          <p:nvPr/>
        </p:nvSpPr>
        <p:spPr>
          <a:xfrm>
            <a:off x="762667" y="6068759"/>
            <a:ext cx="4070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SRGAN </a:t>
            </a:r>
            <a:r>
              <a:rPr lang="ko-KR" altLang="en-US" sz="11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구조</a:t>
            </a:r>
            <a:endParaRPr lang="ko-KR" altLang="en-US" sz="11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E00FD2-63AF-4B33-B902-D5927DE6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2401676"/>
            <a:ext cx="5529101" cy="35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391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1036</Words>
  <Application>Microsoft Office PowerPoint</Application>
  <PresentationFormat>와이드스크린</PresentationFormat>
  <Paragraphs>197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나눔스퀘어 ExtraBold</vt:lpstr>
      <vt:lpstr>나눔스퀘어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park junyong</cp:lastModifiedBy>
  <cp:revision>11</cp:revision>
  <dcterms:created xsi:type="dcterms:W3CDTF">2017-05-29T09:12:16Z</dcterms:created>
  <dcterms:modified xsi:type="dcterms:W3CDTF">2022-04-09T05:53:48Z</dcterms:modified>
</cp:coreProperties>
</file>