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62" r:id="rId3"/>
    <p:sldId id="261" r:id="rId4"/>
    <p:sldId id="271" r:id="rId5"/>
    <p:sldId id="270" r:id="rId6"/>
    <p:sldId id="263" r:id="rId7"/>
    <p:sldId id="280" r:id="rId8"/>
    <p:sldId id="272" r:id="rId9"/>
    <p:sldId id="278" r:id="rId10"/>
    <p:sldId id="279" r:id="rId11"/>
    <p:sldId id="265" r:id="rId12"/>
    <p:sldId id="266" r:id="rId13"/>
    <p:sldId id="273" r:id="rId14"/>
    <p:sldId id="281" r:id="rId15"/>
    <p:sldId id="275" r:id="rId16"/>
    <p:sldId id="276" r:id="rId17"/>
    <p:sldId id="284" r:id="rId18"/>
    <p:sldId id="277" r:id="rId19"/>
    <p:sldId id="283" r:id="rId20"/>
    <p:sldId id="267" r:id="rId21"/>
    <p:sldId id="268" r:id="rId22"/>
    <p:sldId id="269" r:id="rId23"/>
  </p:sldIdLst>
  <p:sldSz cx="12192000" cy="6858000"/>
  <p:notesSz cx="6858000" cy="9144000"/>
  <p:embeddedFontLs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BDBDFF"/>
    <a:srgbClr val="D0CECE"/>
    <a:srgbClr val="634EEA"/>
    <a:srgbClr val="00002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635C4-4413-4AF2-BC7C-3200ED86C358}" v="1589" dt="2021-08-17T07:46:2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승권" userId="31c9189e-4e7f-48aa-babd-c29453033aa6" providerId="ADAL" clId="{4F2635C4-4413-4AF2-BC7C-3200ED86C358}"/>
    <pc:docChg chg="undo custSel modSld">
      <pc:chgData name="전승권" userId="31c9189e-4e7f-48aa-babd-c29453033aa6" providerId="ADAL" clId="{4F2635C4-4413-4AF2-BC7C-3200ED86C358}" dt="2021-08-17T07:46:29.843" v="3635"/>
      <pc:docMkLst>
        <pc:docMk/>
      </pc:docMkLst>
      <pc:sldChg chg="modSp mod">
        <pc:chgData name="전승권" userId="31c9189e-4e7f-48aa-babd-c29453033aa6" providerId="ADAL" clId="{4F2635C4-4413-4AF2-BC7C-3200ED86C358}" dt="2021-08-17T04:31:36.251" v="6" actId="20577"/>
        <pc:sldMkLst>
          <pc:docMk/>
          <pc:sldMk cId="228288368" sldId="257"/>
        </pc:sldMkLst>
        <pc:spChg chg="mod">
          <ac:chgData name="전승권" userId="31c9189e-4e7f-48aa-babd-c29453033aa6" providerId="ADAL" clId="{4F2635C4-4413-4AF2-BC7C-3200ED86C358}" dt="2021-08-17T04:31:36.251" v="6" actId="20577"/>
          <ac:spMkLst>
            <pc:docMk/>
            <pc:sldMk cId="228288368" sldId="257"/>
            <ac:spMk id="6" creationId="{19CFBF09-1122-4934-851B-263B36A4A847}"/>
          </ac:spMkLst>
        </pc:spChg>
      </pc:sldChg>
      <pc:sldChg chg="addSp delSp modSp mod">
        <pc:chgData name="전승권" userId="31c9189e-4e7f-48aa-babd-c29453033aa6" providerId="ADAL" clId="{4F2635C4-4413-4AF2-BC7C-3200ED86C358}" dt="2021-08-17T05:35:20.045" v="1264" actId="1076"/>
        <pc:sldMkLst>
          <pc:docMk/>
          <pc:sldMk cId="1531280797" sldId="266"/>
        </pc:sldMkLst>
        <pc:spChg chg="add del mod">
          <ac:chgData name="전승권" userId="31c9189e-4e7f-48aa-babd-c29453033aa6" providerId="ADAL" clId="{4F2635C4-4413-4AF2-BC7C-3200ED86C358}" dt="2021-08-17T05:21:02.004" v="164"/>
          <ac:spMkLst>
            <pc:docMk/>
            <pc:sldMk cId="1531280797" sldId="266"/>
            <ac:spMk id="4" creationId="{E2EF6B9E-FB6A-4AFC-8A9E-2BF0988EB591}"/>
          </ac:spMkLst>
        </pc:spChg>
        <pc:spChg chg="add mod">
          <ac:chgData name="전승권" userId="31c9189e-4e7f-48aa-babd-c29453033aa6" providerId="ADAL" clId="{4F2635C4-4413-4AF2-BC7C-3200ED86C358}" dt="2021-08-17T05:22:04.193" v="224" actId="1076"/>
          <ac:spMkLst>
            <pc:docMk/>
            <pc:sldMk cId="1531280797" sldId="266"/>
            <ac:spMk id="5" creationId="{E4320746-43F6-4A4B-88F3-48A94AFDAD07}"/>
          </ac:spMkLst>
        </pc:spChg>
        <pc:spChg chg="add mod">
          <ac:chgData name="전승권" userId="31c9189e-4e7f-48aa-babd-c29453033aa6" providerId="ADAL" clId="{4F2635C4-4413-4AF2-BC7C-3200ED86C358}" dt="2021-08-17T05:35:20.045" v="1264" actId="1076"/>
          <ac:spMkLst>
            <pc:docMk/>
            <pc:sldMk cId="1531280797" sldId="266"/>
            <ac:spMk id="6" creationId="{36D3A388-E471-4EEA-88DB-61956CAD98F5}"/>
          </ac:spMkLst>
        </pc:spChg>
        <pc:spChg chg="mod">
          <ac:chgData name="전승권" userId="31c9189e-4e7f-48aa-babd-c29453033aa6" providerId="ADAL" clId="{4F2635C4-4413-4AF2-BC7C-3200ED86C358}" dt="2021-08-17T04:57:06.039" v="117" actId="20577"/>
          <ac:spMkLst>
            <pc:docMk/>
            <pc:sldMk cId="1531280797" sldId="266"/>
            <ac:spMk id="11" creationId="{00000000-0000-0000-0000-000000000000}"/>
          </ac:spMkLst>
        </pc:spChg>
        <pc:spChg chg="mod">
          <ac:chgData name="전승권" userId="31c9189e-4e7f-48aa-babd-c29453033aa6" providerId="ADAL" clId="{4F2635C4-4413-4AF2-BC7C-3200ED86C358}" dt="2021-08-17T04:57:03.519" v="116" actId="1076"/>
          <ac:spMkLst>
            <pc:docMk/>
            <pc:sldMk cId="1531280797" sldId="266"/>
            <ac:spMk id="21" creationId="{00000000-0000-0000-0000-000000000000}"/>
          </ac:spMkLst>
        </pc:spChg>
        <pc:spChg chg="add del mod">
          <ac:chgData name="전승권" userId="31c9189e-4e7f-48aa-babd-c29453033aa6" providerId="ADAL" clId="{4F2635C4-4413-4AF2-BC7C-3200ED86C358}" dt="2021-08-17T05:25:10.455" v="337" actId="21"/>
          <ac:spMkLst>
            <pc:docMk/>
            <pc:sldMk cId="1531280797" sldId="266"/>
            <ac:spMk id="22" creationId="{F37A04B9-8B4C-4C9B-A943-43A22961DD7C}"/>
          </ac:spMkLst>
        </pc:spChg>
        <pc:picChg chg="add mod">
          <ac:chgData name="전승권" userId="31c9189e-4e7f-48aa-babd-c29453033aa6" providerId="ADAL" clId="{4F2635C4-4413-4AF2-BC7C-3200ED86C358}" dt="2021-08-17T05:24:53.719" v="322" actId="1076"/>
          <ac:picMkLst>
            <pc:docMk/>
            <pc:sldMk cId="1531280797" sldId="266"/>
            <ac:picMk id="3" creationId="{E981B403-F140-4EC7-8789-2853AE7566C1}"/>
          </ac:picMkLst>
        </pc:picChg>
      </pc:sldChg>
      <pc:sldChg chg="addSp modSp mod">
        <pc:chgData name="전승권" userId="31c9189e-4e7f-48aa-babd-c29453033aa6" providerId="ADAL" clId="{4F2635C4-4413-4AF2-BC7C-3200ED86C358}" dt="2021-08-17T04:56:27.423" v="80" actId="1076"/>
        <pc:sldMkLst>
          <pc:docMk/>
          <pc:sldMk cId="2511007924" sldId="268"/>
        </pc:sldMkLst>
        <pc:graphicFrameChg chg="add mod modGraphic">
          <ac:chgData name="전승권" userId="31c9189e-4e7f-48aa-babd-c29453033aa6" providerId="ADAL" clId="{4F2635C4-4413-4AF2-BC7C-3200ED86C358}" dt="2021-08-17T04:56:27.423" v="80" actId="1076"/>
          <ac:graphicFrameMkLst>
            <pc:docMk/>
            <pc:sldMk cId="2511007924" sldId="268"/>
            <ac:graphicFrameMk id="13" creationId="{A43FB54E-6FF5-4B74-B445-68F638F0B760}"/>
          </ac:graphicFrameMkLst>
        </pc:graphicFrameChg>
        <pc:picChg chg="add mod">
          <ac:chgData name="전승권" userId="31c9189e-4e7f-48aa-babd-c29453033aa6" providerId="ADAL" clId="{4F2635C4-4413-4AF2-BC7C-3200ED86C358}" dt="2021-08-17T04:56:13.681" v="76" actId="1076"/>
          <ac:picMkLst>
            <pc:docMk/>
            <pc:sldMk cId="2511007924" sldId="268"/>
            <ac:picMk id="12" creationId="{8CC290D7-1532-470D-A1CC-506857F0E588}"/>
          </ac:picMkLst>
        </pc:picChg>
      </pc:sldChg>
      <pc:sldChg chg="modSp mod">
        <pc:chgData name="전승권" userId="31c9189e-4e7f-48aa-babd-c29453033aa6" providerId="ADAL" clId="{4F2635C4-4413-4AF2-BC7C-3200ED86C358}" dt="2021-08-17T06:34:23.940" v="1992" actId="20577"/>
        <pc:sldMkLst>
          <pc:docMk/>
          <pc:sldMk cId="4047921604" sldId="272"/>
        </pc:sldMkLst>
        <pc:spChg chg="mod">
          <ac:chgData name="전승권" userId="31c9189e-4e7f-48aa-babd-c29453033aa6" providerId="ADAL" clId="{4F2635C4-4413-4AF2-BC7C-3200ED86C358}" dt="2021-08-17T06:34:23.940" v="1992" actId="20577"/>
          <ac:spMkLst>
            <pc:docMk/>
            <pc:sldMk cId="4047921604" sldId="272"/>
            <ac:spMk id="22" creationId="{B66CB55C-2C7F-4033-B5B9-FF210E106039}"/>
          </ac:spMkLst>
        </pc:spChg>
      </pc:sldChg>
      <pc:sldChg chg="addSp modSp mod">
        <pc:chgData name="전승권" userId="31c9189e-4e7f-48aa-babd-c29453033aa6" providerId="ADAL" clId="{4F2635C4-4413-4AF2-BC7C-3200ED86C358}" dt="2021-08-17T06:49:26.005" v="2034" actId="1076"/>
        <pc:sldMkLst>
          <pc:docMk/>
          <pc:sldMk cId="3207655127" sldId="273"/>
        </pc:sldMkLst>
        <pc:spChg chg="add mod">
          <ac:chgData name="전승권" userId="31c9189e-4e7f-48aa-babd-c29453033aa6" providerId="ADAL" clId="{4F2635C4-4413-4AF2-BC7C-3200ED86C358}" dt="2021-08-17T06:38:30.816" v="2032"/>
          <ac:spMkLst>
            <pc:docMk/>
            <pc:sldMk cId="3207655127" sldId="273"/>
            <ac:spMk id="2" creationId="{4028F073-415B-42B7-8588-C0A89ED9B99F}"/>
          </ac:spMkLst>
        </pc:spChg>
        <pc:spChg chg="mod">
          <ac:chgData name="전승권" userId="31c9189e-4e7f-48aa-babd-c29453033aa6" providerId="ADAL" clId="{4F2635C4-4413-4AF2-BC7C-3200ED86C358}" dt="2021-08-17T06:32:59.221" v="1987" actId="403"/>
          <ac:spMkLst>
            <pc:docMk/>
            <pc:sldMk cId="3207655127" sldId="273"/>
            <ac:spMk id="11" creationId="{00000000-0000-0000-0000-000000000000}"/>
          </ac:spMkLst>
        </pc:spChg>
        <pc:picChg chg="add mod">
          <ac:chgData name="전승권" userId="31c9189e-4e7f-48aa-babd-c29453033aa6" providerId="ADAL" clId="{4F2635C4-4413-4AF2-BC7C-3200ED86C358}" dt="2021-08-17T06:49:26.005" v="2034" actId="1076"/>
          <ac:picMkLst>
            <pc:docMk/>
            <pc:sldMk cId="3207655127" sldId="273"/>
            <ac:picMk id="4" creationId="{54D788EF-A426-4F5F-AB7A-4A3B1655DA25}"/>
          </ac:picMkLst>
        </pc:picChg>
        <pc:picChg chg="add mod">
          <ac:chgData name="전승권" userId="31c9189e-4e7f-48aa-babd-c29453033aa6" providerId="ADAL" clId="{4F2635C4-4413-4AF2-BC7C-3200ED86C358}" dt="2021-08-17T06:29:03.952" v="1941" actId="1076"/>
          <ac:picMkLst>
            <pc:docMk/>
            <pc:sldMk cId="3207655127" sldId="273"/>
            <ac:picMk id="6" creationId="{BCF87F1C-C6A9-4D1A-B3A6-6B00C212728F}"/>
          </ac:picMkLst>
        </pc:picChg>
        <pc:picChg chg="add mod">
          <ac:chgData name="전승권" userId="31c9189e-4e7f-48aa-babd-c29453033aa6" providerId="ADAL" clId="{4F2635C4-4413-4AF2-BC7C-3200ED86C358}" dt="2021-08-17T06:29:15.197" v="1946" actId="1076"/>
          <ac:picMkLst>
            <pc:docMk/>
            <pc:sldMk cId="3207655127" sldId="273"/>
            <ac:picMk id="8" creationId="{63D72DF2-CDF4-4CB2-AAC9-82BD6EEA4170}"/>
          </ac:picMkLst>
        </pc:picChg>
        <pc:picChg chg="add mod">
          <ac:chgData name="전승권" userId="31c9189e-4e7f-48aa-babd-c29453033aa6" providerId="ADAL" clId="{4F2635C4-4413-4AF2-BC7C-3200ED86C358}" dt="2021-08-17T06:29:24.213" v="1948" actId="1076"/>
          <ac:picMkLst>
            <pc:docMk/>
            <pc:sldMk cId="3207655127" sldId="273"/>
            <ac:picMk id="10" creationId="{E938CC49-ADC7-487A-93D5-914C0A737CB7}"/>
          </ac:picMkLst>
        </pc:picChg>
        <pc:picChg chg="add mod">
          <ac:chgData name="전승권" userId="31c9189e-4e7f-48aa-babd-c29453033aa6" providerId="ADAL" clId="{4F2635C4-4413-4AF2-BC7C-3200ED86C358}" dt="2021-08-17T06:30:11.910" v="1985" actId="1076"/>
          <ac:picMkLst>
            <pc:docMk/>
            <pc:sldMk cId="3207655127" sldId="273"/>
            <ac:picMk id="13" creationId="{E9B881AD-5266-48CC-9D60-21F88A67F3D3}"/>
          </ac:picMkLst>
        </pc:picChg>
      </pc:sldChg>
      <pc:sldChg chg="modSp mod">
        <pc:chgData name="전승권" userId="31c9189e-4e7f-48aa-babd-c29453033aa6" providerId="ADAL" clId="{4F2635C4-4413-4AF2-BC7C-3200ED86C358}" dt="2021-08-17T04:57:48.003" v="157" actId="1076"/>
        <pc:sldMkLst>
          <pc:docMk/>
          <pc:sldMk cId="1867165156" sldId="274"/>
        </pc:sldMkLst>
        <pc:spChg chg="mod">
          <ac:chgData name="전승권" userId="31c9189e-4e7f-48aa-babd-c29453033aa6" providerId="ADAL" clId="{4F2635C4-4413-4AF2-BC7C-3200ED86C358}" dt="2021-08-17T04:57:48.003" v="157" actId="1076"/>
          <ac:spMkLst>
            <pc:docMk/>
            <pc:sldMk cId="1867165156" sldId="274"/>
            <ac:spMk id="21" creationId="{00000000-0000-0000-0000-000000000000}"/>
          </ac:spMkLst>
        </pc:spChg>
      </pc:sldChg>
      <pc:sldChg chg="addSp delSp modSp mod modAnim">
        <pc:chgData name="전승권" userId="31c9189e-4e7f-48aa-babd-c29453033aa6" providerId="ADAL" clId="{4F2635C4-4413-4AF2-BC7C-3200ED86C358}" dt="2021-08-17T07:30:23.588" v="3527"/>
        <pc:sldMkLst>
          <pc:docMk/>
          <pc:sldMk cId="2851517959" sldId="276"/>
        </pc:sldMkLst>
        <pc:spChg chg="mod">
          <ac:chgData name="전승권" userId="31c9189e-4e7f-48aa-babd-c29453033aa6" providerId="ADAL" clId="{4F2635C4-4413-4AF2-BC7C-3200ED86C358}" dt="2021-08-17T07:29:26.329" v="3521" actId="20577"/>
          <ac:spMkLst>
            <pc:docMk/>
            <pc:sldMk cId="2851517959" sldId="276"/>
            <ac:spMk id="11" creationId="{00000000-0000-0000-0000-000000000000}"/>
          </ac:spMkLst>
        </pc:spChg>
        <pc:picChg chg="add del mod">
          <ac:chgData name="전승권" userId="31c9189e-4e7f-48aa-babd-c29453033aa6" providerId="ADAL" clId="{4F2635C4-4413-4AF2-BC7C-3200ED86C358}" dt="2021-08-17T06:56:33.067" v="2045" actId="21"/>
          <ac:picMkLst>
            <pc:docMk/>
            <pc:sldMk cId="2851517959" sldId="276"/>
            <ac:picMk id="3" creationId="{F2824A3B-35A4-4597-82E4-7F13A51FE980}"/>
          </ac:picMkLst>
        </pc:picChg>
        <pc:picChg chg="add mod">
          <ac:chgData name="전승권" userId="31c9189e-4e7f-48aa-babd-c29453033aa6" providerId="ADAL" clId="{4F2635C4-4413-4AF2-BC7C-3200ED86C358}" dt="2021-08-17T06:56:39.971" v="2047" actId="1076"/>
          <ac:picMkLst>
            <pc:docMk/>
            <pc:sldMk cId="2851517959" sldId="276"/>
            <ac:picMk id="5" creationId="{F6A157D9-816C-4247-9997-C9DC11DF4F5E}"/>
          </ac:picMkLst>
        </pc:picChg>
        <pc:picChg chg="add del mod">
          <ac:chgData name="전승권" userId="31c9189e-4e7f-48aa-babd-c29453033aa6" providerId="ADAL" clId="{4F2635C4-4413-4AF2-BC7C-3200ED86C358}" dt="2021-08-17T07:11:48.940" v="2058" actId="478"/>
          <ac:picMkLst>
            <pc:docMk/>
            <pc:sldMk cId="2851517959" sldId="276"/>
            <ac:picMk id="7" creationId="{7DBA466D-A6A0-4A8D-A6D6-106E20264CEA}"/>
          </ac:picMkLst>
        </pc:picChg>
        <pc:picChg chg="add mod">
          <ac:chgData name="전승권" userId="31c9189e-4e7f-48aa-babd-c29453033aa6" providerId="ADAL" clId="{4F2635C4-4413-4AF2-BC7C-3200ED86C358}" dt="2021-08-17T07:08:39.578" v="2057" actId="1076"/>
          <ac:picMkLst>
            <pc:docMk/>
            <pc:sldMk cId="2851517959" sldId="276"/>
            <ac:picMk id="9" creationId="{61418463-7344-4531-80A8-EFA10BF3CC3E}"/>
          </ac:picMkLst>
        </pc:picChg>
        <pc:picChg chg="add del mod">
          <ac:chgData name="전승권" userId="31c9189e-4e7f-48aa-babd-c29453033aa6" providerId="ADAL" clId="{4F2635C4-4413-4AF2-BC7C-3200ED86C358}" dt="2021-08-17T07:23:22.914" v="2729" actId="21"/>
          <ac:picMkLst>
            <pc:docMk/>
            <pc:sldMk cId="2851517959" sldId="276"/>
            <ac:picMk id="12" creationId="{3DB3F24A-B46B-41DB-A8C9-A53776094208}"/>
          </ac:picMkLst>
        </pc:picChg>
        <pc:picChg chg="add mod">
          <ac:chgData name="전승권" userId="31c9189e-4e7f-48aa-babd-c29453033aa6" providerId="ADAL" clId="{4F2635C4-4413-4AF2-BC7C-3200ED86C358}" dt="2021-08-17T07:30:19.231" v="3524" actId="1076"/>
          <ac:picMkLst>
            <pc:docMk/>
            <pc:sldMk cId="2851517959" sldId="276"/>
            <ac:picMk id="22" creationId="{0563A998-C5C8-4A2E-97DB-24A81CB1AB67}"/>
          </ac:picMkLst>
        </pc:picChg>
      </pc:sldChg>
      <pc:sldChg chg="addSp modSp mod modAnim">
        <pc:chgData name="전승권" userId="31c9189e-4e7f-48aa-babd-c29453033aa6" providerId="ADAL" clId="{4F2635C4-4413-4AF2-BC7C-3200ED86C358}" dt="2021-08-17T07:46:29.843" v="3635"/>
        <pc:sldMkLst>
          <pc:docMk/>
          <pc:sldMk cId="2776191592" sldId="277"/>
        </pc:sldMkLst>
        <pc:spChg chg="add mod">
          <ac:chgData name="전승권" userId="31c9189e-4e7f-48aa-babd-c29453033aa6" providerId="ADAL" clId="{4F2635C4-4413-4AF2-BC7C-3200ED86C358}" dt="2021-08-17T07:38:28.531" v="3624" actId="1076"/>
          <ac:spMkLst>
            <pc:docMk/>
            <pc:sldMk cId="2776191592" sldId="277"/>
            <ac:spMk id="2" creationId="{7CBEF537-1DAE-4D53-9E69-549BF28175CB}"/>
          </ac:spMkLst>
        </pc:spChg>
        <pc:spChg chg="mod">
          <ac:chgData name="전승권" userId="31c9189e-4e7f-48aa-babd-c29453033aa6" providerId="ADAL" clId="{4F2635C4-4413-4AF2-BC7C-3200ED86C358}" dt="2021-08-17T07:33:12.946" v="3590" actId="20577"/>
          <ac:spMkLst>
            <pc:docMk/>
            <pc:sldMk cId="2776191592" sldId="277"/>
            <ac:spMk id="11" creationId="{00000000-0000-0000-0000-000000000000}"/>
          </ac:spMkLst>
        </pc:spChg>
        <pc:picChg chg="add mod">
          <ac:chgData name="전승권" userId="31c9189e-4e7f-48aa-babd-c29453033aa6" providerId="ADAL" clId="{4F2635C4-4413-4AF2-BC7C-3200ED86C358}" dt="2021-08-17T07:37:47.579" v="3619" actId="1076"/>
          <ac:picMkLst>
            <pc:docMk/>
            <pc:sldMk cId="2776191592" sldId="277"/>
            <ac:picMk id="4" creationId="{97AD8B6D-EEBE-42AD-8FB5-58304131EA3F}"/>
          </ac:picMkLst>
        </pc:picChg>
        <pc:picChg chg="add mod">
          <ac:chgData name="전승권" userId="31c9189e-4e7f-48aa-babd-c29453033aa6" providerId="ADAL" clId="{4F2635C4-4413-4AF2-BC7C-3200ED86C358}" dt="2021-08-17T07:46:00.791" v="3631" actId="1076"/>
          <ac:picMkLst>
            <pc:docMk/>
            <pc:sldMk cId="2776191592" sldId="277"/>
            <ac:picMk id="6" creationId="{FDDA41EB-E442-4FCF-A388-431FCE6B3130}"/>
          </ac:picMkLst>
        </pc:picChg>
        <pc:picChg chg="add mod">
          <ac:chgData name="전승권" userId="31c9189e-4e7f-48aa-babd-c29453033aa6" providerId="ADAL" clId="{4F2635C4-4413-4AF2-BC7C-3200ED86C358}" dt="2021-08-17T07:46:28.182" v="3634" actId="1076"/>
          <ac:picMkLst>
            <pc:docMk/>
            <pc:sldMk cId="2776191592" sldId="277"/>
            <ac:picMk id="12" creationId="{5925027B-03AC-4953-9F41-74C937CF1874}"/>
          </ac:picMkLst>
        </pc:picChg>
        <pc:picChg chg="add mod">
          <ac:chgData name="전승권" userId="31c9189e-4e7f-48aa-babd-c29453033aa6" providerId="ADAL" clId="{4F2635C4-4413-4AF2-BC7C-3200ED86C358}" dt="2021-08-17T07:38:22.782" v="3623" actId="14100"/>
          <ac:picMkLst>
            <pc:docMk/>
            <pc:sldMk cId="2776191592" sldId="277"/>
            <ac:picMk id="22" creationId="{C6B45D6C-659E-44F0-AAB4-42D5F8AC3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33917" y="2442157"/>
            <a:ext cx="126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 영상을 활용한 딥러닝 기반 초해상도 복원 소프트웨어 개발</a:t>
            </a:r>
            <a:endParaRPr lang="ko-KR" altLang="en-US" sz="3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F2D22-799C-43E4-9343-16FFAB783DB0}"/>
              </a:ext>
            </a:extLst>
          </p:cNvPr>
          <p:cNvSpPr txBox="1"/>
          <p:nvPr/>
        </p:nvSpPr>
        <p:spPr>
          <a:xfrm>
            <a:off x="-233918" y="3569458"/>
            <a:ext cx="1265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산학연계 </a:t>
            </a:r>
            <a:r>
              <a:rPr lang="en-US" altLang="ko-KR" sz="2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2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킥오프 미팅 발표자료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BF09-1122-4934-851B-263B36A4A847}"/>
              </a:ext>
            </a:extLst>
          </p:cNvPr>
          <p:cNvSpPr txBox="1"/>
          <p:nvPr/>
        </p:nvSpPr>
        <p:spPr>
          <a:xfrm>
            <a:off x="9336946" y="5290090"/>
            <a:ext cx="2156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전승권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박준용</a:t>
            </a:r>
            <a:endParaRPr lang="en-US" altLang="ko-KR" sz="1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 </a:t>
            </a:r>
            <a:r>
              <a:rPr lang="ko-KR" altLang="en-US" sz="1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이혁준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z="1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이노복</a:t>
            </a:r>
            <a:endParaRPr lang="en-US" altLang="ko-KR" sz="1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협력기업 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L I G </a:t>
            </a:r>
            <a:r>
              <a:rPr lang="ko-KR" altLang="en-US" sz="1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넥스원</a:t>
            </a:r>
            <a:endParaRPr lang="en-US" altLang="ko-KR" sz="1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02CC25-4136-4CBF-9DEC-E7A7222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83" y="32657"/>
            <a:ext cx="2295525" cy="933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C31BC-0A6E-44AD-AD09-64CCDBBA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469" y="32658"/>
            <a:ext cx="1754778" cy="7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827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생산적 적대 신경망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(GAN)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초해상화 기법</a:t>
            </a:r>
            <a:endParaRPr lang="ko-KR" altLang="en-US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 네트워크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(Generator Network)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생성한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복원해내고 분류 네트워크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(Discriminator Network)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에서 해당 생성 이미지를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GT(Ground-Truth)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 비교하여 최대한 정확도가 높은 방향으로 전체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네트워크를 학습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GAN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사용하면 이미지가 크게 변하지 않더라도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질감이나 느낌이 변형될 수 있기 때문에 의료 감시 등과 같은 영역에서는 부적절 할 수 있음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DBF9A-C9E0-4C88-BBBB-26CDF7D2A8E6}"/>
              </a:ext>
            </a:extLst>
          </p:cNvPr>
          <p:cNvSpPr txBox="1"/>
          <p:nvPr/>
        </p:nvSpPr>
        <p:spPr>
          <a:xfrm>
            <a:off x="762667" y="6068759"/>
            <a:ext cx="407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 </a:t>
            </a:r>
            <a:r>
              <a:rPr lang="ko-KR" altLang="en-US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1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00FD2-63AF-4B33-B902-D5927DE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401676"/>
            <a:ext cx="5529101" cy="3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기술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38074" y="13940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88" y="1006929"/>
            <a:ext cx="343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(Convolutional Neural Network)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B403-F140-4EC7-8789-2853AE7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760"/>
            <a:ext cx="6525536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20746-43F6-4A4B-88F3-48A94AFDAD07}"/>
              </a:ext>
            </a:extLst>
          </p:cNvPr>
          <p:cNvSpPr txBox="1"/>
          <p:nvPr/>
        </p:nvSpPr>
        <p:spPr>
          <a:xfrm>
            <a:off x="2195231" y="4879185"/>
            <a:ext cx="2135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CNN</a:t>
            </a:r>
            <a:r>
              <a:rPr lang="ko-KR" altLang="en-US" sz="1050" dirty="0"/>
              <a:t>의 전체적인 네트워크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3A388-E471-4EEA-88DB-61956CAD98F5}"/>
              </a:ext>
            </a:extLst>
          </p:cNvPr>
          <p:cNvSpPr txBox="1"/>
          <p:nvPr/>
        </p:nvSpPr>
        <p:spPr>
          <a:xfrm>
            <a:off x="6930262" y="2192598"/>
            <a:ext cx="47833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이미지를 대상으로 여러 개의 필터를 사용하여 결과값을 얻어냄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결과값에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결과값의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dimentionality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축소하기 위한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Pooling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과정을 반복한 후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Flatten(Vectorization)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데이터를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데이터로 변형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 혹은 하나 이상의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Fully-Connected Layer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적용하고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activation function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적용하여 최종적인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012" y="4943130"/>
            <a:ext cx="55504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써도 될 만큼 속도가 빠르다</a:t>
            </a: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모델이 크고 깊을수록</a:t>
            </a:r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데이터셋이 더 다양할수록 성능이 증가한다</a:t>
            </a: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이미지의 </a:t>
            </a:r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RGB 3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채널을 처리함과 동시에 고해상도 이미지를 얻을 수 있다</a:t>
            </a: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방법들보다 구조가 간단하지만 정확도가 훨씬 높다</a:t>
            </a: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4412" y="100692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8F073-415B-42B7-8588-C0A89ED9B99F}"/>
              </a:ext>
            </a:extLst>
          </p:cNvPr>
          <p:cNvSpPr txBox="1"/>
          <p:nvPr/>
        </p:nvSpPr>
        <p:spPr>
          <a:xfrm>
            <a:off x="6514559" y="1750873"/>
            <a:ext cx="6097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) Patch extraction and representation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ii ) Non-linear mapping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iii ) Reconstruction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iv ) Loss Function (</a:t>
            </a:r>
            <a:r>
              <a:rPr lang="ko-KR" altLang="en-US" dirty="0" err="1"/>
              <a:t>평균제곱오차값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4D788EF-A426-4F5F-AB7A-4A3B1655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0" y="2105392"/>
            <a:ext cx="4477038" cy="2372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F87F1C-C6A9-4D1A-B3A6-6B00C212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199" y="2170772"/>
            <a:ext cx="2810267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D72DF2-CDF4-4CB2-AAC9-82BD6EEA4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098" y="2910536"/>
            <a:ext cx="3181794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38CC49-ADC7-487A-93D5-914C0A737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99" y="3834419"/>
            <a:ext cx="2486372" cy="428685"/>
          </a:xfrm>
          <a:prstGeom prst="rect">
            <a:avLst/>
          </a:prstGeom>
        </p:spPr>
      </p:pic>
      <p:pic>
        <p:nvPicPr>
          <p:cNvPr id="13" name="그림 12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E9B881AD-5266-48CC-9D60-21F88A67F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226" y="4580588"/>
            <a:ext cx="281979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5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06640" y="2457057"/>
            <a:ext cx="4464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구별자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Discriminator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구별자 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진짜 이미지와  가짜 이미지를 구분하는 것이 목적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= image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나타내는 고차원 벡터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값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sigmoid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통해 구분한 결과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V(D,G)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max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이기 위해 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D(x) = 1, D (G(z)) = 0</a:t>
            </a:r>
          </a:p>
          <a:p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랜덤한 코드를 통해 생성한 이미지를 통해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D(G(z))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나오도록 하는것이 목적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=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코드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= image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나타내는 고차원 벡터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진짜 이미지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x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하는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logD(x)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관여 불가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V(D,G)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이기 위해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D(G(z)) = 1</a:t>
            </a:r>
            <a:endParaRPr lang="ko-KR" altLang="en-US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0501" y="10069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내용 개체 틀 8">
            <a:extLst>
              <a:ext uri="{FF2B5EF4-FFF2-40B4-BE49-F238E27FC236}">
                <a16:creationId xmlns:a16="http://schemas.microsoft.com/office/drawing/2014/main" id="{49A049A3-1E0A-4D18-9FCE-0736EC5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041"/>
            <a:ext cx="7273834" cy="3295102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8C0E2A74-E912-4184-A60C-4B3797B8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" y="4633128"/>
            <a:ext cx="6253212" cy="20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8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419" y="1006929"/>
            <a:ext cx="84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A91D9-008A-45FE-8AB6-A754DA4F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3" y="1701242"/>
            <a:ext cx="6581775" cy="429577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383F3F8-531E-448A-87F3-5E725538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76" y="1409341"/>
            <a:ext cx="3829050" cy="1085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60CB21-C2F7-4624-91F8-2607E3DD8B19}"/>
              </a:ext>
            </a:extLst>
          </p:cNvPr>
          <p:cNvSpPr txBox="1"/>
          <p:nvPr/>
        </p:nvSpPr>
        <p:spPr>
          <a:xfrm>
            <a:off x="7456976" y="2894114"/>
            <a:ext cx="4062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Perceptual loss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Perceptual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adversarial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</a:p>
          <a:p>
            <a:pPr marL="285750" indent="-285750">
              <a:buFontTx/>
              <a:buChar char="-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생성한 이미지를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pretrained VGG 19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에서의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map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 loss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구하고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로부터 생성된 이미지가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Discriminator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통과하면서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adversarial loss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작동</a:t>
            </a:r>
            <a:endParaRPr lang="ko-KR" altLang="en-US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46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23093" y="1635730"/>
            <a:ext cx="73553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역전파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(Back Propagation)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진행 시 전달되는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수렴하거나 발산해서 전체 신경망이 학습되지 않는 기울기 값 소실 혹은 기울기 값 발산을 해결하기 위해 인공신경망에서 역전파를 이용하여 학습을 수행하는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BN(Batch Normalization)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사용하였다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기존에는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Sigmoid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 탄젠트 함수를 사용하였지만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혹은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값을 나타내는 함수로는 기울기 값의 손실이 일어나므로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임계값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이후 큰 값을 결과로 출력하는 </a:t>
            </a:r>
            <a:r>
              <a:rPr lang="en-US" altLang="ko-KR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ReLU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사용하였다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9244"/>
            <a:ext cx="332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화질 개선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A157D9-816C-4247-9997-C9DC11DF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198059"/>
            <a:ext cx="2532184" cy="29641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63A998-C5C8-4A2E-97DB-24A81CB1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08" y="3828757"/>
            <a:ext cx="3490263" cy="249389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2D6F0E-BFC1-4FE9-9072-A1033E46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571" y="3828757"/>
            <a:ext cx="447702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162C8-77F9-4CE6-A850-0AD15D92CFCC}"/>
              </a:ext>
            </a:extLst>
          </p:cNvPr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847E2-06B3-4898-B6B6-3342DAE936E0}"/>
              </a:ext>
            </a:extLst>
          </p:cNvPr>
          <p:cNvSpPr txBox="1"/>
          <p:nvPr/>
        </p:nvSpPr>
        <p:spPr>
          <a:xfrm>
            <a:off x="1026522" y="1019244"/>
            <a:ext cx="332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화질 개선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19DE0-1A87-44D9-B93A-BC26B6D685E4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ECADD1-A6CC-4297-861E-E633D2DB754D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F0A4D1-4460-460B-868B-DC71383723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F1D8B5-76B3-46B9-AA81-C0EEE16F4251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B901F4-F578-4822-82E0-DA387A77FF6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CCCC3E-2490-4E2B-87D9-3DE4251C830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다른, 스크린샷, 같은이(가) 표시된 사진&#10;&#10;자동 생성된 설명">
            <a:extLst>
              <a:ext uri="{FF2B5EF4-FFF2-40B4-BE49-F238E27FC236}">
                <a16:creationId xmlns:a16="http://schemas.microsoft.com/office/drawing/2014/main" id="{BD13DFA4-52C7-424D-A326-89093163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18" y="3563129"/>
            <a:ext cx="3264034" cy="2987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86B69-F9E2-4E09-8B1F-CFD5449F102D}"/>
              </a:ext>
            </a:extLst>
          </p:cNvPr>
          <p:cNvSpPr txBox="1"/>
          <p:nvPr/>
        </p:nvSpPr>
        <p:spPr>
          <a:xfrm>
            <a:off x="1069803" y="1570232"/>
            <a:ext cx="227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2DC48-6E49-49AF-98A1-482E6B63736A}"/>
              </a:ext>
            </a:extLst>
          </p:cNvPr>
          <p:cNvSpPr txBox="1"/>
          <p:nvPr/>
        </p:nvSpPr>
        <p:spPr>
          <a:xfrm>
            <a:off x="1026522" y="2235953"/>
            <a:ext cx="5591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결과로 채널 중 얼굴 부분을 확대한 이미지에서 화질 개선 방법을 적용하였을 때 이목구비나 헤어스타일을 포함한 인상착의가 선명하게 보였다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9838CB-C297-40E0-83BC-8B0323F6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18" y="3456468"/>
            <a:ext cx="31257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573923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 ) Knowledge Distillation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모델 경량화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25027B-03AC-4953-9F41-74C937CF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5" y="2392857"/>
            <a:ext cx="5117785" cy="1362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EF537-1DAE-4D53-9E69-549BF28175CB}"/>
              </a:ext>
            </a:extLst>
          </p:cNvPr>
          <p:cNvSpPr txBox="1"/>
          <p:nvPr/>
        </p:nvSpPr>
        <p:spPr>
          <a:xfrm>
            <a:off x="978215" y="3529388"/>
            <a:ext cx="45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 ) Pruning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D8B6D-EEBE-42AD-8FB5-58304131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68" y="2392857"/>
            <a:ext cx="4143024" cy="18936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B45D6C-659E-44F0-AAB4-42D5F8AC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2" y="4120663"/>
            <a:ext cx="3379223" cy="2160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A41EB-E442-4FCF-A388-431FCE6B3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868" y="4331221"/>
            <a:ext cx="3458572" cy="22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4783" y="1370078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Knowledge Distillation and Pruning + SRGAN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모델 경량화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C5274-38B1-4825-BA2A-CB7E6EBA4A06}"/>
              </a:ext>
            </a:extLst>
          </p:cNvPr>
          <p:cNvSpPr txBox="1"/>
          <p:nvPr/>
        </p:nvSpPr>
        <p:spPr>
          <a:xfrm>
            <a:off x="864783" y="2305021"/>
            <a:ext cx="11071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Pruning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모델에서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마지막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residual block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제거 후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retrain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모델 사아즈가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20MB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이하가 되도록 함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Knowledge distillation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원본 모델을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teacher , pruning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적용한 모델을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student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하여 </a:t>
            </a: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학습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FEBFBFD-5F81-46BA-A7CE-3E0C5D3F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78" y="3900087"/>
            <a:ext cx="9437914" cy="2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625" y="2497976"/>
            <a:ext cx="2012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4842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4280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042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934605" y="4514850"/>
            <a:ext cx="1472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SRCNN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57638" y="4514850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간트차트 및 역할분담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1016" y="4884182"/>
            <a:ext cx="1459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GAN</a:t>
            </a:r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 </a:t>
            </a:r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SRGAN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02984" y="5253514"/>
            <a:ext cx="2535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SRGAN </a:t>
            </a:r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CCTV </a:t>
            </a:r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화질 개선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97802" y="562284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 경량화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계획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273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간트차트 및 역할 분담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_x423958416">
            <a:extLst>
              <a:ext uri="{FF2B5EF4-FFF2-40B4-BE49-F238E27FC236}">
                <a16:creationId xmlns:a16="http://schemas.microsoft.com/office/drawing/2014/main" id="{8CC290D7-1532-470D-A1CC-506857F0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2007715"/>
            <a:ext cx="61608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43FB54E-6FF5-4B74-B445-68F638F0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70"/>
              </p:ext>
            </p:extLst>
          </p:nvPr>
        </p:nvGraphicFramePr>
        <p:xfrm>
          <a:off x="7204859" y="2678807"/>
          <a:ext cx="4688733" cy="3009153"/>
        </p:xfrm>
        <a:graphic>
          <a:graphicData uri="http://schemas.openxmlformats.org/drawingml/2006/table">
            <a:tbl>
              <a:tblPr/>
              <a:tblGrid>
                <a:gridCol w="2374495">
                  <a:extLst>
                    <a:ext uri="{9D8B030D-6E8A-4147-A177-3AD203B41FA5}">
                      <a16:colId xmlns:a16="http://schemas.microsoft.com/office/drawing/2014/main" val="854969083"/>
                    </a:ext>
                  </a:extLst>
                </a:gridCol>
                <a:gridCol w="1157119">
                  <a:extLst>
                    <a:ext uri="{9D8B030D-6E8A-4147-A177-3AD203B41FA5}">
                      <a16:colId xmlns:a16="http://schemas.microsoft.com/office/drawing/2014/main" val="3399312078"/>
                    </a:ext>
                  </a:extLst>
                </a:gridCol>
                <a:gridCol w="1157119">
                  <a:extLst>
                    <a:ext uri="{9D8B030D-6E8A-4147-A177-3AD203B41FA5}">
                      <a16:colId xmlns:a16="http://schemas.microsoft.com/office/drawing/2014/main" val="4195287883"/>
                    </a:ext>
                  </a:extLst>
                </a:gridCol>
              </a:tblGrid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전승권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박준용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8966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논문 분석 및 딥러닝 기초 공부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01813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98189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모델링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02864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훈련 전이학습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25504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모델 경량화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5913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보완 수정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7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 및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982" y="1985125"/>
            <a:ext cx="1063704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필요성</a:t>
            </a: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9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도심지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산림지에서 획득한 드론의 비행 영상을 고해상화 함으로써 감시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안전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 등 여러 분야에 활용 가능한 초해상도 기술 필요</a:t>
            </a:r>
            <a:endParaRPr lang="en-US" altLang="ko-KR" sz="2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9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드론의 자율 비행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교통정보 분석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실종자 수색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드론 서비스에 활용 가능</a:t>
            </a:r>
            <a:endParaRPr lang="en-US" altLang="ko-KR" sz="2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목표</a:t>
            </a: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9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드론을 통해 촬영한 저해상도 영상을 딥러닝 기반 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기법을 사용하여 실시간 초해상화</a:t>
            </a:r>
            <a:endParaRPr lang="en-US" altLang="ko-KR" sz="2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10507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6003" y="2195800"/>
            <a:ext cx="47100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스터디 및 논문 사례 분석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선택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 영상 데이터 수집 및 전처리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초해상화 딥러닝 모델 구현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처리를 위한 딥러닝 모델 경량화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부족한 드론 영상을 활용한 네트워크 전이학습 적용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수정 및 마무리</a:t>
            </a:r>
            <a:endParaRPr lang="en-US" altLang="ko-KR" sz="16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10409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95FDD4-CF3A-4ECD-A44A-AB98BA30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56" y="1116724"/>
            <a:ext cx="211434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53824-4690-4758-AE0B-F61584C4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51" y="1700852"/>
            <a:ext cx="4307928" cy="47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동향 및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 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4629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6F5C0-92B7-415B-992F-C2E6451074AE}"/>
              </a:ext>
            </a:extLst>
          </p:cNvPr>
          <p:cNvSpPr txBox="1"/>
          <p:nvPr/>
        </p:nvSpPr>
        <p:spPr>
          <a:xfrm>
            <a:off x="648982" y="1799145"/>
            <a:ext cx="106370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UHD</a:t>
            </a: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같은 고해상도 디스플레이가 시장에 등장함에 따라 </a:t>
            </a:r>
            <a:r>
              <a:rPr lang="en-US" altLang="ko-KR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FHD</a:t>
            </a: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같은 저해상도 영상을 고해상도 영상으로 변환하는 초해상화</a:t>
            </a:r>
            <a:r>
              <a:rPr lang="en-US" altLang="ko-KR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(Super-Resolution) </a:t>
            </a: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알고리즘에 대한 관심이 커지고 있음</a:t>
            </a:r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초해상화 방식</a:t>
            </a: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기반 보간법 혹은 선형 매핑을 사용하는 로컬 패치 기반의 초해상화 기법들이 연구되어 왔음</a:t>
            </a:r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단순한 선형 매핑을 기반으로 하기 때문에 복잡하고 비선형적인 초해상화 모델을 구현하기 힘듬</a:t>
            </a:r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딥러닝을 기반으로한 초해상화 방식</a:t>
            </a:r>
            <a:endParaRPr lang="en-US" altLang="ko-KR" sz="24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딥러닝을 기반으로하여 기존의 방식의 한계를 해결</a:t>
            </a:r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, GAN </a:t>
            </a:r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등을 활용하는 다양한 딥러닝 기반 초해상화 기법 연구 개발 진행중</a:t>
            </a:r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38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827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합성곱 신경망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(CNN)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사용한 초해상화 기법</a:t>
            </a:r>
            <a:endParaRPr lang="ko-KR" altLang="en-US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48BEA2-67B9-454E-9866-0C0CC3A3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9" y="2392445"/>
            <a:ext cx="5976102" cy="31691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/ FSRCNN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End-to-end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방식으로 모든 단계를 하나의 통합된 네트워크에서 처리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상대적으로 단순한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계층의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영상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바이큐빅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보간법을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 입력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FSRCNN</a:t>
            </a: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그대로 입력한 후 네트워크에서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디컨볼루션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(Deconvolution)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계층을 이용하여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</a:t>
            </a:r>
          </a:p>
          <a:p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237B1-0FF4-4F33-A272-A913F1D43E92}"/>
              </a:ext>
            </a:extLst>
          </p:cNvPr>
          <p:cNvSpPr txBox="1"/>
          <p:nvPr/>
        </p:nvSpPr>
        <p:spPr>
          <a:xfrm>
            <a:off x="633482" y="5577767"/>
            <a:ext cx="407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, FSRCNN </a:t>
            </a:r>
            <a:r>
              <a:rPr lang="ko-KR" altLang="en-US" sz="1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2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827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잔여 학습을 통한 깊은 초해상화 기법</a:t>
            </a:r>
            <a:endParaRPr lang="ko-KR" altLang="en-US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VDSR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방식에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레이어를 사용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최종 출력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영상에 더함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네트워크를 잔여 블록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(Residual Block)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별로 나누고 각각을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스킵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커넥션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(Skip Connection)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사용하여 필터 파라미터들이 더 쉽게 최적화 되도록 네트워크 설계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효율적인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SPCNN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사용하여 입력영상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영상에 대한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237B1-0FF4-4F33-A272-A913F1D43E92}"/>
              </a:ext>
            </a:extLst>
          </p:cNvPr>
          <p:cNvSpPr txBox="1"/>
          <p:nvPr/>
        </p:nvSpPr>
        <p:spPr>
          <a:xfrm>
            <a:off x="633482" y="3610955"/>
            <a:ext cx="407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VDSR </a:t>
            </a:r>
            <a:r>
              <a:rPr lang="ko-KR" altLang="en-US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1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32C44CB1-CF50-4FE0-8DFD-1125CADA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2" y="2392445"/>
            <a:ext cx="521970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56FC7-9B89-43E1-8C85-7D708F40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2" y="4044436"/>
            <a:ext cx="5238750" cy="2400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3DBF9A-C9E0-4C88-BBBB-26CDF7D2A8E6}"/>
              </a:ext>
            </a:extLst>
          </p:cNvPr>
          <p:cNvSpPr txBox="1"/>
          <p:nvPr/>
        </p:nvSpPr>
        <p:spPr>
          <a:xfrm>
            <a:off x="633482" y="6390010"/>
            <a:ext cx="407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 </a:t>
            </a:r>
            <a:r>
              <a:rPr lang="ko-KR" altLang="en-US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1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9790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1031</Words>
  <Application>Microsoft Office PowerPoint</Application>
  <PresentationFormat>와이드스크린</PresentationFormat>
  <Paragraphs>207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park junyong</cp:lastModifiedBy>
  <cp:revision>8</cp:revision>
  <dcterms:created xsi:type="dcterms:W3CDTF">2017-05-29T09:12:16Z</dcterms:created>
  <dcterms:modified xsi:type="dcterms:W3CDTF">2022-04-09T05:33:21Z</dcterms:modified>
</cp:coreProperties>
</file>