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4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9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3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0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6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5DBDB-6B1F-447D-8D9A-5FDF4C38F044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BB86-2139-42BA-AD9E-387762FC4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876300"/>
            <a:ext cx="56197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박진수</dc:creator>
  <cp:lastModifiedBy>박진수</cp:lastModifiedBy>
  <cp:revision>4</cp:revision>
  <dcterms:created xsi:type="dcterms:W3CDTF">2015-07-24T01:28:49Z</dcterms:created>
  <dcterms:modified xsi:type="dcterms:W3CDTF">2015-07-24T06:26:14Z</dcterms:modified>
</cp:coreProperties>
</file>