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4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7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3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8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EF77-FCB3-4711-ADC0-9594288A01F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430B-D867-4A2D-978D-14847347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3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3481388"/>
            <a:ext cx="9753600" cy="13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333375"/>
            <a:ext cx="59531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박진수</dc:creator>
  <cp:lastModifiedBy>박진수</cp:lastModifiedBy>
  <cp:revision>2</cp:revision>
  <dcterms:created xsi:type="dcterms:W3CDTF">2015-07-24T06:53:05Z</dcterms:created>
  <dcterms:modified xsi:type="dcterms:W3CDTF">2015-07-24T09:42:14Z</dcterms:modified>
</cp:coreProperties>
</file>