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진수" initials="박" lastIdx="1" clrIdx="0">
    <p:extLst>
      <p:ext uri="{19B8F6BF-5375-455C-9EA6-DF929625EA0E}">
        <p15:presenceInfo xmlns:p15="http://schemas.microsoft.com/office/powerpoint/2012/main" userId="c0901ae097dcae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그래프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PV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15.07.23</c:v>
                </c:pt>
                <c:pt idx="1">
                  <c:v>15.07.24</c:v>
                </c:pt>
                <c:pt idx="2">
                  <c:v>15.07.25</c:v>
                </c:pt>
                <c:pt idx="3">
                  <c:v>15.07.26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2000</c:v>
                </c:pt>
                <c:pt idx="1">
                  <c:v>3000</c:v>
                </c:pt>
                <c:pt idx="2">
                  <c:v>3500</c:v>
                </c:pt>
                <c:pt idx="3">
                  <c:v>5000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2408688"/>
        <c:axId val="332410256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15.07.23</c:v>
                </c:pt>
                <c:pt idx="1">
                  <c:v>15.07.24</c:v>
                </c:pt>
                <c:pt idx="2">
                  <c:v>15.07.25</c:v>
                </c:pt>
                <c:pt idx="3">
                  <c:v>15.07.26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1800</c:v>
                </c:pt>
                <c:pt idx="3">
                  <c:v>2000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2405552"/>
        <c:axId val="332410648"/>
      </c:lineChart>
      <c:catAx>
        <c:axId val="33240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2410256"/>
        <c:crosses val="autoZero"/>
        <c:auto val="1"/>
        <c:lblAlgn val="ctr"/>
        <c:lblOffset val="100"/>
        <c:noMultiLvlLbl val="0"/>
      </c:catAx>
      <c:valAx>
        <c:axId val="33241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2408688"/>
        <c:crosses val="autoZero"/>
        <c:crossBetween val="between"/>
      </c:valAx>
      <c:valAx>
        <c:axId val="33241064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2405552"/>
        <c:crosses val="max"/>
        <c:crossBetween val="between"/>
      </c:valAx>
      <c:catAx>
        <c:axId val="332405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324106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D9D3-FA75-4D51-90AD-6C30CCDAD4C9}" type="datetimeFigureOut">
              <a:rPr lang="ko-KR" altLang="en-US" smtClean="0"/>
              <a:t>2015-07-28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0404-2A33-416B-88F4-5C25A744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1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D9D3-FA75-4D51-90AD-6C30CCDAD4C9}" type="datetimeFigureOut">
              <a:rPr lang="ko-KR" altLang="en-US" smtClean="0"/>
              <a:t>2015-07-28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0404-2A33-416B-88F4-5C25A744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6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D9D3-FA75-4D51-90AD-6C30CCDAD4C9}" type="datetimeFigureOut">
              <a:rPr lang="ko-KR" altLang="en-US" smtClean="0"/>
              <a:t>2015-07-28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0404-2A33-416B-88F4-5C25A744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2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D9D3-FA75-4D51-90AD-6C30CCDAD4C9}" type="datetimeFigureOut">
              <a:rPr lang="ko-KR" altLang="en-US" smtClean="0"/>
              <a:t>2015-07-28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0404-2A33-416B-88F4-5C25A744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9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D9D3-FA75-4D51-90AD-6C30CCDAD4C9}" type="datetimeFigureOut">
              <a:rPr lang="ko-KR" altLang="en-US" smtClean="0"/>
              <a:t>2015-07-28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0404-2A33-416B-88F4-5C25A744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8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D9D3-FA75-4D51-90AD-6C30CCDAD4C9}" type="datetimeFigureOut">
              <a:rPr lang="ko-KR" altLang="en-US" smtClean="0"/>
              <a:t>2015-07-28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0404-2A33-416B-88F4-5C25A744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65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D9D3-FA75-4D51-90AD-6C30CCDAD4C9}" type="datetimeFigureOut">
              <a:rPr lang="ko-KR" altLang="en-US" smtClean="0"/>
              <a:t>2015-07-28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0404-2A33-416B-88F4-5C25A744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D9D3-FA75-4D51-90AD-6C30CCDAD4C9}" type="datetimeFigureOut">
              <a:rPr lang="ko-KR" altLang="en-US" smtClean="0"/>
              <a:t>2015-07-28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0404-2A33-416B-88F4-5C25A744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44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D9D3-FA75-4D51-90AD-6C30CCDAD4C9}" type="datetimeFigureOut">
              <a:rPr lang="ko-KR" altLang="en-US" smtClean="0"/>
              <a:t>2015-07-28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0404-2A33-416B-88F4-5C25A744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6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D9D3-FA75-4D51-90AD-6C30CCDAD4C9}" type="datetimeFigureOut">
              <a:rPr lang="ko-KR" altLang="en-US" smtClean="0"/>
              <a:t>2015-07-28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0404-2A33-416B-88F4-5C25A744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3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D9D3-FA75-4D51-90AD-6C30CCDAD4C9}" type="datetimeFigureOut">
              <a:rPr lang="ko-KR" altLang="en-US" smtClean="0"/>
              <a:t>2015-07-28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0404-2A33-416B-88F4-5C25A744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5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3D9D3-FA75-4D51-90AD-6C30CCDAD4C9}" type="datetimeFigureOut">
              <a:rPr lang="ko-KR" altLang="en-US" smtClean="0"/>
              <a:t>2015-07-28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20404-2A33-416B-88F4-5C25A744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4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817341" y="2380735"/>
            <a:ext cx="2825578" cy="979388"/>
            <a:chOff x="2817341" y="2380735"/>
            <a:chExt cx="2825578" cy="979388"/>
          </a:xfrm>
        </p:grpSpPr>
        <p:sp>
          <p:nvSpPr>
            <p:cNvPr id="15" name="직사각형 14"/>
            <p:cNvSpPr/>
            <p:nvPr/>
          </p:nvSpPr>
          <p:spPr>
            <a:xfrm>
              <a:off x="2817341" y="2380735"/>
              <a:ext cx="1482810" cy="2636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id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17341" y="2706130"/>
              <a:ext cx="1482810" cy="2636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err="1" smtClean="0">
                  <a:solidFill>
                    <a:schemeClr val="tx1"/>
                  </a:solidFill>
                </a:rPr>
                <a:t>passwd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14335" y="2380735"/>
              <a:ext cx="1128584" cy="589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43928" y="3113902"/>
              <a:ext cx="998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u="sng" dirty="0" smtClean="0">
                  <a:solidFill>
                    <a:schemeClr val="accent5"/>
                  </a:solidFill>
                </a:rPr>
                <a:t>비밀번호 찾기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138086" y="2380734"/>
            <a:ext cx="2813222" cy="1186250"/>
            <a:chOff x="7138086" y="2380734"/>
            <a:chExt cx="2813222" cy="1186250"/>
          </a:xfrm>
        </p:grpSpPr>
        <p:sp>
          <p:nvSpPr>
            <p:cNvPr id="20" name="직사각형 19"/>
            <p:cNvSpPr/>
            <p:nvPr/>
          </p:nvSpPr>
          <p:spPr>
            <a:xfrm>
              <a:off x="7138086" y="2380734"/>
              <a:ext cx="2813222" cy="2636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알림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138086" y="2644346"/>
              <a:ext cx="2813222" cy="922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관리자에게 문의해 주세요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991599" y="3154634"/>
              <a:ext cx="827903" cy="280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4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676923"/>
              </p:ext>
            </p:extLst>
          </p:nvPr>
        </p:nvGraphicFramePr>
        <p:xfrm>
          <a:off x="3978717" y="1667018"/>
          <a:ext cx="563484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710"/>
                <a:gridCol w="1408710"/>
                <a:gridCol w="1408710"/>
                <a:gridCol w="1408710"/>
              </a:tblGrid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날짜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 smtClean="0"/>
                        <a:t>UV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 smtClean="0"/>
                        <a:t>PV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 smtClean="0"/>
                        <a:t>…</a:t>
                      </a:r>
                      <a:endParaRPr lang="ko-KR" altLang="en-US" sz="1000" u="sng" dirty="0"/>
                    </a:p>
                  </a:txBody>
                  <a:tcPr/>
                </a:tc>
              </a:tr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15.07.26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15.07.25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1800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3500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2179446" y="1185333"/>
            <a:ext cx="7640056" cy="3979791"/>
            <a:chOff x="2179446" y="1185333"/>
            <a:chExt cx="7640056" cy="3979791"/>
          </a:xfrm>
        </p:grpSpPr>
        <p:sp>
          <p:nvSpPr>
            <p:cNvPr id="6" name="직사각형 5"/>
            <p:cNvSpPr/>
            <p:nvPr/>
          </p:nvSpPr>
          <p:spPr>
            <a:xfrm>
              <a:off x="2191265" y="1186249"/>
              <a:ext cx="7628237" cy="3978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91264" y="1432470"/>
              <a:ext cx="1589903" cy="3732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91263" y="1193573"/>
              <a:ext cx="7628239" cy="237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79446" y="1185333"/>
              <a:ext cx="1601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</a:rPr>
                <a:t>(Member)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님 환영합니다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!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21875" y="118624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u="sng" dirty="0" smtClean="0">
                  <a:solidFill>
                    <a:schemeClr val="bg1"/>
                  </a:solidFill>
                </a:rPr>
                <a:t>로그아웃</a:t>
              </a:r>
              <a:endParaRPr lang="ko-KR" altLang="en-US" sz="1000" u="sng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91262" y="1437046"/>
              <a:ext cx="1589897" cy="488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알림 예약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91262" y="1926738"/>
              <a:ext cx="1589901" cy="488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배너 설정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91262" y="2414598"/>
              <a:ext cx="1589901" cy="488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통계 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91258" y="2899254"/>
              <a:ext cx="1589901" cy="488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계정 상태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58394" y="4796248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u="sng" dirty="0" smtClean="0">
                  <a:solidFill>
                    <a:schemeClr val="accent5"/>
                  </a:solidFill>
                </a:rPr>
                <a:t>&lt;&lt;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30614" y="479624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u="sng" dirty="0" smtClean="0">
                  <a:solidFill>
                    <a:schemeClr val="accent5"/>
                  </a:solidFill>
                </a:rPr>
                <a:t>첫 페이지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22596" y="4796248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u="sng" dirty="0" smtClean="0">
                  <a:solidFill>
                    <a:schemeClr val="accent5"/>
                  </a:solidFill>
                </a:rPr>
                <a:t>&lt;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97030" y="479624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65025" y="479624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u="sng" dirty="0" smtClean="0">
                  <a:solidFill>
                    <a:schemeClr val="accent5"/>
                  </a:solidFill>
                </a:rPr>
                <a:t>2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21108" y="4796247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u="sng" dirty="0">
                  <a:solidFill>
                    <a:schemeClr val="accent5"/>
                  </a:solidFill>
                </a:rPr>
                <a:t>&gt;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21592" y="4796246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u="sng" dirty="0" smtClean="0">
                  <a:solidFill>
                    <a:schemeClr val="accent5"/>
                  </a:solidFill>
                </a:rPr>
                <a:t>&gt;&gt;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71063" y="4796245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u="sng" dirty="0" smtClean="0">
                  <a:solidFill>
                    <a:schemeClr val="accent5"/>
                  </a:solidFill>
                </a:rPr>
                <a:t>마지막 페이지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189467" y="1937490"/>
            <a:ext cx="5206314" cy="2542518"/>
            <a:chOff x="4189467" y="1937490"/>
            <a:chExt cx="5206314" cy="2542518"/>
          </a:xfrm>
          <a:solidFill>
            <a:schemeClr val="bg1"/>
          </a:solidFill>
        </p:grpSpPr>
        <p:sp>
          <p:nvSpPr>
            <p:cNvPr id="38" name="직사각형 37"/>
            <p:cNvSpPr/>
            <p:nvPr/>
          </p:nvSpPr>
          <p:spPr>
            <a:xfrm>
              <a:off x="4189467" y="1945771"/>
              <a:ext cx="5206314" cy="2497897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39" name="차트 38"/>
            <p:cNvGraphicFramePr/>
            <p:nvPr>
              <p:extLst>
                <p:ext uri="{D42A27DB-BD31-4B8C-83A1-F6EECF244321}">
                  <p14:modId xmlns:p14="http://schemas.microsoft.com/office/powerpoint/2010/main" val="1474547794"/>
                </p:ext>
              </p:extLst>
            </p:nvPr>
          </p:nvGraphicFramePr>
          <p:xfrm>
            <a:off x="4624698" y="1937490"/>
            <a:ext cx="4465030" cy="25425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9444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2179446" y="1185333"/>
            <a:ext cx="7640056" cy="3979791"/>
            <a:chOff x="2179446" y="1185333"/>
            <a:chExt cx="7640056" cy="3979791"/>
          </a:xfrm>
        </p:grpSpPr>
        <p:grpSp>
          <p:nvGrpSpPr>
            <p:cNvPr id="29" name="그룹 28"/>
            <p:cNvGrpSpPr/>
            <p:nvPr/>
          </p:nvGrpSpPr>
          <p:grpSpPr>
            <a:xfrm>
              <a:off x="2179446" y="1185333"/>
              <a:ext cx="7640056" cy="3979791"/>
              <a:chOff x="2179446" y="1185333"/>
              <a:chExt cx="7640056" cy="3979791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2179446" y="1185333"/>
                <a:ext cx="7640056" cy="3979791"/>
                <a:chOff x="2179446" y="1185333"/>
                <a:chExt cx="7640056" cy="3979791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2191265" y="1186249"/>
                  <a:ext cx="7628237" cy="39788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2191264" y="1432470"/>
                  <a:ext cx="1589903" cy="37326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2191263" y="1193573"/>
                  <a:ext cx="7628239" cy="2379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179446" y="1185333"/>
                  <a:ext cx="160172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chemeClr val="bg1"/>
                      </a:solidFill>
                    </a:rPr>
                    <a:t>(Member)</a:t>
                  </a:r>
                  <a:r>
                    <a:rPr lang="ko-KR" altLang="en-US" sz="1000" dirty="0" smtClean="0">
                      <a:solidFill>
                        <a:schemeClr val="bg1"/>
                      </a:solidFill>
                    </a:rPr>
                    <a:t>님 환영합니다</a:t>
                  </a:r>
                  <a:r>
                    <a:rPr lang="en-US" altLang="ko-KR" sz="1000" dirty="0" smtClean="0">
                      <a:solidFill>
                        <a:schemeClr val="bg1"/>
                      </a:solidFill>
                    </a:rPr>
                    <a:t>!</a:t>
                  </a:r>
                  <a:endParaRPr lang="ko-KR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9121875" y="1186247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u="sng" dirty="0" smtClean="0">
                      <a:solidFill>
                        <a:schemeClr val="bg1"/>
                      </a:solidFill>
                    </a:rPr>
                    <a:t>로그아웃</a:t>
                  </a:r>
                  <a:endParaRPr lang="ko-KR" altLang="en-US" sz="1000" u="sng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2191262" y="1437046"/>
                  <a:ext cx="1589897" cy="4887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알림 예약</a:t>
                  </a:r>
                  <a:endParaRPr lang="ko-KR" altLang="en-US" dirty="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2191262" y="1926738"/>
                  <a:ext cx="1589901" cy="4887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배너 설정</a:t>
                  </a:r>
                  <a:endParaRPr lang="ko-KR" altLang="en-US" dirty="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2191262" y="2414598"/>
                  <a:ext cx="1589901" cy="4887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통계 확인</a:t>
                  </a:r>
                  <a:endParaRPr lang="ko-KR" altLang="en-US" dirty="0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2191258" y="2899254"/>
                  <a:ext cx="1589901" cy="4887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계정 상태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4134891" y="1558323"/>
                <a:ext cx="10727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등급</a:t>
                </a:r>
                <a:r>
                  <a:rPr lang="en-US" altLang="ko-KR" sz="1000" dirty="0" smtClean="0"/>
                  <a:t> : </a:t>
                </a:r>
                <a:r>
                  <a:rPr lang="ko-KR" altLang="en-US" sz="1000" dirty="0" err="1" smtClean="0"/>
                  <a:t>플래티넘</a:t>
                </a:r>
                <a:endParaRPr lang="ko-KR" altLang="en-US" sz="1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278751" y="1558322"/>
                <a:ext cx="17299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u="sng" dirty="0" smtClean="0">
                    <a:solidFill>
                      <a:schemeClr val="accent5"/>
                    </a:solidFill>
                  </a:rPr>
                  <a:t>등급에 따른 기능 확인하기</a:t>
                </a:r>
                <a:endParaRPr lang="ko-KR" altLang="en-US" sz="1000" u="sng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134891" y="1925822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기존 비밀번호 </a:t>
              </a:r>
              <a:endParaRPr lang="ko-KR" altLang="en-US" sz="10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78751" y="1925822"/>
              <a:ext cx="1355314" cy="246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34891" y="2253989"/>
              <a:ext cx="9156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새</a:t>
              </a:r>
              <a:r>
                <a:rPr lang="ko-KR" altLang="en-US" sz="1000" dirty="0" smtClean="0"/>
                <a:t> 비밀번호 </a:t>
              </a:r>
              <a:endParaRPr lang="ko-KR" altLang="en-US" sz="10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278751" y="2253989"/>
              <a:ext cx="1355314" cy="246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34891" y="2582156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비밀번호 확인</a:t>
              </a:r>
              <a:endParaRPr lang="ko-KR" altLang="en-US" sz="10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278751" y="2582156"/>
              <a:ext cx="1355314" cy="246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190263" y="3016412"/>
              <a:ext cx="823742" cy="28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확인</a:t>
              </a:r>
              <a:endParaRPr lang="ko-KR" altLang="en-US" sz="15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33882" y="3016412"/>
              <a:ext cx="823742" cy="28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취소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75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18460"/>
              </p:ext>
            </p:extLst>
          </p:nvPr>
        </p:nvGraphicFramePr>
        <p:xfrm>
          <a:off x="2423882" y="1606074"/>
          <a:ext cx="7149325" cy="307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83"/>
                <a:gridCol w="811764"/>
                <a:gridCol w="1114858"/>
                <a:gridCol w="736507"/>
                <a:gridCol w="1470333"/>
                <a:gridCol w="1651518"/>
                <a:gridCol w="811762"/>
              </a:tblGrid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idx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회사명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패키지명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 정보들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thomas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토마스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플래티넘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com.Thomas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dirty="0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brown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브라운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준회원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com.brown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dirty="0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2191265" y="1186249"/>
            <a:ext cx="7628237" cy="3978875"/>
            <a:chOff x="2191265" y="1186249"/>
            <a:chExt cx="7628237" cy="3978875"/>
          </a:xfrm>
        </p:grpSpPr>
        <p:sp>
          <p:nvSpPr>
            <p:cNvPr id="4" name="직사각형 3"/>
            <p:cNvSpPr/>
            <p:nvPr/>
          </p:nvSpPr>
          <p:spPr>
            <a:xfrm>
              <a:off x="2191265" y="1186249"/>
              <a:ext cx="7628237" cy="3978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4335663" y="4796245"/>
              <a:ext cx="3339440" cy="246224"/>
              <a:chOff x="4335663" y="4796245"/>
              <a:chExt cx="3339440" cy="246224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063443" y="4796248"/>
                <a:ext cx="3642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u="sng" dirty="0" smtClean="0">
                    <a:solidFill>
                      <a:schemeClr val="accent5"/>
                    </a:solidFill>
                  </a:rPr>
                  <a:t>&lt;&lt;</a:t>
                </a:r>
                <a:endParaRPr lang="ko-KR" altLang="en-US" sz="1000" u="sng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335663" y="4796246"/>
                <a:ext cx="7425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u="sng" dirty="0" smtClean="0">
                    <a:solidFill>
                      <a:schemeClr val="accent5"/>
                    </a:solidFill>
                  </a:rPr>
                  <a:t>첫 페이지</a:t>
                </a:r>
                <a:endParaRPr lang="ko-KR" altLang="en-US" sz="1000" u="sng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7645" y="4796248"/>
                <a:ext cx="2744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u="sng" dirty="0" smtClean="0">
                    <a:solidFill>
                      <a:schemeClr val="accent5"/>
                    </a:solidFill>
                  </a:rPr>
                  <a:t>&lt;</a:t>
                </a:r>
                <a:endParaRPr lang="ko-KR" altLang="en-US" sz="1000" u="sng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02079" y="4796247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1</a:t>
                </a:r>
                <a:endParaRPr lang="ko-KR" altLang="en-US" sz="1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70074" y="4796248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u="sng" dirty="0" smtClean="0">
                    <a:solidFill>
                      <a:schemeClr val="accent5"/>
                    </a:solidFill>
                  </a:rPr>
                  <a:t>2</a:t>
                </a:r>
                <a:endParaRPr lang="ko-KR" altLang="en-US" sz="1000" u="sng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126157" y="4796247"/>
                <a:ext cx="2744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u="sng" dirty="0">
                    <a:solidFill>
                      <a:schemeClr val="accent5"/>
                    </a:solidFill>
                  </a:rPr>
                  <a:t>&gt;</a:t>
                </a:r>
                <a:endParaRPr lang="ko-KR" altLang="en-US" sz="1000" u="sng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26641" y="4796246"/>
                <a:ext cx="3642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u="sng" dirty="0" smtClean="0">
                    <a:solidFill>
                      <a:schemeClr val="accent5"/>
                    </a:solidFill>
                  </a:rPr>
                  <a:t>&gt;&gt;</a:t>
                </a:r>
                <a:endParaRPr lang="ko-KR" altLang="en-US" sz="1000" u="sng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676112" y="4796245"/>
                <a:ext cx="998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u="sng" dirty="0" smtClean="0">
                    <a:solidFill>
                      <a:schemeClr val="accent5"/>
                    </a:solidFill>
                  </a:rPr>
                  <a:t>마지막 페이지</a:t>
                </a:r>
                <a:endParaRPr lang="ko-KR" altLang="en-US" sz="1000" u="sng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376930" y="1325057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u="sng" dirty="0" err="1" smtClean="0">
                  <a:solidFill>
                    <a:schemeClr val="accent5"/>
                  </a:solidFill>
                </a:rPr>
                <a:t>회원사</a:t>
              </a:r>
              <a:r>
                <a:rPr lang="ko-KR" altLang="en-US" sz="1000" u="sng" dirty="0" smtClean="0">
                  <a:solidFill>
                    <a:schemeClr val="accent5"/>
                  </a:solidFill>
                </a:rPr>
                <a:t> 추가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1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13955"/>
              </p:ext>
            </p:extLst>
          </p:nvPr>
        </p:nvGraphicFramePr>
        <p:xfrm>
          <a:off x="2423882" y="1606074"/>
          <a:ext cx="7149324" cy="307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94"/>
                <a:gridCol w="877077"/>
                <a:gridCol w="1483567"/>
                <a:gridCol w="821094"/>
                <a:gridCol w="2743200"/>
                <a:gridCol w="821092"/>
              </a:tblGrid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idx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회사명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패키지명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thomas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토마스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플래티넘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com.Thomas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dirty="0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brown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브라운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준회원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com.brown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dirty="0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191265" y="1186249"/>
            <a:ext cx="7628237" cy="3978875"/>
            <a:chOff x="2191265" y="1186249"/>
            <a:chExt cx="7628237" cy="3978875"/>
          </a:xfrm>
        </p:grpSpPr>
        <p:grpSp>
          <p:nvGrpSpPr>
            <p:cNvPr id="5" name="그룹 4"/>
            <p:cNvGrpSpPr/>
            <p:nvPr/>
          </p:nvGrpSpPr>
          <p:grpSpPr>
            <a:xfrm>
              <a:off x="2191265" y="1186249"/>
              <a:ext cx="7628237" cy="3978875"/>
              <a:chOff x="2191265" y="1186249"/>
              <a:chExt cx="7628237" cy="3978875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191265" y="1186249"/>
                <a:ext cx="7628237" cy="3978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4335663" y="4796245"/>
                <a:ext cx="3339440" cy="246224"/>
                <a:chOff x="4335663" y="4796245"/>
                <a:chExt cx="3339440" cy="246224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5063443" y="4796248"/>
                  <a:ext cx="3642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u="sng" dirty="0" smtClean="0">
                      <a:solidFill>
                        <a:schemeClr val="accent5"/>
                      </a:solidFill>
                    </a:rPr>
                    <a:t>&lt;&lt;</a:t>
                  </a:r>
                  <a:endParaRPr lang="ko-KR" altLang="en-US" sz="1000" u="sng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335663" y="4796246"/>
                  <a:ext cx="7425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u="sng" dirty="0" smtClean="0">
                      <a:solidFill>
                        <a:schemeClr val="accent5"/>
                      </a:solidFill>
                    </a:rPr>
                    <a:t>첫 페이지</a:t>
                  </a:r>
                  <a:endParaRPr lang="ko-KR" altLang="en-US" sz="1000" u="sng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5427645" y="4796248"/>
                  <a:ext cx="2744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u="sng" dirty="0" smtClean="0">
                      <a:solidFill>
                        <a:schemeClr val="accent5"/>
                      </a:solidFill>
                    </a:rPr>
                    <a:t>&lt;</a:t>
                  </a:r>
                  <a:endParaRPr lang="ko-KR" altLang="en-US" sz="1000" u="sng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702079" y="4796247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1</a:t>
                  </a:r>
                  <a:endParaRPr lang="ko-KR" altLang="en-US" sz="10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870074" y="4796248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u="sng" dirty="0" smtClean="0">
                      <a:solidFill>
                        <a:schemeClr val="accent5"/>
                      </a:solidFill>
                    </a:rPr>
                    <a:t>2</a:t>
                  </a:r>
                  <a:endParaRPr lang="ko-KR" altLang="en-US" sz="1000" u="sng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126157" y="4796247"/>
                  <a:ext cx="2744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u="sng" dirty="0">
                      <a:solidFill>
                        <a:schemeClr val="accent5"/>
                      </a:solidFill>
                    </a:rPr>
                    <a:t>&gt;</a:t>
                  </a:r>
                  <a:endParaRPr lang="ko-KR" altLang="en-US" sz="1000" u="sng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326641" y="4796246"/>
                  <a:ext cx="3642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u="sng" dirty="0" smtClean="0">
                      <a:solidFill>
                        <a:schemeClr val="accent5"/>
                      </a:solidFill>
                    </a:rPr>
                    <a:t>&gt;&gt;</a:t>
                  </a:r>
                  <a:endParaRPr lang="ko-KR" altLang="en-US" sz="1000" u="sng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6676112" y="4796245"/>
                  <a:ext cx="998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u="sng" dirty="0" smtClean="0">
                      <a:solidFill>
                        <a:schemeClr val="accent5"/>
                      </a:solidFill>
                    </a:rPr>
                    <a:t>마지막 페이지</a:t>
                  </a:r>
                  <a:endParaRPr lang="ko-KR" altLang="en-US" sz="1000" u="sng" dirty="0">
                    <a:solidFill>
                      <a:schemeClr val="accent5"/>
                    </a:solidFill>
                  </a:endParaRP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2376930" y="1325057"/>
                <a:ext cx="8707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u="sng" dirty="0" err="1" smtClean="0">
                    <a:solidFill>
                      <a:schemeClr val="accent5"/>
                    </a:solidFill>
                  </a:rPr>
                  <a:t>회원사</a:t>
                </a:r>
                <a:r>
                  <a:rPr lang="ko-KR" altLang="en-US" sz="1000" u="sng" dirty="0" smtClean="0">
                    <a:solidFill>
                      <a:schemeClr val="accent5"/>
                    </a:solidFill>
                  </a:rPr>
                  <a:t> 추가</a:t>
                </a:r>
                <a:endParaRPr lang="ko-KR" altLang="en-US" sz="1000" u="sng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2376930" y="1446245"/>
              <a:ext cx="7224270" cy="34989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88897" y="1586975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id</a:t>
              </a:r>
              <a:endParaRPr lang="ko-KR" altLang="en-US" sz="10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87888" y="1586975"/>
              <a:ext cx="1355314" cy="246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88897" y="1902686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초기 비밀번호</a:t>
              </a:r>
              <a:endParaRPr lang="ko-KR" altLang="en-US" sz="10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87888" y="1902685"/>
              <a:ext cx="1355314" cy="246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8896" y="2480314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회사명</a:t>
              </a:r>
              <a:endParaRPr lang="ko-KR" altLang="en-US" sz="10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87888" y="2480314"/>
              <a:ext cx="1355314" cy="246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88896" y="279602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회원등급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88896" y="3322072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패키지명</a:t>
              </a:r>
              <a:endParaRPr lang="ko-KR" altLang="en-US" sz="10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87888" y="3322071"/>
              <a:ext cx="1355314" cy="246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487888" y="2796025"/>
              <a:ext cx="1135072" cy="2475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22960" y="2799232"/>
              <a:ext cx="220242" cy="246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▼</a:t>
              </a:r>
              <a:endParaRPr lang="ko-KR" altLang="en-US" sz="10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549283" y="4453724"/>
              <a:ext cx="823742" cy="28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등록</a:t>
              </a:r>
              <a:endParaRPr lang="ko-KR" altLang="en-US" sz="15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492902" y="4453724"/>
              <a:ext cx="823742" cy="28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취소</a:t>
              </a:r>
              <a:endParaRPr lang="ko-KR" altLang="en-US" sz="15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72807" y="1586974"/>
              <a:ext cx="4043837" cy="2744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기타 정보들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95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80638"/>
              </p:ext>
            </p:extLst>
          </p:nvPr>
        </p:nvGraphicFramePr>
        <p:xfrm>
          <a:off x="2423882" y="1606074"/>
          <a:ext cx="7149324" cy="307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94"/>
                <a:gridCol w="877077"/>
                <a:gridCol w="1483567"/>
                <a:gridCol w="821094"/>
                <a:gridCol w="2743200"/>
                <a:gridCol w="821092"/>
              </a:tblGrid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idx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회사명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패키지명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thomas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토마스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플래티넘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com.Thomas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dirty="0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brown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브라운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준회원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com.brown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256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dirty="0" smtClean="0">
                          <a:solidFill>
                            <a:schemeClr val="accent5"/>
                          </a:solidFill>
                        </a:rPr>
                        <a:t>변경 버튼</a:t>
                      </a:r>
                      <a:endParaRPr lang="ko-KR" altLang="en-US" sz="1000" u="sng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2191265" y="1186249"/>
            <a:ext cx="7628237" cy="3978875"/>
            <a:chOff x="2191265" y="1186249"/>
            <a:chExt cx="7628237" cy="3978875"/>
          </a:xfrm>
        </p:grpSpPr>
        <p:grpSp>
          <p:nvGrpSpPr>
            <p:cNvPr id="5" name="그룹 4"/>
            <p:cNvGrpSpPr/>
            <p:nvPr/>
          </p:nvGrpSpPr>
          <p:grpSpPr>
            <a:xfrm>
              <a:off x="2191265" y="1186249"/>
              <a:ext cx="7628237" cy="3978875"/>
              <a:chOff x="2191265" y="1186249"/>
              <a:chExt cx="7628237" cy="3978875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2191265" y="1186249"/>
                <a:ext cx="7628237" cy="3978875"/>
                <a:chOff x="2191265" y="1186249"/>
                <a:chExt cx="7628237" cy="3978875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2191265" y="1186249"/>
                  <a:ext cx="7628237" cy="39788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" name="그룹 22"/>
                <p:cNvGrpSpPr/>
                <p:nvPr/>
              </p:nvGrpSpPr>
              <p:grpSpPr>
                <a:xfrm>
                  <a:off x="4335663" y="4796245"/>
                  <a:ext cx="3339440" cy="246224"/>
                  <a:chOff x="4335663" y="4796245"/>
                  <a:chExt cx="3339440" cy="246224"/>
                </a:xfrm>
              </p:grpSpPr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63443" y="4796248"/>
                    <a:ext cx="36420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u="sng" dirty="0" smtClean="0">
                        <a:solidFill>
                          <a:schemeClr val="accent5"/>
                        </a:solidFill>
                      </a:rPr>
                      <a:t>&lt;&lt;</a:t>
                    </a:r>
                    <a:endParaRPr lang="ko-KR" altLang="en-US" sz="1000" u="sng" dirty="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335663" y="4796246"/>
                    <a:ext cx="74251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u="sng" dirty="0" smtClean="0">
                        <a:solidFill>
                          <a:schemeClr val="accent5"/>
                        </a:solidFill>
                      </a:rPr>
                      <a:t>첫 페이지</a:t>
                    </a:r>
                    <a:endParaRPr lang="ko-KR" altLang="en-US" sz="1000" u="sng" dirty="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427645" y="4796248"/>
                    <a:ext cx="27443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u="sng" dirty="0" smtClean="0">
                        <a:solidFill>
                          <a:schemeClr val="accent5"/>
                        </a:solidFill>
                      </a:rPr>
                      <a:t>&lt;</a:t>
                    </a:r>
                    <a:endParaRPr lang="ko-KR" altLang="en-US" sz="1000" u="sng" dirty="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702079" y="4796247"/>
                    <a:ext cx="25519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/>
                      <a:t>1</a:t>
                    </a:r>
                    <a:endParaRPr lang="ko-KR" altLang="en-US" sz="1000" dirty="0"/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870074" y="4796248"/>
                    <a:ext cx="25519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u="sng" dirty="0" smtClean="0">
                        <a:solidFill>
                          <a:schemeClr val="accent5"/>
                        </a:solidFill>
                      </a:rPr>
                      <a:t>2</a:t>
                    </a:r>
                    <a:endParaRPr lang="ko-KR" altLang="en-US" sz="1000" u="sng" dirty="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126157" y="4796247"/>
                    <a:ext cx="27443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u="sng" dirty="0">
                        <a:solidFill>
                          <a:schemeClr val="accent5"/>
                        </a:solidFill>
                      </a:rPr>
                      <a:t>&gt;</a:t>
                    </a:r>
                    <a:endParaRPr lang="ko-KR" altLang="en-US" sz="1000" u="sng" dirty="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326641" y="4796246"/>
                    <a:ext cx="36420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u="sng" dirty="0" smtClean="0">
                        <a:solidFill>
                          <a:schemeClr val="accent5"/>
                        </a:solidFill>
                      </a:rPr>
                      <a:t>&gt;&gt;</a:t>
                    </a:r>
                    <a:endParaRPr lang="ko-KR" altLang="en-US" sz="1000" u="sng" dirty="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676112" y="4796245"/>
                    <a:ext cx="998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u="sng" dirty="0" smtClean="0">
                        <a:solidFill>
                          <a:schemeClr val="accent5"/>
                        </a:solidFill>
                      </a:rPr>
                      <a:t>마지막 페이지</a:t>
                    </a:r>
                    <a:endParaRPr lang="ko-KR" altLang="en-US" sz="1000" u="sng" dirty="0">
                      <a:solidFill>
                        <a:schemeClr val="accent5"/>
                      </a:solidFill>
                    </a:endParaRPr>
                  </a:p>
                </p:txBody>
              </p: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2376930" y="1325057"/>
                  <a:ext cx="87075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u="sng" dirty="0" err="1" smtClean="0">
                      <a:solidFill>
                        <a:schemeClr val="accent5"/>
                      </a:solidFill>
                    </a:rPr>
                    <a:t>회원사</a:t>
                  </a:r>
                  <a:r>
                    <a:rPr lang="ko-KR" altLang="en-US" sz="1000" u="sng" dirty="0" smtClean="0">
                      <a:solidFill>
                        <a:schemeClr val="accent5"/>
                      </a:solidFill>
                    </a:rPr>
                    <a:t> 추가</a:t>
                  </a:r>
                  <a:endParaRPr lang="ko-KR" altLang="en-US" sz="1000" u="sng" dirty="0">
                    <a:solidFill>
                      <a:schemeClr val="accent5"/>
                    </a:solidFill>
                  </a:endParaRPr>
                </a:p>
              </p:txBody>
            </p:sp>
          </p:grpSp>
          <p:sp>
            <p:nvSpPr>
              <p:cNvPr id="7" name="직사각형 6"/>
              <p:cNvSpPr/>
              <p:nvPr/>
            </p:nvSpPr>
            <p:spPr>
              <a:xfrm>
                <a:off x="2376930" y="1446245"/>
                <a:ext cx="7224270" cy="34989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488897" y="1586975"/>
                <a:ext cx="2936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id</a:t>
                </a:r>
                <a:endParaRPr lang="ko-KR" altLang="en-US" sz="10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487888" y="1586975"/>
                <a:ext cx="1355314" cy="2462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488896" y="2480314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회사명</a:t>
                </a:r>
                <a:endParaRPr lang="ko-KR" altLang="en-US" sz="1000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487888" y="2480314"/>
                <a:ext cx="1355314" cy="2462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488896" y="2796025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회원등급</a:t>
                </a:r>
                <a:endParaRPr lang="ko-KR" altLang="en-US" sz="1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488896" y="3322072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err="1" smtClean="0"/>
                  <a:t>패키지명</a:t>
                </a:r>
                <a:endParaRPr lang="ko-KR" altLang="en-US" sz="1000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487888" y="3322071"/>
                <a:ext cx="1355314" cy="2462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487888" y="2796025"/>
                <a:ext cx="1135072" cy="2475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622960" y="2799232"/>
                <a:ext cx="220242" cy="2462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▼</a:t>
                </a:r>
                <a:endParaRPr lang="ko-KR" altLang="en-US" sz="10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549283" y="4453724"/>
                <a:ext cx="823742" cy="2819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/>
                  <a:t>변경</a:t>
                </a:r>
                <a:endParaRPr lang="ko-KR" altLang="en-US" sz="1500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8492902" y="4453724"/>
                <a:ext cx="823742" cy="2819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/>
                  <a:t>취소</a:t>
                </a:r>
                <a:endParaRPr lang="ko-KR" altLang="en-US" sz="15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272807" y="1586974"/>
                <a:ext cx="4043837" cy="27440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기타 정보들</a:t>
                </a:r>
                <a:endParaRPr lang="ko-KR" altLang="en-US" dirty="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2540332" y="4453723"/>
              <a:ext cx="1303879" cy="28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 smtClean="0"/>
                <a:t>회원사</a:t>
              </a:r>
              <a:r>
                <a:rPr lang="ko-KR" altLang="en-US" sz="1500" dirty="0" smtClean="0"/>
                <a:t> 삭제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9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2179446" y="1185333"/>
            <a:ext cx="7640056" cy="3979791"/>
            <a:chOff x="2179446" y="1185333"/>
            <a:chExt cx="7640056" cy="3979791"/>
          </a:xfrm>
        </p:grpSpPr>
        <p:sp>
          <p:nvSpPr>
            <p:cNvPr id="4" name="직사각형 3"/>
            <p:cNvSpPr/>
            <p:nvPr/>
          </p:nvSpPr>
          <p:spPr>
            <a:xfrm>
              <a:off x="2191265" y="1186249"/>
              <a:ext cx="7628237" cy="3978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91264" y="1432470"/>
              <a:ext cx="1589903" cy="3732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91263" y="1193573"/>
              <a:ext cx="7628239" cy="237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446" y="1185333"/>
              <a:ext cx="1601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</a:rPr>
                <a:t>(Member)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님 환영합니다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!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21875" y="118624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u="sng" dirty="0" smtClean="0">
                  <a:solidFill>
                    <a:schemeClr val="bg1"/>
                  </a:solidFill>
                </a:rPr>
                <a:t>로그아웃</a:t>
              </a:r>
              <a:endParaRPr lang="ko-KR" altLang="en-US" sz="1000" u="sng" dirty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91262" y="1437046"/>
              <a:ext cx="1589897" cy="488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알림 예약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91262" y="1926738"/>
              <a:ext cx="1589901" cy="488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배너 설정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91262" y="2414598"/>
              <a:ext cx="1589901" cy="488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통계 확인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91258" y="2899254"/>
              <a:ext cx="1589901" cy="488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계정 상태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>
              <a:stCxn id="22" idx="1"/>
            </p:cNvCxnSpPr>
            <p:nvPr/>
          </p:nvCxnSpPr>
          <p:spPr>
            <a:xfrm flipH="1">
              <a:off x="3781161" y="2176389"/>
              <a:ext cx="4237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204878" y="205327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(optional)</a:t>
              </a:r>
              <a:endParaRPr lang="ko-KR" altLang="en-US" sz="1000" dirty="0"/>
            </a:p>
          </p:txBody>
        </p:sp>
        <p:cxnSp>
          <p:nvCxnSpPr>
            <p:cNvPr id="27" name="직선 화살표 연결선 26"/>
            <p:cNvCxnSpPr>
              <a:stCxn id="28" idx="1"/>
            </p:cNvCxnSpPr>
            <p:nvPr/>
          </p:nvCxnSpPr>
          <p:spPr>
            <a:xfrm flipH="1">
              <a:off x="3781161" y="2672261"/>
              <a:ext cx="4237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04878" y="2549150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(optional)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06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87968"/>
              </p:ext>
            </p:extLst>
          </p:nvPr>
        </p:nvGraphicFramePr>
        <p:xfrm>
          <a:off x="4061254" y="1988466"/>
          <a:ext cx="5557010" cy="271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54"/>
                <a:gridCol w="1112108"/>
                <a:gridCol w="1818444"/>
                <a:gridCol w="1111402"/>
                <a:gridCol w="1111402"/>
              </a:tblGrid>
              <a:tr h="301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발송건수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상태</a:t>
                      </a:r>
                      <a:endParaRPr lang="ko-KR" altLang="en-US" sz="1000" dirty="0"/>
                    </a:p>
                  </a:txBody>
                  <a:tcPr/>
                </a:tc>
              </a:tr>
              <a:tr h="301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Hot</a:t>
                      </a:r>
                      <a:r>
                        <a:rPr lang="en-US" altLang="ko-KR" sz="1000" baseline="0" dirty="0" smtClean="0"/>
                        <a:t> Summer!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신나는 여름 이벤트</a:t>
                      </a:r>
                      <a:r>
                        <a:rPr lang="en-US" altLang="ko-KR" sz="1000" dirty="0" smtClean="0"/>
                        <a:t>! 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발송 중</a:t>
                      </a:r>
                      <a:endParaRPr lang="ko-KR" altLang="en-US" sz="1000" dirty="0"/>
                    </a:p>
                  </a:txBody>
                  <a:tcPr/>
                </a:tc>
              </a:tr>
              <a:tr h="301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여름 휴가엔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휴가갈땐</a:t>
                      </a:r>
                      <a:r>
                        <a:rPr lang="en-US" altLang="ko-KR" sz="1000" dirty="0" smtClean="0"/>
                        <a:t>! 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18000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발송 완료</a:t>
                      </a:r>
                      <a:endParaRPr lang="ko-KR" altLang="en-US" sz="1000" dirty="0"/>
                    </a:p>
                  </a:txBody>
                  <a:tcPr/>
                </a:tc>
              </a:tr>
              <a:tr h="301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301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301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301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301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301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2179446" y="1185333"/>
            <a:ext cx="7640056" cy="3979791"/>
            <a:chOff x="2179446" y="1185333"/>
            <a:chExt cx="7640056" cy="3979791"/>
          </a:xfrm>
        </p:grpSpPr>
        <p:sp>
          <p:nvSpPr>
            <p:cNvPr id="15" name="직사각형 14"/>
            <p:cNvSpPr/>
            <p:nvPr/>
          </p:nvSpPr>
          <p:spPr>
            <a:xfrm>
              <a:off x="2191265" y="1186249"/>
              <a:ext cx="7628237" cy="3978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91264" y="1432470"/>
              <a:ext cx="1589903" cy="3732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91263" y="1193573"/>
              <a:ext cx="7628239" cy="237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79446" y="1185333"/>
              <a:ext cx="1601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</a:rPr>
                <a:t>(Member)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님 환영합니다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!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21875" y="118624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u="sng" dirty="0" smtClean="0">
                  <a:solidFill>
                    <a:schemeClr val="bg1"/>
                  </a:solidFill>
                </a:rPr>
                <a:t>로그아웃</a:t>
              </a:r>
              <a:endParaRPr lang="ko-KR" altLang="en-US" sz="1000" u="sng" dirty="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191263" y="1438878"/>
              <a:ext cx="1589903" cy="488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알림 예약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91262" y="1926738"/>
              <a:ext cx="1589901" cy="488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배너 설정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191262" y="2414598"/>
              <a:ext cx="1589901" cy="488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통계 확인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91258" y="2899254"/>
              <a:ext cx="1589901" cy="488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계정 상태</a:t>
              </a:r>
              <a:endParaRPr lang="ko-KR" altLang="en-US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130614" y="4796245"/>
            <a:ext cx="3339440" cy="246224"/>
            <a:chOff x="5130614" y="4796245"/>
            <a:chExt cx="3339440" cy="246224"/>
          </a:xfrm>
        </p:grpSpPr>
        <p:sp>
          <p:nvSpPr>
            <p:cNvPr id="29" name="TextBox 28"/>
            <p:cNvSpPr txBox="1"/>
            <p:nvPr/>
          </p:nvSpPr>
          <p:spPr>
            <a:xfrm>
              <a:off x="5858394" y="4796248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u="sng" dirty="0" smtClean="0">
                  <a:solidFill>
                    <a:schemeClr val="accent5"/>
                  </a:solidFill>
                </a:rPr>
                <a:t>&lt;&lt;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0614" y="479624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u="sng" dirty="0" smtClean="0">
                  <a:solidFill>
                    <a:schemeClr val="accent5"/>
                  </a:solidFill>
                </a:rPr>
                <a:t>첫 페이지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22596" y="4796248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u="sng" dirty="0" smtClean="0">
                  <a:solidFill>
                    <a:schemeClr val="accent5"/>
                  </a:solidFill>
                </a:rPr>
                <a:t>&lt;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97030" y="479624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65025" y="479624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u="sng" dirty="0" smtClean="0">
                  <a:solidFill>
                    <a:schemeClr val="accent5"/>
                  </a:solidFill>
                </a:rPr>
                <a:t>2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21108" y="4796247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u="sng" dirty="0">
                  <a:solidFill>
                    <a:schemeClr val="accent5"/>
                  </a:solidFill>
                </a:rPr>
                <a:t>&gt;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21592" y="4796246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u="sng" dirty="0" smtClean="0">
                  <a:solidFill>
                    <a:schemeClr val="accent5"/>
                  </a:solidFill>
                </a:rPr>
                <a:t>&gt;&gt;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71063" y="4796245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u="sng" dirty="0" smtClean="0">
                  <a:solidFill>
                    <a:schemeClr val="accent5"/>
                  </a:solidFill>
                </a:rPr>
                <a:t>마지막 페이지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661189" y="1505122"/>
            <a:ext cx="1944128" cy="348049"/>
            <a:chOff x="7661189" y="1505122"/>
            <a:chExt cx="1944128" cy="348049"/>
          </a:xfrm>
        </p:grpSpPr>
        <p:sp>
          <p:nvSpPr>
            <p:cNvPr id="38" name="직사각형 37"/>
            <p:cNvSpPr/>
            <p:nvPr/>
          </p:nvSpPr>
          <p:spPr>
            <a:xfrm>
              <a:off x="7661189" y="1527204"/>
              <a:ext cx="1581665" cy="303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242854" y="1527885"/>
              <a:ext cx="345989" cy="303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7268" y="1505122"/>
              <a:ext cx="348049" cy="348049"/>
            </a:xfrm>
            <a:prstGeom prst="rect">
              <a:avLst/>
            </a:prstGeom>
          </p:spPr>
        </p:pic>
      </p:grpSp>
      <p:sp>
        <p:nvSpPr>
          <p:cNvPr id="54" name="직사각형 53"/>
          <p:cNvSpPr/>
          <p:nvPr/>
        </p:nvSpPr>
        <p:spPr>
          <a:xfrm>
            <a:off x="4061119" y="1527204"/>
            <a:ext cx="789541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신규 발송</a:t>
            </a:r>
          </a:p>
        </p:txBody>
      </p:sp>
    </p:spTree>
    <p:extLst>
      <p:ext uri="{BB962C8B-B14F-4D97-AF65-F5344CB8AC3E}">
        <p14:creationId xmlns:p14="http://schemas.microsoft.com/office/powerpoint/2010/main" val="282859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88249"/>
              </p:ext>
            </p:extLst>
          </p:nvPr>
        </p:nvGraphicFramePr>
        <p:xfrm>
          <a:off x="4061254" y="1988466"/>
          <a:ext cx="5557010" cy="271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54"/>
                <a:gridCol w="1112108"/>
                <a:gridCol w="1818444"/>
                <a:gridCol w="1111402"/>
                <a:gridCol w="1111402"/>
              </a:tblGrid>
              <a:tr h="301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발송건수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상태</a:t>
                      </a:r>
                      <a:endParaRPr lang="ko-KR" altLang="en-US" sz="1000" dirty="0"/>
                    </a:p>
                  </a:txBody>
                  <a:tcPr/>
                </a:tc>
              </a:tr>
              <a:tr h="301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Hot</a:t>
                      </a:r>
                      <a:r>
                        <a:rPr lang="en-US" altLang="ko-KR" sz="1000" baseline="0" dirty="0" smtClean="0"/>
                        <a:t> Summer!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신나는 여름 이벤트</a:t>
                      </a:r>
                      <a:r>
                        <a:rPr lang="en-US" altLang="ko-KR" sz="1000" dirty="0" smtClean="0"/>
                        <a:t>! 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발송 중</a:t>
                      </a:r>
                      <a:endParaRPr lang="ko-KR" altLang="en-US" sz="1000" dirty="0"/>
                    </a:p>
                  </a:txBody>
                  <a:tcPr/>
                </a:tc>
              </a:tr>
              <a:tr h="301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여름 휴가엔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휴가갈땐</a:t>
                      </a:r>
                      <a:r>
                        <a:rPr lang="en-US" altLang="ko-KR" sz="1000" dirty="0" smtClean="0"/>
                        <a:t>! 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18000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발송 완료</a:t>
                      </a:r>
                      <a:endParaRPr lang="ko-KR" altLang="en-US" sz="1000" dirty="0"/>
                    </a:p>
                  </a:txBody>
                  <a:tcPr/>
                </a:tc>
              </a:tr>
              <a:tr h="301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301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301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301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301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301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2179446" y="1185333"/>
            <a:ext cx="7640056" cy="3979791"/>
            <a:chOff x="2179446" y="1185333"/>
            <a:chExt cx="7640056" cy="3979791"/>
          </a:xfrm>
        </p:grpSpPr>
        <p:sp>
          <p:nvSpPr>
            <p:cNvPr id="6" name="직사각형 5"/>
            <p:cNvSpPr/>
            <p:nvPr/>
          </p:nvSpPr>
          <p:spPr>
            <a:xfrm>
              <a:off x="2191265" y="1186249"/>
              <a:ext cx="7628237" cy="3978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91264" y="1432470"/>
              <a:ext cx="1589903" cy="3732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91263" y="1193573"/>
              <a:ext cx="7628239" cy="237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79446" y="1185333"/>
              <a:ext cx="1601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</a:rPr>
                <a:t>(Member)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님 환영합니다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!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21875" y="118624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u="sng" dirty="0" smtClean="0">
                  <a:solidFill>
                    <a:schemeClr val="bg1"/>
                  </a:solidFill>
                </a:rPr>
                <a:t>로그아웃</a:t>
              </a:r>
              <a:endParaRPr lang="ko-KR" altLang="en-US" sz="1000" u="sng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91263" y="1438878"/>
              <a:ext cx="1589903" cy="488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알림 예약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91262" y="1926738"/>
              <a:ext cx="1589901" cy="488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배너 설정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91262" y="2414598"/>
              <a:ext cx="1589901" cy="488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통계 확인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91258" y="2899254"/>
              <a:ext cx="1589901" cy="488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계정 상태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130614" y="4796245"/>
            <a:ext cx="3339440" cy="246224"/>
            <a:chOff x="5130614" y="4796245"/>
            <a:chExt cx="3339440" cy="246224"/>
          </a:xfrm>
        </p:grpSpPr>
        <p:sp>
          <p:nvSpPr>
            <p:cNvPr id="16" name="TextBox 15"/>
            <p:cNvSpPr txBox="1"/>
            <p:nvPr/>
          </p:nvSpPr>
          <p:spPr>
            <a:xfrm>
              <a:off x="5858394" y="4796248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u="sng" dirty="0" smtClean="0">
                  <a:solidFill>
                    <a:schemeClr val="accent5"/>
                  </a:solidFill>
                </a:rPr>
                <a:t>&lt;&lt;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30614" y="479624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u="sng" dirty="0" smtClean="0">
                  <a:solidFill>
                    <a:schemeClr val="accent5"/>
                  </a:solidFill>
                </a:rPr>
                <a:t>첫 페이지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22596" y="4796248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u="sng" dirty="0" smtClean="0">
                  <a:solidFill>
                    <a:schemeClr val="accent5"/>
                  </a:solidFill>
                </a:rPr>
                <a:t>&lt;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97030" y="479624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65025" y="479624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u="sng" dirty="0" smtClean="0">
                  <a:solidFill>
                    <a:schemeClr val="accent5"/>
                  </a:solidFill>
                </a:rPr>
                <a:t>2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21108" y="4796247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u="sng" dirty="0">
                  <a:solidFill>
                    <a:schemeClr val="accent5"/>
                  </a:solidFill>
                </a:rPr>
                <a:t>&gt;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21592" y="4796246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u="sng" dirty="0" smtClean="0">
                  <a:solidFill>
                    <a:schemeClr val="accent5"/>
                  </a:solidFill>
                </a:rPr>
                <a:t>&gt;&gt;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71063" y="4796245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u="sng" dirty="0" smtClean="0">
                  <a:solidFill>
                    <a:schemeClr val="accent5"/>
                  </a:solidFill>
                </a:rPr>
                <a:t>마지막 페이지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661189" y="1505122"/>
            <a:ext cx="1944128" cy="348049"/>
            <a:chOff x="7661189" y="1505122"/>
            <a:chExt cx="1944128" cy="348049"/>
          </a:xfrm>
        </p:grpSpPr>
        <p:sp>
          <p:nvSpPr>
            <p:cNvPr id="25" name="직사각형 24"/>
            <p:cNvSpPr/>
            <p:nvPr/>
          </p:nvSpPr>
          <p:spPr>
            <a:xfrm>
              <a:off x="7661189" y="1527204"/>
              <a:ext cx="1581665" cy="303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242854" y="1527885"/>
              <a:ext cx="345989" cy="303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7268" y="1505122"/>
              <a:ext cx="348049" cy="348049"/>
            </a:xfrm>
            <a:prstGeom prst="rect">
              <a:avLst/>
            </a:prstGeom>
          </p:spPr>
        </p:pic>
      </p:grpSp>
      <p:sp>
        <p:nvSpPr>
          <p:cNvPr id="28" name="직사각형 27"/>
          <p:cNvSpPr/>
          <p:nvPr/>
        </p:nvSpPr>
        <p:spPr>
          <a:xfrm>
            <a:off x="4061119" y="1527204"/>
            <a:ext cx="789541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신규 발송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912964" y="1518966"/>
            <a:ext cx="5774724" cy="3515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753529" y="1583094"/>
            <a:ext cx="2257332" cy="214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14743" y="15670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14740" y="18921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설명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4753529" y="1899624"/>
            <a:ext cx="2257332" cy="999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754707" y="2945707"/>
            <a:ext cx="1431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 smtClean="0">
                <a:solidFill>
                  <a:schemeClr val="accent5"/>
                </a:solidFill>
              </a:rPr>
              <a:t>사용가능한</a:t>
            </a:r>
            <a:r>
              <a:rPr lang="ko-KR" altLang="en-US" sz="1000" u="sng" dirty="0" smtClean="0">
                <a:solidFill>
                  <a:schemeClr val="accent5"/>
                </a:solidFill>
              </a:rPr>
              <a:t> </a:t>
            </a:r>
            <a:r>
              <a:rPr lang="en-US" altLang="ko-KR" sz="1000" u="sng" dirty="0" smtClean="0">
                <a:solidFill>
                  <a:schemeClr val="accent5"/>
                </a:solidFill>
              </a:rPr>
              <a:t>html </a:t>
            </a:r>
            <a:r>
              <a:rPr lang="ko-KR" altLang="en-US" sz="1000" u="sng" dirty="0" smtClean="0">
                <a:solidFill>
                  <a:schemeClr val="accent5"/>
                </a:solidFill>
              </a:rPr>
              <a:t>태그</a:t>
            </a:r>
            <a:endParaRPr lang="ko-KR" altLang="en-US" sz="1000" u="sng" dirty="0">
              <a:solidFill>
                <a:schemeClr val="accent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14740" y="325260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이미지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4753529" y="3268625"/>
            <a:ext cx="716692" cy="21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업로드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7514407" y="2610196"/>
            <a:ext cx="2074435" cy="7785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미리보기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512591" y="2138345"/>
            <a:ext cx="2074435" cy="469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867162" y="21487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제목</a:t>
            </a:r>
            <a:endParaRPr lang="ko-KR" alt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867096" y="2358368"/>
            <a:ext cx="1746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014740" y="394577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발송시간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4753529" y="3945773"/>
            <a:ext cx="2257332" cy="214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YYYY-MM-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dd</a:t>
            </a:r>
            <a:r>
              <a:rPr lang="en-US" altLang="ko-KR" sz="1000" dirty="0" smtClean="0">
                <a:solidFill>
                  <a:schemeClr val="tx1"/>
                </a:solidFill>
              </a:rPr>
              <a:t>-HH-mm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18201" y="4677147"/>
            <a:ext cx="823742" cy="28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확인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5061820" y="4677147"/>
            <a:ext cx="823742" cy="28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취소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8763284" y="4677147"/>
            <a:ext cx="823742" cy="28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테스트</a:t>
            </a:r>
            <a:endParaRPr lang="ko-KR" altLang="en-US" sz="1500" dirty="0"/>
          </a:p>
        </p:txBody>
      </p:sp>
      <p:sp>
        <p:nvSpPr>
          <p:cNvPr id="53" name="TextBox 52"/>
          <p:cNvSpPr txBox="1"/>
          <p:nvPr/>
        </p:nvSpPr>
        <p:spPr>
          <a:xfrm>
            <a:off x="4014739" y="357491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링크주소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4753529" y="3601013"/>
            <a:ext cx="2257332" cy="204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010861" y="3601014"/>
            <a:ext cx="716692" cy="20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링크확인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8666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2179446" y="1185333"/>
            <a:ext cx="7640056" cy="3979791"/>
            <a:chOff x="2179446" y="1185333"/>
            <a:chExt cx="7640056" cy="3979791"/>
          </a:xfrm>
        </p:grpSpPr>
        <p:grpSp>
          <p:nvGrpSpPr>
            <p:cNvPr id="18" name="그룹 17"/>
            <p:cNvGrpSpPr/>
            <p:nvPr/>
          </p:nvGrpSpPr>
          <p:grpSpPr>
            <a:xfrm>
              <a:off x="2179446" y="1185333"/>
              <a:ext cx="7640056" cy="3979791"/>
              <a:chOff x="2179446" y="1185333"/>
              <a:chExt cx="7640056" cy="397979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191265" y="1186249"/>
                <a:ext cx="7628237" cy="3978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91264" y="1432470"/>
                <a:ext cx="1589903" cy="3732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91263" y="1193573"/>
                <a:ext cx="7628239" cy="2379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179446" y="1185333"/>
                <a:ext cx="160172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chemeClr val="bg1"/>
                    </a:solidFill>
                  </a:rPr>
                  <a:t>(Member)</a:t>
                </a:r>
                <a:r>
                  <a:rPr lang="ko-KR" altLang="en-US" sz="1000" dirty="0" smtClean="0">
                    <a:solidFill>
                      <a:schemeClr val="bg1"/>
                    </a:solidFill>
                  </a:rPr>
                  <a:t>님 환영합니다</a:t>
                </a:r>
                <a:r>
                  <a:rPr lang="en-US" altLang="ko-KR" sz="1000" dirty="0" smtClean="0">
                    <a:solidFill>
                      <a:schemeClr val="bg1"/>
                    </a:solidFill>
                  </a:rPr>
                  <a:t>!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121875" y="1186247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u="sng" dirty="0" smtClean="0">
                    <a:solidFill>
                      <a:schemeClr val="bg1"/>
                    </a:solidFill>
                  </a:rPr>
                  <a:t>로그아웃</a:t>
                </a:r>
                <a:endParaRPr lang="ko-KR" altLang="en-US" sz="10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191262" y="1437046"/>
                <a:ext cx="1589897" cy="4887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알림 예약</a:t>
                </a:r>
                <a:endParaRPr lang="ko-KR" altLang="en-US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191262" y="1926738"/>
                <a:ext cx="1589901" cy="488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배너 설정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191262" y="2414598"/>
                <a:ext cx="1589901" cy="4887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통계 확인</a:t>
                </a:r>
                <a:endParaRPr lang="ko-KR" altLang="en-US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191258" y="2899254"/>
                <a:ext cx="1589901" cy="4887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계정 상태</a:t>
                </a:r>
                <a:endParaRPr lang="ko-KR" altLang="en-US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517551" y="2002221"/>
              <a:ext cx="1622860" cy="907561"/>
              <a:chOff x="230654" y="2275922"/>
              <a:chExt cx="1812330" cy="907561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30659" y="2275922"/>
                <a:ext cx="1812325" cy="9075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30655" y="2275923"/>
                <a:ext cx="1812329" cy="302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시작 배너</a:t>
                </a:r>
                <a:endParaRPr lang="ko-KR" altLang="en-US" sz="1200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30655" y="2578443"/>
                <a:ext cx="1812329" cy="302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상단 배너</a:t>
                </a:r>
                <a:endParaRPr lang="ko-KR" altLang="en-US" sz="12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30654" y="2880963"/>
                <a:ext cx="1812329" cy="302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종료 배너</a:t>
                </a:r>
                <a:endParaRPr lang="ko-KR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0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2331846" y="1337733"/>
            <a:ext cx="7640056" cy="3979791"/>
            <a:chOff x="2331846" y="1337733"/>
            <a:chExt cx="7640056" cy="3979791"/>
          </a:xfrm>
        </p:grpSpPr>
        <p:grpSp>
          <p:nvGrpSpPr>
            <p:cNvPr id="21" name="그룹 20"/>
            <p:cNvGrpSpPr/>
            <p:nvPr/>
          </p:nvGrpSpPr>
          <p:grpSpPr>
            <a:xfrm>
              <a:off x="2331846" y="1337733"/>
              <a:ext cx="7640056" cy="3979791"/>
              <a:chOff x="2179446" y="1185333"/>
              <a:chExt cx="7640056" cy="3979791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191265" y="1186249"/>
                <a:ext cx="7628237" cy="3978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191264" y="1432470"/>
                <a:ext cx="1589903" cy="3732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191263" y="1193573"/>
                <a:ext cx="7628239" cy="2379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79446" y="1185333"/>
                <a:ext cx="160172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chemeClr val="bg1"/>
                    </a:solidFill>
                  </a:rPr>
                  <a:t>(Member)</a:t>
                </a:r>
                <a:r>
                  <a:rPr lang="ko-KR" altLang="en-US" sz="1000" dirty="0" smtClean="0">
                    <a:solidFill>
                      <a:schemeClr val="bg1"/>
                    </a:solidFill>
                  </a:rPr>
                  <a:t>님 환영합니다</a:t>
                </a:r>
                <a:r>
                  <a:rPr lang="en-US" altLang="ko-KR" sz="1000" dirty="0" smtClean="0">
                    <a:solidFill>
                      <a:schemeClr val="bg1"/>
                    </a:solidFill>
                  </a:rPr>
                  <a:t>!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121875" y="1186247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u="sng" dirty="0" smtClean="0">
                    <a:solidFill>
                      <a:schemeClr val="bg1"/>
                    </a:solidFill>
                  </a:rPr>
                  <a:t>로그아웃</a:t>
                </a:r>
                <a:endParaRPr lang="ko-KR" altLang="en-US" sz="10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191262" y="1437046"/>
                <a:ext cx="1589897" cy="4887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알림 예약</a:t>
                </a:r>
                <a:endParaRPr lang="ko-KR" altLang="en-US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191262" y="1926738"/>
                <a:ext cx="1589901" cy="488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배너 설정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191262" y="2414598"/>
                <a:ext cx="1589901" cy="4887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통계 확인</a:t>
                </a:r>
                <a:endParaRPr lang="ko-KR" alt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191258" y="2899254"/>
                <a:ext cx="1589901" cy="4887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계정 상태</a:t>
                </a:r>
                <a:endParaRPr lang="ko-KR" altLang="en-US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003589" y="164916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시작 배너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09536" y="207822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활성화</a:t>
              </a:r>
              <a:endParaRPr lang="ko-KR" altLang="en-US" sz="1000" dirty="0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9687" y="2065051"/>
              <a:ext cx="275969" cy="27256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4209536" y="238416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타입</a:t>
              </a:r>
              <a:endParaRPr lang="ko-KR" altLang="en-US" sz="1000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4877228" y="2395602"/>
              <a:ext cx="1297659" cy="214183"/>
              <a:chOff x="3410465" y="5609968"/>
              <a:chExt cx="1297659" cy="214183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410465" y="5609968"/>
                <a:ext cx="1083764" cy="214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494229" y="5609968"/>
                <a:ext cx="213895" cy="214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▼</a:t>
                </a:r>
                <a:endParaRPr lang="ko-KR" altLang="en-US" sz="1000" dirty="0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6097498" y="2284728"/>
              <a:ext cx="1213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외부링크 </a:t>
              </a:r>
              <a:r>
                <a:rPr lang="en-US" altLang="ko-KR" sz="1000" dirty="0" smtClean="0"/>
                <a:t>: </a:t>
              </a:r>
              <a:r>
                <a:rPr lang="en-US" altLang="ko-KR" sz="1000" dirty="0" err="1" smtClean="0"/>
                <a:t>outlink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내부링크 </a:t>
              </a:r>
              <a:r>
                <a:rPr lang="en-US" altLang="ko-KR" sz="1000" dirty="0" smtClean="0"/>
                <a:t>: </a:t>
              </a:r>
              <a:r>
                <a:rPr lang="en-US" altLang="ko-KR" sz="1000" dirty="0" err="1" smtClean="0"/>
                <a:t>inlink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09536" y="269010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링크주소</a:t>
              </a:r>
              <a:endParaRPr lang="ko-KR" altLang="en-US" sz="1000" dirty="0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877228" y="2703276"/>
              <a:ext cx="2974024" cy="214184"/>
              <a:chOff x="4234084" y="5882037"/>
              <a:chExt cx="2974024" cy="214184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4234084" y="5882037"/>
                <a:ext cx="2257332" cy="21418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491416" y="5882038"/>
                <a:ext cx="716692" cy="214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링크확인</a:t>
                </a:r>
                <a:endParaRPr lang="ko-KR" altLang="en-US" sz="1000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206948" y="3007487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877228" y="3029581"/>
              <a:ext cx="716692" cy="214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업로드</a:t>
              </a:r>
              <a:endParaRPr lang="ko-KR" altLang="en-US" sz="1000" dirty="0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8046604" y="1972848"/>
              <a:ext cx="1729946" cy="2955783"/>
              <a:chOff x="10167254" y="1649168"/>
              <a:chExt cx="1729946" cy="2955783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10167254" y="1649168"/>
                <a:ext cx="1729946" cy="254389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미리보기</a:t>
                </a:r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0167254" y="4193059"/>
                <a:ext cx="1126822" cy="411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1294076" y="4193059"/>
                <a:ext cx="603124" cy="411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/>
                  <a:t>확인</a:t>
                </a:r>
                <a:endParaRPr lang="ko-KR" altLang="en-US" sz="1500" dirty="0"/>
              </a:p>
            </p:txBody>
          </p:sp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19035" y="4262724"/>
                <a:ext cx="275969" cy="272562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10471187" y="4291283"/>
                <a:ext cx="84670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오늘 더 이상</a:t>
                </a:r>
                <a:r>
                  <a:rPr lang="en-US" altLang="ko-KR" sz="800" dirty="0" smtClean="0"/>
                  <a:t>…</a:t>
                </a:r>
                <a:endParaRPr lang="ko-KR" altLang="en-US" sz="800" dirty="0" smtClean="0"/>
              </a:p>
            </p:txBody>
          </p:sp>
        </p:grpSp>
        <p:sp>
          <p:nvSpPr>
            <p:cNvPr id="58" name="직사각형 57"/>
            <p:cNvSpPr/>
            <p:nvPr/>
          </p:nvSpPr>
          <p:spPr>
            <a:xfrm>
              <a:off x="4291914" y="3540430"/>
              <a:ext cx="823742" cy="28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확인</a:t>
              </a:r>
              <a:endParaRPr lang="ko-KR" altLang="en-US" sz="15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235533" y="3540430"/>
              <a:ext cx="823742" cy="28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취소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89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2331846" y="1337733"/>
            <a:ext cx="7640056" cy="3979791"/>
            <a:chOff x="2331846" y="1337733"/>
            <a:chExt cx="7640056" cy="3979791"/>
          </a:xfrm>
        </p:grpSpPr>
        <p:grpSp>
          <p:nvGrpSpPr>
            <p:cNvPr id="5" name="그룹 4"/>
            <p:cNvGrpSpPr/>
            <p:nvPr/>
          </p:nvGrpSpPr>
          <p:grpSpPr>
            <a:xfrm>
              <a:off x="2331846" y="1337733"/>
              <a:ext cx="7640056" cy="3979791"/>
              <a:chOff x="2179446" y="1185333"/>
              <a:chExt cx="7640056" cy="3979791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191265" y="1186249"/>
                <a:ext cx="7628237" cy="3978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191264" y="1432470"/>
                <a:ext cx="1589903" cy="3732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191263" y="1193573"/>
                <a:ext cx="7628239" cy="2379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179446" y="1185333"/>
                <a:ext cx="160172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chemeClr val="bg1"/>
                    </a:solidFill>
                  </a:rPr>
                  <a:t>(Member)</a:t>
                </a:r>
                <a:r>
                  <a:rPr lang="ko-KR" altLang="en-US" sz="1000" dirty="0" smtClean="0">
                    <a:solidFill>
                      <a:schemeClr val="bg1"/>
                    </a:solidFill>
                  </a:rPr>
                  <a:t>님 환영합니다</a:t>
                </a:r>
                <a:r>
                  <a:rPr lang="en-US" altLang="ko-KR" sz="1000" dirty="0" smtClean="0">
                    <a:solidFill>
                      <a:schemeClr val="bg1"/>
                    </a:solidFill>
                  </a:rPr>
                  <a:t>!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121875" y="1186247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u="sng" dirty="0" smtClean="0">
                    <a:solidFill>
                      <a:schemeClr val="bg1"/>
                    </a:solidFill>
                  </a:rPr>
                  <a:t>로그아웃</a:t>
                </a:r>
                <a:endParaRPr lang="ko-KR" altLang="en-US" sz="10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191262" y="1437046"/>
                <a:ext cx="1589897" cy="4887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알림 예약</a:t>
                </a:r>
                <a:endParaRPr lang="ko-KR" alt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191262" y="1926738"/>
                <a:ext cx="1589901" cy="488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배너 설정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191262" y="2414598"/>
                <a:ext cx="1589901" cy="4887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통계 확인</a:t>
                </a:r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191258" y="2899254"/>
                <a:ext cx="1589901" cy="4887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계정 상태</a:t>
                </a:r>
                <a:endParaRPr lang="ko-KR" alt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003589" y="164916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상단 배너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09536" y="207822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활성화</a:t>
              </a:r>
              <a:endParaRPr lang="ko-KR" altLang="en-US" sz="1000" dirty="0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9687" y="2065051"/>
              <a:ext cx="275969" cy="27256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209536" y="238416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타입</a:t>
              </a:r>
              <a:endParaRPr lang="ko-KR" altLang="en-US" sz="1000" dirty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877228" y="2395602"/>
              <a:ext cx="1297659" cy="214183"/>
              <a:chOff x="3410465" y="5609968"/>
              <a:chExt cx="1297659" cy="214183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3410465" y="5609968"/>
                <a:ext cx="1083764" cy="214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494229" y="5609968"/>
                <a:ext cx="213895" cy="214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▼</a:t>
                </a:r>
                <a:endParaRPr lang="ko-KR" altLang="en-US" sz="1000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097498" y="2284728"/>
              <a:ext cx="1213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외부링크 </a:t>
              </a:r>
              <a:r>
                <a:rPr lang="en-US" altLang="ko-KR" sz="1000" dirty="0" smtClean="0"/>
                <a:t>: </a:t>
              </a:r>
              <a:r>
                <a:rPr lang="en-US" altLang="ko-KR" sz="1000" dirty="0" err="1" smtClean="0"/>
                <a:t>outlink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내부링크 </a:t>
              </a:r>
              <a:r>
                <a:rPr lang="en-US" altLang="ko-KR" sz="1000" dirty="0" smtClean="0"/>
                <a:t>: </a:t>
              </a:r>
              <a:r>
                <a:rPr lang="en-US" altLang="ko-KR" sz="1000" dirty="0" err="1" smtClean="0"/>
                <a:t>inlink</a:t>
              </a:r>
              <a:endParaRPr lang="ko-KR" alt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09536" y="269010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링크주소</a:t>
              </a:r>
              <a:endParaRPr lang="ko-KR" altLang="en-US" sz="10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877228" y="2703276"/>
              <a:ext cx="2974024" cy="214184"/>
              <a:chOff x="4234084" y="5882037"/>
              <a:chExt cx="2974024" cy="214184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4234084" y="5882037"/>
                <a:ext cx="2257332" cy="21418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491416" y="5882038"/>
                <a:ext cx="716692" cy="214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링크확인</a:t>
                </a:r>
                <a:endParaRPr lang="ko-KR" altLang="en-US" sz="10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206948" y="3007487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77228" y="3029581"/>
              <a:ext cx="716692" cy="214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업로드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97893" y="3702400"/>
              <a:ext cx="823742" cy="28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확인</a:t>
              </a:r>
              <a:endParaRPr lang="ko-KR" altLang="en-US" sz="15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41512" y="3702400"/>
              <a:ext cx="823742" cy="28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취소</a:t>
              </a:r>
              <a:endParaRPr lang="ko-KR" altLang="en-US" sz="15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06948" y="330825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배경색</a:t>
              </a:r>
              <a:endParaRPr lang="ko-KR" altLang="en-US" sz="1000" dirty="0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877228" y="3288820"/>
              <a:ext cx="984313" cy="273236"/>
              <a:chOff x="4482261" y="5825780"/>
              <a:chExt cx="984313" cy="273236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4482261" y="5855307"/>
                <a:ext cx="643174" cy="21418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#ff0000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3338" y="5825780"/>
                <a:ext cx="273236" cy="273236"/>
              </a:xfrm>
              <a:prstGeom prst="rect">
                <a:avLst/>
              </a:prstGeom>
            </p:spPr>
          </p:pic>
        </p:grpSp>
        <p:grpSp>
          <p:nvGrpSpPr>
            <p:cNvPr id="44" name="그룹 43"/>
            <p:cNvGrpSpPr/>
            <p:nvPr/>
          </p:nvGrpSpPr>
          <p:grpSpPr>
            <a:xfrm>
              <a:off x="7758655" y="3162415"/>
              <a:ext cx="2073797" cy="288324"/>
              <a:chOff x="5419109" y="5970525"/>
              <a:chExt cx="2073797" cy="28832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431241" y="5970525"/>
                <a:ext cx="2061665" cy="28832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5419109" y="5970525"/>
                <a:ext cx="1783765" cy="28832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미리보기</a:t>
                </a:r>
                <a:endParaRPr lang="ko-KR" altLang="en-US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202875" y="5970525"/>
                <a:ext cx="290031" cy="28832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0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2331846" y="1337733"/>
            <a:ext cx="7640056" cy="3979791"/>
            <a:chOff x="2331846" y="1337733"/>
            <a:chExt cx="7640056" cy="3979791"/>
          </a:xfrm>
        </p:grpSpPr>
        <p:grpSp>
          <p:nvGrpSpPr>
            <p:cNvPr id="38" name="그룹 37"/>
            <p:cNvGrpSpPr/>
            <p:nvPr/>
          </p:nvGrpSpPr>
          <p:grpSpPr>
            <a:xfrm>
              <a:off x="2331846" y="1337733"/>
              <a:ext cx="7640056" cy="3979791"/>
              <a:chOff x="2179446" y="1185333"/>
              <a:chExt cx="7640056" cy="3979791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191265" y="1186249"/>
                <a:ext cx="7628237" cy="3978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191264" y="1432470"/>
                <a:ext cx="1589903" cy="3732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191263" y="1193573"/>
                <a:ext cx="7628239" cy="2379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179446" y="1185333"/>
                <a:ext cx="160172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chemeClr val="bg1"/>
                    </a:solidFill>
                  </a:rPr>
                  <a:t>(Member)</a:t>
                </a:r>
                <a:r>
                  <a:rPr lang="ko-KR" altLang="en-US" sz="1000" dirty="0" smtClean="0">
                    <a:solidFill>
                      <a:schemeClr val="bg1"/>
                    </a:solidFill>
                  </a:rPr>
                  <a:t>님 환영합니다</a:t>
                </a:r>
                <a:r>
                  <a:rPr lang="en-US" altLang="ko-KR" sz="1000" dirty="0" smtClean="0">
                    <a:solidFill>
                      <a:schemeClr val="bg1"/>
                    </a:solidFill>
                  </a:rPr>
                  <a:t>!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121875" y="1186247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u="sng" dirty="0" smtClean="0">
                    <a:solidFill>
                      <a:schemeClr val="bg1"/>
                    </a:solidFill>
                  </a:rPr>
                  <a:t>로그아웃</a:t>
                </a:r>
                <a:endParaRPr lang="ko-KR" altLang="en-US" sz="10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2191262" y="1437046"/>
                <a:ext cx="1589897" cy="4887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알림 예약</a:t>
                </a:r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191262" y="1926738"/>
                <a:ext cx="1589901" cy="488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배너 설정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191262" y="2414598"/>
                <a:ext cx="1589901" cy="4887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통계 확인</a:t>
                </a:r>
                <a:endParaRPr lang="ko-KR" altLang="en-US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191258" y="2899254"/>
                <a:ext cx="1589901" cy="4887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계정 상태</a:t>
                </a:r>
                <a:endParaRPr lang="ko-KR" altLang="en-US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003589" y="164916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종료 배너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09536" y="207822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활성화</a:t>
              </a:r>
              <a:endParaRPr lang="ko-KR" altLang="en-US" sz="1000" dirty="0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9687" y="2065051"/>
              <a:ext cx="275969" cy="27256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209536" y="238416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타입</a:t>
              </a:r>
              <a:endParaRPr lang="ko-KR" altLang="en-US" sz="1000" dirty="0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4877228" y="2395602"/>
              <a:ext cx="1297659" cy="214183"/>
              <a:chOff x="3410465" y="5609968"/>
              <a:chExt cx="1297659" cy="214183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3410465" y="5609968"/>
                <a:ext cx="1083764" cy="214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494229" y="5609968"/>
                <a:ext cx="213895" cy="214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▼</a:t>
                </a:r>
                <a:endParaRPr lang="ko-KR" altLang="en-US" sz="1000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097498" y="2284728"/>
              <a:ext cx="1213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외부링크 </a:t>
              </a:r>
              <a:r>
                <a:rPr lang="en-US" altLang="ko-KR" sz="1000" dirty="0" smtClean="0"/>
                <a:t>: </a:t>
              </a:r>
              <a:r>
                <a:rPr lang="en-US" altLang="ko-KR" sz="1000" dirty="0" err="1" smtClean="0"/>
                <a:t>outlink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내부링크 </a:t>
              </a:r>
              <a:r>
                <a:rPr lang="en-US" altLang="ko-KR" sz="1000" dirty="0" smtClean="0"/>
                <a:t>: </a:t>
              </a:r>
              <a:r>
                <a:rPr lang="en-US" altLang="ko-KR" sz="1000" dirty="0" err="1" smtClean="0"/>
                <a:t>inlink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09536" y="269010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링크주소</a:t>
              </a:r>
              <a:endParaRPr lang="ko-KR" altLang="en-US" sz="1000" dirty="0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4877228" y="2703276"/>
              <a:ext cx="2974024" cy="214184"/>
              <a:chOff x="4234084" y="5882037"/>
              <a:chExt cx="2974024" cy="214184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4234084" y="5882037"/>
                <a:ext cx="2257332" cy="21418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491416" y="5882038"/>
                <a:ext cx="716692" cy="214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링크확인</a:t>
                </a:r>
                <a:endParaRPr lang="ko-KR" altLang="en-US" sz="1000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4206948" y="3007487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77228" y="3029581"/>
              <a:ext cx="716692" cy="214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업로드</a:t>
              </a:r>
              <a:endParaRPr lang="ko-KR" altLang="en-US" sz="10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91914" y="3540430"/>
              <a:ext cx="823742" cy="28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확인</a:t>
              </a:r>
              <a:endParaRPr lang="ko-KR" altLang="en-US" sz="15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235533" y="3540430"/>
              <a:ext cx="823742" cy="28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취소</a:t>
              </a:r>
              <a:endParaRPr lang="ko-KR" altLang="en-US" sz="1500" dirty="0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8062706" y="2038980"/>
              <a:ext cx="1732895" cy="2955783"/>
              <a:chOff x="10427998" y="1833834"/>
              <a:chExt cx="1732895" cy="2955783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10430947" y="1833834"/>
                <a:ext cx="1729946" cy="254389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미리보기</a:t>
                </a:r>
                <a:endParaRPr lang="ko-KR" altLang="en-US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1322899" y="4377725"/>
                <a:ext cx="833884" cy="411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/>
                  <a:t>확인</a:t>
                </a:r>
                <a:endParaRPr lang="ko-KR" altLang="en-US" sz="1500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10427998" y="4377725"/>
                <a:ext cx="893741" cy="411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/>
                  <a:t>취소</a:t>
                </a:r>
                <a:endParaRPr lang="ko-KR" altLang="en-US" sz="15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40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73723"/>
              </p:ext>
            </p:extLst>
          </p:nvPr>
        </p:nvGraphicFramePr>
        <p:xfrm>
          <a:off x="3978717" y="1667018"/>
          <a:ext cx="563484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710"/>
                <a:gridCol w="1408710"/>
                <a:gridCol w="1408710"/>
                <a:gridCol w="1408710"/>
              </a:tblGrid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날짜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 smtClean="0"/>
                        <a:t>UV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 smtClean="0"/>
                        <a:t>PV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 smtClean="0"/>
                        <a:t>…</a:t>
                      </a:r>
                      <a:endParaRPr lang="ko-KR" altLang="en-US" sz="1000" u="sng" dirty="0"/>
                    </a:p>
                  </a:txBody>
                  <a:tcPr/>
                </a:tc>
              </a:tr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15.07.26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15.07.25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1800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3500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192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2179446" y="1185333"/>
            <a:ext cx="7640056" cy="3979791"/>
            <a:chOff x="2179446" y="1185333"/>
            <a:chExt cx="7640056" cy="3979791"/>
          </a:xfrm>
        </p:grpSpPr>
        <p:sp>
          <p:nvSpPr>
            <p:cNvPr id="5" name="직사각형 4"/>
            <p:cNvSpPr/>
            <p:nvPr/>
          </p:nvSpPr>
          <p:spPr>
            <a:xfrm>
              <a:off x="2191265" y="1186249"/>
              <a:ext cx="7628237" cy="3978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91264" y="1432470"/>
              <a:ext cx="1589903" cy="3732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91263" y="1193573"/>
              <a:ext cx="7628239" cy="237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79446" y="1185333"/>
              <a:ext cx="1601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</a:rPr>
                <a:t>(Member)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님 환영합니다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!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21875" y="118624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u="sng" dirty="0" smtClean="0">
                  <a:solidFill>
                    <a:schemeClr val="bg1"/>
                  </a:solidFill>
                </a:rPr>
                <a:t>로그아웃</a:t>
              </a:r>
              <a:endParaRPr lang="ko-KR" altLang="en-US" sz="1000" u="sng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91262" y="1437046"/>
              <a:ext cx="1589897" cy="488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알림 예약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91262" y="1926738"/>
              <a:ext cx="1589901" cy="488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배너 설정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91262" y="2414598"/>
              <a:ext cx="1589901" cy="488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통계 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91258" y="2899254"/>
              <a:ext cx="1589901" cy="488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계정 상태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58394" y="4796248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u="sng" dirty="0" smtClean="0">
                  <a:solidFill>
                    <a:schemeClr val="accent5"/>
                  </a:solidFill>
                </a:rPr>
                <a:t>&lt;&lt;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30614" y="479624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u="sng" dirty="0" smtClean="0">
                  <a:solidFill>
                    <a:schemeClr val="accent5"/>
                  </a:solidFill>
                </a:rPr>
                <a:t>첫 페이지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2596" y="4796248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u="sng" dirty="0" smtClean="0">
                  <a:solidFill>
                    <a:schemeClr val="accent5"/>
                  </a:solidFill>
                </a:rPr>
                <a:t>&lt;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97030" y="479624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65025" y="479624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u="sng" dirty="0" smtClean="0">
                  <a:solidFill>
                    <a:schemeClr val="accent5"/>
                  </a:solidFill>
                </a:rPr>
                <a:t>2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21108" y="4796247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u="sng" dirty="0">
                  <a:solidFill>
                    <a:schemeClr val="accent5"/>
                  </a:solidFill>
                </a:rPr>
                <a:t>&gt;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21592" y="4796246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u="sng" dirty="0" smtClean="0">
                  <a:solidFill>
                    <a:schemeClr val="accent5"/>
                  </a:solidFill>
                </a:rPr>
                <a:t>&gt;&gt;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71063" y="4796245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u="sng" dirty="0" smtClean="0">
                  <a:solidFill>
                    <a:schemeClr val="accent5"/>
                  </a:solidFill>
                </a:rPr>
                <a:t>마지막 페이지</a:t>
              </a:r>
              <a:endParaRPr lang="ko-KR" altLang="en-US" sz="1000" u="sng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4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839</Words>
  <Application>Microsoft Office PowerPoint</Application>
  <PresentationFormat>와이드스크린</PresentationFormat>
  <Paragraphs>631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박진수</dc:creator>
  <cp:lastModifiedBy>박진수</cp:lastModifiedBy>
  <cp:revision>22</cp:revision>
  <dcterms:created xsi:type="dcterms:W3CDTF">2015-07-26T08:24:23Z</dcterms:created>
  <dcterms:modified xsi:type="dcterms:W3CDTF">2015-07-28T03:01:44Z</dcterms:modified>
</cp:coreProperties>
</file>