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82" r:id="rId1"/>
  </p:sldMasterIdLst>
  <p:notesMasterIdLst>
    <p:notesMasterId r:id="rId15"/>
  </p:notesMasterIdLst>
  <p:sldIdLst>
    <p:sldId id="263" r:id="rId2"/>
    <p:sldId id="257" r:id="rId3"/>
    <p:sldId id="264" r:id="rId4"/>
    <p:sldId id="259" r:id="rId5"/>
    <p:sldId id="268" r:id="rId6"/>
    <p:sldId id="269" r:id="rId7"/>
    <p:sldId id="270" r:id="rId8"/>
    <p:sldId id="262" r:id="rId9"/>
    <p:sldId id="271" r:id="rId10"/>
    <p:sldId id="272" r:id="rId11"/>
    <p:sldId id="273" r:id="rId12"/>
    <p:sldId id="275" r:id="rId13"/>
    <p:sldId id="27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74"/>
    <p:restoredTop sz="94692"/>
  </p:normalViewPr>
  <p:slideViewPr>
    <p:cSldViewPr snapToGrid="0">
      <p:cViewPr varScale="1">
        <p:scale>
          <a:sx n="93" d="100"/>
          <a:sy n="93" d="100"/>
        </p:scale>
        <p:origin x="216" y="6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ata5.xml.rels><?xml version="1.0" encoding="UTF-8" standalone="yes"?>
<Relationships xmlns="http://schemas.openxmlformats.org/package/2006/relationships"><Relationship Id="rId1"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5.xml.rels><?xml version="1.0" encoding="UTF-8" standalone="yes"?>
<Relationships xmlns="http://schemas.openxmlformats.org/package/2006/relationships"><Relationship Id="rId1"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A462B5-AFA2-49C3-95DF-DF2F57FCECE4}"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3D0F390C-54B0-49FF-BBD4-06D491C06D3D}">
      <dgm:prSet/>
      <dgm:spPr/>
      <dgm:t>
        <a:bodyPr/>
        <a:lstStyle/>
        <a:p>
          <a:pPr>
            <a:lnSpc>
              <a:spcPct val="100000"/>
            </a:lnSpc>
          </a:pPr>
          <a:r>
            <a:rPr lang="en-US" b="0" i="0">
              <a:latin typeface="Franklin Gothic Medium Cond" panose="020B0606030402020204" pitchFamily="34" charset="0"/>
            </a:rPr>
            <a:t>Data Source and Extraction Date:</a:t>
          </a:r>
        </a:p>
      </dgm:t>
    </dgm:pt>
    <dgm:pt modelId="{2A8570EC-E35A-4476-AF64-9845ADA194E2}" type="parTrans" cxnId="{FCDDF949-68DA-4422-81A1-05325DDCDD80}">
      <dgm:prSet/>
      <dgm:spPr/>
      <dgm:t>
        <a:bodyPr/>
        <a:lstStyle/>
        <a:p>
          <a:endParaRPr lang="en-US"/>
        </a:p>
      </dgm:t>
    </dgm:pt>
    <dgm:pt modelId="{B3EEFC80-63FF-4D59-876B-D257B635AD54}" type="sibTrans" cxnId="{FCDDF949-68DA-4422-81A1-05325DDCDD80}">
      <dgm:prSet/>
      <dgm:spPr/>
      <dgm:t>
        <a:bodyPr/>
        <a:lstStyle/>
        <a:p>
          <a:endParaRPr lang="en-US"/>
        </a:p>
      </dgm:t>
    </dgm:pt>
    <dgm:pt modelId="{EEA56BEA-2E80-4B7F-8434-B953A80ECF7C}">
      <dgm:prSet/>
      <dgm:spPr/>
      <dgm:t>
        <a:bodyPr/>
        <a:lstStyle/>
        <a:p>
          <a:pPr>
            <a:lnSpc>
              <a:spcPct val="100000"/>
            </a:lnSpc>
          </a:pPr>
          <a:r>
            <a:rPr lang="en-US" b="0" i="0">
              <a:latin typeface="Franklin Gothic Medium Cond" panose="020B0606030402020204" pitchFamily="34" charset="0"/>
            </a:rPr>
            <a:t>The dataset originates from the Vancouver Open Data Catalogue.</a:t>
          </a:r>
        </a:p>
      </dgm:t>
    </dgm:pt>
    <dgm:pt modelId="{98D0AED9-20D6-48F7-BFCD-C63C4BCBFEA3}" type="parTrans" cxnId="{BEF94A96-723F-492C-A187-6BC4B6ADC50F}">
      <dgm:prSet/>
      <dgm:spPr/>
      <dgm:t>
        <a:bodyPr/>
        <a:lstStyle/>
        <a:p>
          <a:endParaRPr lang="en-US"/>
        </a:p>
      </dgm:t>
    </dgm:pt>
    <dgm:pt modelId="{F6FAD12E-415A-4486-BABF-4AE16EB269FA}" type="sibTrans" cxnId="{BEF94A96-723F-492C-A187-6BC4B6ADC50F}">
      <dgm:prSet/>
      <dgm:spPr/>
      <dgm:t>
        <a:bodyPr/>
        <a:lstStyle/>
        <a:p>
          <a:endParaRPr lang="en-US"/>
        </a:p>
      </dgm:t>
    </dgm:pt>
    <dgm:pt modelId="{FD032410-AF77-4A52-B3AD-AB658393659A}">
      <dgm:prSet/>
      <dgm:spPr/>
      <dgm:t>
        <a:bodyPr/>
        <a:lstStyle/>
        <a:p>
          <a:pPr>
            <a:lnSpc>
              <a:spcPct val="100000"/>
            </a:lnSpc>
          </a:pPr>
          <a:r>
            <a:rPr lang="en-US" b="0" i="0">
              <a:latin typeface="Franklin Gothic Medium Cond" panose="020B0606030402020204" pitchFamily="34" charset="0"/>
            </a:rPr>
            <a:t>The data extraction occurred on July 18, 2017.</a:t>
          </a:r>
        </a:p>
      </dgm:t>
    </dgm:pt>
    <dgm:pt modelId="{BF5D8984-B5F0-4285-B093-78328A685B1F}" type="parTrans" cxnId="{BF91511A-FE8F-4FD4-A561-5121BC0FD628}">
      <dgm:prSet/>
      <dgm:spPr/>
      <dgm:t>
        <a:bodyPr/>
        <a:lstStyle/>
        <a:p>
          <a:endParaRPr lang="en-US"/>
        </a:p>
      </dgm:t>
    </dgm:pt>
    <dgm:pt modelId="{48C81349-A4AB-44CF-AD23-CEA27D6B3A93}" type="sibTrans" cxnId="{BF91511A-FE8F-4FD4-A561-5121BC0FD628}">
      <dgm:prSet/>
      <dgm:spPr/>
      <dgm:t>
        <a:bodyPr/>
        <a:lstStyle/>
        <a:p>
          <a:endParaRPr lang="en-US"/>
        </a:p>
      </dgm:t>
    </dgm:pt>
    <dgm:pt modelId="{216D1F5F-47B1-47B6-BAA1-4A5724DD5D7C}">
      <dgm:prSet/>
      <dgm:spPr/>
      <dgm:t>
        <a:bodyPr/>
        <a:lstStyle/>
        <a:p>
          <a:pPr>
            <a:lnSpc>
              <a:spcPct val="100000"/>
            </a:lnSpc>
          </a:pPr>
          <a:r>
            <a:rPr lang="en-US" b="0" i="0">
              <a:latin typeface="Franklin Gothic Medium Cond" panose="020B0606030402020204" pitchFamily="34" charset="0"/>
            </a:rPr>
            <a:t>Temporal Span and Record Count:</a:t>
          </a:r>
        </a:p>
      </dgm:t>
    </dgm:pt>
    <dgm:pt modelId="{2948CACA-6E35-4B96-BA36-F2F2A14EF0FE}" type="parTrans" cxnId="{095DA374-1096-4EBE-8103-B9F095EABEB6}">
      <dgm:prSet/>
      <dgm:spPr/>
      <dgm:t>
        <a:bodyPr/>
        <a:lstStyle/>
        <a:p>
          <a:endParaRPr lang="en-US"/>
        </a:p>
      </dgm:t>
    </dgm:pt>
    <dgm:pt modelId="{E545F508-D837-4E0B-86CF-D3E6275E3F36}" type="sibTrans" cxnId="{095DA374-1096-4EBE-8103-B9F095EABEB6}">
      <dgm:prSet/>
      <dgm:spPr/>
      <dgm:t>
        <a:bodyPr/>
        <a:lstStyle/>
        <a:p>
          <a:endParaRPr lang="en-US"/>
        </a:p>
      </dgm:t>
    </dgm:pt>
    <dgm:pt modelId="{55031E39-EBBF-411F-9E82-B31ABA3A054E}">
      <dgm:prSet/>
      <dgm:spPr/>
      <dgm:t>
        <a:bodyPr/>
        <a:lstStyle/>
        <a:p>
          <a:pPr>
            <a:lnSpc>
              <a:spcPct val="100000"/>
            </a:lnSpc>
          </a:pPr>
          <a:r>
            <a:rPr lang="en-US" b="0" i="0">
              <a:latin typeface="Franklin Gothic Medium Cond" panose="020B0606030402020204" pitchFamily="34" charset="0"/>
            </a:rPr>
            <a:t>The dataset encompasses a time range from January 1, 2003, to July 13, 2017.</a:t>
          </a:r>
        </a:p>
      </dgm:t>
    </dgm:pt>
    <dgm:pt modelId="{2AA09FA3-B6B4-43F4-AB9C-F1F194650990}" type="parTrans" cxnId="{BAC1DFF9-0561-44AA-A371-ABC6DEAA2798}">
      <dgm:prSet/>
      <dgm:spPr/>
      <dgm:t>
        <a:bodyPr/>
        <a:lstStyle/>
        <a:p>
          <a:endParaRPr lang="en-US"/>
        </a:p>
      </dgm:t>
    </dgm:pt>
    <dgm:pt modelId="{B775F7F7-E840-483C-BB18-C69B1AE9A5FC}" type="sibTrans" cxnId="{BAC1DFF9-0561-44AA-A371-ABC6DEAA2798}">
      <dgm:prSet/>
      <dgm:spPr/>
      <dgm:t>
        <a:bodyPr/>
        <a:lstStyle/>
        <a:p>
          <a:endParaRPr lang="en-US"/>
        </a:p>
      </dgm:t>
    </dgm:pt>
    <dgm:pt modelId="{39F8229A-9D09-42CB-90E9-19E044C96CAA}">
      <dgm:prSet/>
      <dgm:spPr/>
      <dgm:t>
        <a:bodyPr/>
        <a:lstStyle/>
        <a:p>
          <a:pPr>
            <a:lnSpc>
              <a:spcPct val="100000"/>
            </a:lnSpc>
          </a:pPr>
          <a:r>
            <a:rPr lang="en-US" b="0" i="0">
              <a:latin typeface="Franklin Gothic Medium Cond" panose="020B0606030402020204" pitchFamily="34" charset="0"/>
            </a:rPr>
            <a:t>It comprises a total of 530,652 individual records.</a:t>
          </a:r>
        </a:p>
      </dgm:t>
    </dgm:pt>
    <dgm:pt modelId="{7927E203-5F3D-47C8-9388-A1F8E5184184}" type="parTrans" cxnId="{A7B604CC-533E-436B-9BBE-6AE20F96A928}">
      <dgm:prSet/>
      <dgm:spPr/>
      <dgm:t>
        <a:bodyPr/>
        <a:lstStyle/>
        <a:p>
          <a:endParaRPr lang="en-US"/>
        </a:p>
      </dgm:t>
    </dgm:pt>
    <dgm:pt modelId="{4FE6830E-DAD6-451E-BD07-57AF31CF1E65}" type="sibTrans" cxnId="{A7B604CC-533E-436B-9BBE-6AE20F96A928}">
      <dgm:prSet/>
      <dgm:spPr/>
      <dgm:t>
        <a:bodyPr/>
        <a:lstStyle/>
        <a:p>
          <a:endParaRPr lang="en-US"/>
        </a:p>
      </dgm:t>
    </dgm:pt>
    <dgm:pt modelId="{1B48D4BC-5D2C-40D7-B151-59ACA707C1C0}">
      <dgm:prSet/>
      <dgm:spPr/>
      <dgm:t>
        <a:bodyPr/>
        <a:lstStyle/>
        <a:p>
          <a:pPr>
            <a:lnSpc>
              <a:spcPct val="100000"/>
            </a:lnSpc>
          </a:pPr>
          <a:r>
            <a:rPr lang="en-US" b="0" i="0">
              <a:latin typeface="Franklin Gothic Medium Cond" panose="020B0606030402020204" pitchFamily="34" charset="0"/>
            </a:rPr>
            <a:t>Coordinate System and Conversion:</a:t>
          </a:r>
        </a:p>
      </dgm:t>
    </dgm:pt>
    <dgm:pt modelId="{094D5026-AE4F-414D-8405-8A5FAB85F36A}" type="parTrans" cxnId="{96D2F7B3-5A05-4996-A49E-E2E7EC26ADB9}">
      <dgm:prSet/>
      <dgm:spPr/>
      <dgm:t>
        <a:bodyPr/>
        <a:lstStyle/>
        <a:p>
          <a:endParaRPr lang="en-US"/>
        </a:p>
      </dgm:t>
    </dgm:pt>
    <dgm:pt modelId="{6D813EB9-0DE7-4BB2-95E6-E8FCB815153A}" type="sibTrans" cxnId="{96D2F7B3-5A05-4996-A49E-E2E7EC26ADB9}">
      <dgm:prSet/>
      <dgm:spPr/>
      <dgm:t>
        <a:bodyPr/>
        <a:lstStyle/>
        <a:p>
          <a:endParaRPr lang="en-US"/>
        </a:p>
      </dgm:t>
    </dgm:pt>
    <dgm:pt modelId="{FBE3809C-7130-483D-B6F2-48D229E0B476}">
      <dgm:prSet/>
      <dgm:spPr/>
      <dgm:t>
        <a:bodyPr/>
        <a:lstStyle/>
        <a:p>
          <a:pPr>
            <a:lnSpc>
              <a:spcPct val="100000"/>
            </a:lnSpc>
          </a:pPr>
          <a:r>
            <a:rPr lang="en-US" b="0" i="0">
              <a:latin typeface="Franklin Gothic Medium Cond" panose="020B0606030402020204" pitchFamily="34" charset="0"/>
            </a:rPr>
            <a:t>The original dataset employs UTM Zone 10 coordinates, utilizing columns X and Y.</a:t>
          </a:r>
        </a:p>
      </dgm:t>
    </dgm:pt>
    <dgm:pt modelId="{DAA1D813-C57C-4340-9FB4-EC3B699E44C0}" type="parTrans" cxnId="{E10929B7-FDF5-4C31-8103-44EB52E99A2C}">
      <dgm:prSet/>
      <dgm:spPr/>
      <dgm:t>
        <a:bodyPr/>
        <a:lstStyle/>
        <a:p>
          <a:endParaRPr lang="en-US"/>
        </a:p>
      </dgm:t>
    </dgm:pt>
    <dgm:pt modelId="{3F741F13-E632-45EB-80B1-52CC32E22287}" type="sibTrans" cxnId="{E10929B7-FDF5-4C31-8103-44EB52E99A2C}">
      <dgm:prSet/>
      <dgm:spPr/>
      <dgm:t>
        <a:bodyPr/>
        <a:lstStyle/>
        <a:p>
          <a:endParaRPr lang="en-US"/>
        </a:p>
      </dgm:t>
    </dgm:pt>
    <dgm:pt modelId="{3777EBA4-B2E2-4EE3-A9F1-C0263CDCB5BE}">
      <dgm:prSet/>
      <dgm:spPr/>
      <dgm:t>
        <a:bodyPr/>
        <a:lstStyle/>
        <a:p>
          <a:pPr>
            <a:lnSpc>
              <a:spcPct val="100000"/>
            </a:lnSpc>
          </a:pPr>
          <a:r>
            <a:rPr lang="en-US" b="0" i="0">
              <a:latin typeface="Franklin Gothic Medium Cond" panose="020B0606030402020204" pitchFamily="34" charset="0"/>
            </a:rPr>
            <a:t>Additionally, Latitude and Longitude values were incorporated.</a:t>
          </a:r>
        </a:p>
      </dgm:t>
    </dgm:pt>
    <dgm:pt modelId="{0E0368AE-9A5E-4A0C-A690-74E8C0979343}" type="parTrans" cxnId="{C98F3ADB-83FC-45EF-A4D0-7F9EEDC90917}">
      <dgm:prSet/>
      <dgm:spPr/>
      <dgm:t>
        <a:bodyPr/>
        <a:lstStyle/>
        <a:p>
          <a:endParaRPr lang="en-US"/>
        </a:p>
      </dgm:t>
    </dgm:pt>
    <dgm:pt modelId="{8E275930-CC99-4F9B-A47E-2254F4AC79FF}" type="sibTrans" cxnId="{C98F3ADB-83FC-45EF-A4D0-7F9EEDC90917}">
      <dgm:prSet/>
      <dgm:spPr/>
      <dgm:t>
        <a:bodyPr/>
        <a:lstStyle/>
        <a:p>
          <a:endParaRPr lang="en-US"/>
        </a:p>
      </dgm:t>
    </dgm:pt>
    <dgm:pt modelId="{D97A3FCC-C2ED-4021-8445-04998F937B78}">
      <dgm:prSet/>
      <dgm:spPr/>
      <dgm:t>
        <a:bodyPr/>
        <a:lstStyle/>
        <a:p>
          <a:pPr>
            <a:lnSpc>
              <a:spcPct val="100000"/>
            </a:lnSpc>
          </a:pPr>
          <a:r>
            <a:rPr lang="en-US" b="0" i="0">
              <a:latin typeface="Franklin Gothic Medium Cond" panose="020B0606030402020204" pitchFamily="34" charset="0"/>
            </a:rPr>
            <a:t>These geospatial coordinates were transformed through a dedicated spreadsheet.</a:t>
          </a:r>
        </a:p>
      </dgm:t>
    </dgm:pt>
    <dgm:pt modelId="{DF5F5993-FCCE-4EC7-945F-A1B3721C66A2}" type="parTrans" cxnId="{5E554A53-0F95-4B7E-9129-D3322870A50A}">
      <dgm:prSet/>
      <dgm:spPr/>
      <dgm:t>
        <a:bodyPr/>
        <a:lstStyle/>
        <a:p>
          <a:endParaRPr lang="en-US"/>
        </a:p>
      </dgm:t>
    </dgm:pt>
    <dgm:pt modelId="{1F2F5F61-B29F-4BE1-B7D9-4DB6751316B4}" type="sibTrans" cxnId="{5E554A53-0F95-4B7E-9129-D3322870A50A}">
      <dgm:prSet/>
      <dgm:spPr/>
      <dgm:t>
        <a:bodyPr/>
        <a:lstStyle/>
        <a:p>
          <a:endParaRPr lang="en-US"/>
        </a:p>
      </dgm:t>
    </dgm:pt>
    <dgm:pt modelId="{679E1E93-ECF4-484B-B2D1-BA4C97BA9C3F}">
      <dgm:prSet/>
      <dgm:spPr/>
      <dgm:t>
        <a:bodyPr/>
        <a:lstStyle/>
        <a:p>
          <a:pPr>
            <a:lnSpc>
              <a:spcPct val="100000"/>
            </a:lnSpc>
          </a:pPr>
          <a:r>
            <a:rPr lang="en-US" b="0" i="0">
              <a:latin typeface="Franklin Gothic Medium Cond" panose="020B0606030402020204" pitchFamily="34" charset="0"/>
            </a:rPr>
            <a:t>Google Trends Data Overview:</a:t>
          </a:r>
        </a:p>
      </dgm:t>
    </dgm:pt>
    <dgm:pt modelId="{AE2F721F-0143-4D0E-A79E-9DB2F19E2418}" type="parTrans" cxnId="{5AAEAF02-669F-471B-BBEA-AF30D59CCA87}">
      <dgm:prSet/>
      <dgm:spPr/>
      <dgm:t>
        <a:bodyPr/>
        <a:lstStyle/>
        <a:p>
          <a:endParaRPr lang="en-US"/>
        </a:p>
      </dgm:t>
    </dgm:pt>
    <dgm:pt modelId="{B477F785-D4EA-467B-B6C8-96644A974DB5}" type="sibTrans" cxnId="{5AAEAF02-669F-471B-BBEA-AF30D59CCA87}">
      <dgm:prSet/>
      <dgm:spPr/>
      <dgm:t>
        <a:bodyPr/>
        <a:lstStyle/>
        <a:p>
          <a:endParaRPr lang="en-US"/>
        </a:p>
      </dgm:t>
    </dgm:pt>
    <dgm:pt modelId="{96726236-BBC0-485D-9BB2-FC05C9ED5739}">
      <dgm:prSet/>
      <dgm:spPr/>
      <dgm:t>
        <a:bodyPr/>
        <a:lstStyle/>
        <a:p>
          <a:pPr>
            <a:lnSpc>
              <a:spcPct val="100000"/>
            </a:lnSpc>
          </a:pPr>
          <a:r>
            <a:rPr lang="en-US" b="0" i="0">
              <a:latin typeface="Franklin Gothic Medium Cond" panose="020B0606030402020204" pitchFamily="34" charset="0"/>
            </a:rPr>
            <a:t>The supplementary Google Trends dataset offers insights into search term popularity.</a:t>
          </a:r>
        </a:p>
      </dgm:t>
    </dgm:pt>
    <dgm:pt modelId="{C9865B61-7235-44BD-B86E-14DFB86706F7}" type="parTrans" cxnId="{7D9AE5AD-CDAE-47ED-8F67-A99F3F6EC409}">
      <dgm:prSet/>
      <dgm:spPr/>
      <dgm:t>
        <a:bodyPr/>
        <a:lstStyle/>
        <a:p>
          <a:endParaRPr lang="en-US"/>
        </a:p>
      </dgm:t>
    </dgm:pt>
    <dgm:pt modelId="{87573407-D0F4-4630-BC4A-FC1D7930FF7A}" type="sibTrans" cxnId="{7D9AE5AD-CDAE-47ED-8F67-A99F3F6EC409}">
      <dgm:prSet/>
      <dgm:spPr/>
      <dgm:t>
        <a:bodyPr/>
        <a:lstStyle/>
        <a:p>
          <a:endParaRPr lang="en-US"/>
        </a:p>
      </dgm:t>
    </dgm:pt>
    <dgm:pt modelId="{06761AC4-B5B9-4EBF-8EE1-AC852ACC3F06}">
      <dgm:prSet/>
      <dgm:spPr/>
      <dgm:t>
        <a:bodyPr/>
        <a:lstStyle/>
        <a:p>
          <a:pPr>
            <a:lnSpc>
              <a:spcPct val="100000"/>
            </a:lnSpc>
          </a:pPr>
          <a:r>
            <a:rPr lang="en-US" b="0" i="0">
              <a:latin typeface="Franklin Gothic Medium Cond" panose="020B0606030402020204" pitchFamily="34" charset="0"/>
            </a:rPr>
            <a:t>It quantifies the frequency of a specific search term concerning the total search volume.</a:t>
          </a:r>
        </a:p>
      </dgm:t>
    </dgm:pt>
    <dgm:pt modelId="{54B013B3-D47C-409D-AF64-C192294D81AF}" type="parTrans" cxnId="{F6CBDA68-7BD6-4060-89B6-B278F63D1A35}">
      <dgm:prSet/>
      <dgm:spPr/>
      <dgm:t>
        <a:bodyPr/>
        <a:lstStyle/>
        <a:p>
          <a:endParaRPr lang="en-US"/>
        </a:p>
      </dgm:t>
    </dgm:pt>
    <dgm:pt modelId="{BA1D7D25-BB97-42F7-86FA-A68FFA541BB3}" type="sibTrans" cxnId="{F6CBDA68-7BD6-4060-89B6-B278F63D1A35}">
      <dgm:prSet/>
      <dgm:spPr/>
      <dgm:t>
        <a:bodyPr/>
        <a:lstStyle/>
        <a:p>
          <a:endParaRPr lang="en-US"/>
        </a:p>
      </dgm:t>
    </dgm:pt>
    <dgm:pt modelId="{A0BDEA7F-325F-48F8-A3B0-81F69277CA49}" type="pres">
      <dgm:prSet presAssocID="{F8A462B5-AFA2-49C3-95DF-DF2F57FCECE4}" presName="root" presStyleCnt="0">
        <dgm:presLayoutVars>
          <dgm:dir/>
          <dgm:resizeHandles val="exact"/>
        </dgm:presLayoutVars>
      </dgm:prSet>
      <dgm:spPr/>
    </dgm:pt>
    <dgm:pt modelId="{3EC3448E-06FE-4B9E-9EC6-3C74FB532DE0}" type="pres">
      <dgm:prSet presAssocID="{3D0F390C-54B0-49FF-BBD4-06D491C06D3D}" presName="compNode" presStyleCnt="0"/>
      <dgm:spPr/>
    </dgm:pt>
    <dgm:pt modelId="{986F4E54-5D8E-49E7-94BB-347A512CC59A}" type="pres">
      <dgm:prSet presAssocID="{3D0F390C-54B0-49FF-BBD4-06D491C06D3D}" presName="bgRect" presStyleLbl="bgShp" presStyleIdx="0" presStyleCnt="4"/>
      <dgm:spPr/>
    </dgm:pt>
    <dgm:pt modelId="{1CD9E005-FC69-416E-8573-EA93E27B5B47}" type="pres">
      <dgm:prSet presAssocID="{3D0F390C-54B0-49FF-BBD4-06D491C06D3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E01A0A0-B732-46C5-A748-93607BAC2F5F}" type="pres">
      <dgm:prSet presAssocID="{3D0F390C-54B0-49FF-BBD4-06D491C06D3D}" presName="spaceRect" presStyleCnt="0"/>
      <dgm:spPr/>
    </dgm:pt>
    <dgm:pt modelId="{8B54F2D5-50AB-4556-BCD3-7B165FD70F02}" type="pres">
      <dgm:prSet presAssocID="{3D0F390C-54B0-49FF-BBD4-06D491C06D3D}" presName="parTx" presStyleLbl="revTx" presStyleIdx="0" presStyleCnt="8">
        <dgm:presLayoutVars>
          <dgm:chMax val="0"/>
          <dgm:chPref val="0"/>
        </dgm:presLayoutVars>
      </dgm:prSet>
      <dgm:spPr/>
    </dgm:pt>
    <dgm:pt modelId="{7EC327B2-D00F-44EC-B4F9-13CE4FFEFB62}" type="pres">
      <dgm:prSet presAssocID="{3D0F390C-54B0-49FF-BBD4-06D491C06D3D}" presName="desTx" presStyleLbl="revTx" presStyleIdx="1" presStyleCnt="8">
        <dgm:presLayoutVars/>
      </dgm:prSet>
      <dgm:spPr/>
    </dgm:pt>
    <dgm:pt modelId="{9EC661CB-07FF-4936-80C0-5A2A87E02858}" type="pres">
      <dgm:prSet presAssocID="{B3EEFC80-63FF-4D59-876B-D257B635AD54}" presName="sibTrans" presStyleCnt="0"/>
      <dgm:spPr/>
    </dgm:pt>
    <dgm:pt modelId="{233F058B-2F6C-4FE2-A3E2-693DD599CB6E}" type="pres">
      <dgm:prSet presAssocID="{216D1F5F-47B1-47B6-BAA1-4A5724DD5D7C}" presName="compNode" presStyleCnt="0"/>
      <dgm:spPr/>
    </dgm:pt>
    <dgm:pt modelId="{C189E46A-86E8-495E-A57A-14C17DB0BA51}" type="pres">
      <dgm:prSet presAssocID="{216D1F5F-47B1-47B6-BAA1-4A5724DD5D7C}" presName="bgRect" presStyleLbl="bgShp" presStyleIdx="1" presStyleCnt="4"/>
      <dgm:spPr/>
    </dgm:pt>
    <dgm:pt modelId="{468B5E2A-2165-474E-9EC8-384B4E7FC7DD}" type="pres">
      <dgm:prSet presAssocID="{216D1F5F-47B1-47B6-BAA1-4A5724DD5D7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F2E46FCC-ABCD-4374-8F9E-82D01A46818F}" type="pres">
      <dgm:prSet presAssocID="{216D1F5F-47B1-47B6-BAA1-4A5724DD5D7C}" presName="spaceRect" presStyleCnt="0"/>
      <dgm:spPr/>
    </dgm:pt>
    <dgm:pt modelId="{C64A0CB4-AFA5-40F0-AF65-EB6C1F1849E1}" type="pres">
      <dgm:prSet presAssocID="{216D1F5F-47B1-47B6-BAA1-4A5724DD5D7C}" presName="parTx" presStyleLbl="revTx" presStyleIdx="2" presStyleCnt="8">
        <dgm:presLayoutVars>
          <dgm:chMax val="0"/>
          <dgm:chPref val="0"/>
        </dgm:presLayoutVars>
      </dgm:prSet>
      <dgm:spPr/>
    </dgm:pt>
    <dgm:pt modelId="{8565FC81-72B1-4B9A-8149-A387B3AADB8E}" type="pres">
      <dgm:prSet presAssocID="{216D1F5F-47B1-47B6-BAA1-4A5724DD5D7C}" presName="desTx" presStyleLbl="revTx" presStyleIdx="3" presStyleCnt="8">
        <dgm:presLayoutVars/>
      </dgm:prSet>
      <dgm:spPr/>
    </dgm:pt>
    <dgm:pt modelId="{DBB6BFB2-2DCC-46A0-AA63-38C34CEE1D4B}" type="pres">
      <dgm:prSet presAssocID="{E545F508-D837-4E0B-86CF-D3E6275E3F36}" presName="sibTrans" presStyleCnt="0"/>
      <dgm:spPr/>
    </dgm:pt>
    <dgm:pt modelId="{C2B5B278-0F3A-420E-BF86-7A257DDC7B0E}" type="pres">
      <dgm:prSet presAssocID="{1B48D4BC-5D2C-40D7-B151-59ACA707C1C0}" presName="compNode" presStyleCnt="0"/>
      <dgm:spPr/>
    </dgm:pt>
    <dgm:pt modelId="{612ABA39-84A6-4733-97A3-5A4FD1C39DF5}" type="pres">
      <dgm:prSet presAssocID="{1B48D4BC-5D2C-40D7-B151-59ACA707C1C0}" presName="bgRect" presStyleLbl="bgShp" presStyleIdx="2" presStyleCnt="4"/>
      <dgm:spPr/>
    </dgm:pt>
    <dgm:pt modelId="{581DB99C-5468-49BB-8315-7D8000661573}" type="pres">
      <dgm:prSet presAssocID="{1B48D4BC-5D2C-40D7-B151-59ACA707C1C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EF53CFB7-A622-4D7B-8EAD-BAE51EE7A969}" type="pres">
      <dgm:prSet presAssocID="{1B48D4BC-5D2C-40D7-B151-59ACA707C1C0}" presName="spaceRect" presStyleCnt="0"/>
      <dgm:spPr/>
    </dgm:pt>
    <dgm:pt modelId="{4E16BA64-8360-48C9-84E5-EE0B9BF1BE6C}" type="pres">
      <dgm:prSet presAssocID="{1B48D4BC-5D2C-40D7-B151-59ACA707C1C0}" presName="parTx" presStyleLbl="revTx" presStyleIdx="4" presStyleCnt="8">
        <dgm:presLayoutVars>
          <dgm:chMax val="0"/>
          <dgm:chPref val="0"/>
        </dgm:presLayoutVars>
      </dgm:prSet>
      <dgm:spPr/>
    </dgm:pt>
    <dgm:pt modelId="{ACDEB091-AAE0-42D5-A2FF-DB929C1979EA}" type="pres">
      <dgm:prSet presAssocID="{1B48D4BC-5D2C-40D7-B151-59ACA707C1C0}" presName="desTx" presStyleLbl="revTx" presStyleIdx="5" presStyleCnt="8">
        <dgm:presLayoutVars/>
      </dgm:prSet>
      <dgm:spPr/>
    </dgm:pt>
    <dgm:pt modelId="{8B272F71-3B4D-4458-840D-FD70BE953A24}" type="pres">
      <dgm:prSet presAssocID="{6D813EB9-0DE7-4BB2-95E6-E8FCB815153A}" presName="sibTrans" presStyleCnt="0"/>
      <dgm:spPr/>
    </dgm:pt>
    <dgm:pt modelId="{DD2B2141-A9C4-4A37-8C69-232F1CB7504D}" type="pres">
      <dgm:prSet presAssocID="{679E1E93-ECF4-484B-B2D1-BA4C97BA9C3F}" presName="compNode" presStyleCnt="0"/>
      <dgm:spPr/>
    </dgm:pt>
    <dgm:pt modelId="{F922D10D-28C2-43C4-A453-6F6A5D01AA70}" type="pres">
      <dgm:prSet presAssocID="{679E1E93-ECF4-484B-B2D1-BA4C97BA9C3F}" presName="bgRect" presStyleLbl="bgShp" presStyleIdx="3" presStyleCnt="4"/>
      <dgm:spPr/>
    </dgm:pt>
    <dgm:pt modelId="{CA372B29-A90C-42BB-98CC-9277272E1668}" type="pres">
      <dgm:prSet presAssocID="{679E1E93-ECF4-484B-B2D1-BA4C97BA9C3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0B24C616-6C5C-424A-9131-C7592A0CC3C1}" type="pres">
      <dgm:prSet presAssocID="{679E1E93-ECF4-484B-B2D1-BA4C97BA9C3F}" presName="spaceRect" presStyleCnt="0"/>
      <dgm:spPr/>
    </dgm:pt>
    <dgm:pt modelId="{6F074A47-2453-42C5-9EFE-619EF40191F3}" type="pres">
      <dgm:prSet presAssocID="{679E1E93-ECF4-484B-B2D1-BA4C97BA9C3F}" presName="parTx" presStyleLbl="revTx" presStyleIdx="6" presStyleCnt="8">
        <dgm:presLayoutVars>
          <dgm:chMax val="0"/>
          <dgm:chPref val="0"/>
        </dgm:presLayoutVars>
      </dgm:prSet>
      <dgm:spPr/>
    </dgm:pt>
    <dgm:pt modelId="{11E8F78A-C959-4A7E-9293-7AD33E38A10E}" type="pres">
      <dgm:prSet presAssocID="{679E1E93-ECF4-484B-B2D1-BA4C97BA9C3F}" presName="desTx" presStyleLbl="revTx" presStyleIdx="7" presStyleCnt="8">
        <dgm:presLayoutVars/>
      </dgm:prSet>
      <dgm:spPr/>
    </dgm:pt>
  </dgm:ptLst>
  <dgm:cxnLst>
    <dgm:cxn modelId="{5AAEAF02-669F-471B-BBEA-AF30D59CCA87}" srcId="{F8A462B5-AFA2-49C3-95DF-DF2F57FCECE4}" destId="{679E1E93-ECF4-484B-B2D1-BA4C97BA9C3F}" srcOrd="3" destOrd="0" parTransId="{AE2F721F-0143-4D0E-A79E-9DB2F19E2418}" sibTransId="{B477F785-D4EA-467B-B6C8-96644A974DB5}"/>
    <dgm:cxn modelId="{FA12EA04-56DB-5842-8FDB-92CA39CDC564}" type="presOf" srcId="{55031E39-EBBF-411F-9E82-B31ABA3A054E}" destId="{8565FC81-72B1-4B9A-8149-A387B3AADB8E}" srcOrd="0" destOrd="0" presId="urn:microsoft.com/office/officeart/2018/2/layout/IconVerticalSolidList"/>
    <dgm:cxn modelId="{4F582B05-9A73-2649-9D87-16D7E795A78C}" type="presOf" srcId="{679E1E93-ECF4-484B-B2D1-BA4C97BA9C3F}" destId="{6F074A47-2453-42C5-9EFE-619EF40191F3}" srcOrd="0" destOrd="0" presId="urn:microsoft.com/office/officeart/2018/2/layout/IconVerticalSolidList"/>
    <dgm:cxn modelId="{BF91511A-FE8F-4FD4-A561-5121BC0FD628}" srcId="{3D0F390C-54B0-49FF-BBD4-06D491C06D3D}" destId="{FD032410-AF77-4A52-B3AD-AB658393659A}" srcOrd="1" destOrd="0" parTransId="{BF5D8984-B5F0-4285-B093-78328A685B1F}" sibTransId="{48C81349-A4AB-44CF-AD23-CEA27D6B3A93}"/>
    <dgm:cxn modelId="{6DC17440-6D02-2D42-820D-58CC58E32537}" type="presOf" srcId="{3D0F390C-54B0-49FF-BBD4-06D491C06D3D}" destId="{8B54F2D5-50AB-4556-BCD3-7B165FD70F02}" srcOrd="0" destOrd="0" presId="urn:microsoft.com/office/officeart/2018/2/layout/IconVerticalSolidList"/>
    <dgm:cxn modelId="{FCDDF949-68DA-4422-81A1-05325DDCDD80}" srcId="{F8A462B5-AFA2-49C3-95DF-DF2F57FCECE4}" destId="{3D0F390C-54B0-49FF-BBD4-06D491C06D3D}" srcOrd="0" destOrd="0" parTransId="{2A8570EC-E35A-4476-AF64-9845ADA194E2}" sibTransId="{B3EEFC80-63FF-4D59-876B-D257B635AD54}"/>
    <dgm:cxn modelId="{EA1A4951-04AD-4B41-9CBE-221271A2EA31}" type="presOf" srcId="{FD032410-AF77-4A52-B3AD-AB658393659A}" destId="{7EC327B2-D00F-44EC-B4F9-13CE4FFEFB62}" srcOrd="0" destOrd="1" presId="urn:microsoft.com/office/officeart/2018/2/layout/IconVerticalSolidList"/>
    <dgm:cxn modelId="{71316C52-A16E-AF4C-9BD5-83C63F9C5205}" type="presOf" srcId="{06761AC4-B5B9-4EBF-8EE1-AC852ACC3F06}" destId="{11E8F78A-C959-4A7E-9293-7AD33E38A10E}" srcOrd="0" destOrd="1" presId="urn:microsoft.com/office/officeart/2018/2/layout/IconVerticalSolidList"/>
    <dgm:cxn modelId="{5E554A53-0F95-4B7E-9129-D3322870A50A}" srcId="{1B48D4BC-5D2C-40D7-B151-59ACA707C1C0}" destId="{D97A3FCC-C2ED-4021-8445-04998F937B78}" srcOrd="2" destOrd="0" parTransId="{DF5F5993-FCCE-4EC7-945F-A1B3721C66A2}" sibTransId="{1F2F5F61-B29F-4BE1-B7D9-4DB6751316B4}"/>
    <dgm:cxn modelId="{B78FA25F-8ACA-034B-B72F-6EE70AB05FB1}" type="presOf" srcId="{39F8229A-9D09-42CB-90E9-19E044C96CAA}" destId="{8565FC81-72B1-4B9A-8149-A387B3AADB8E}" srcOrd="0" destOrd="1" presId="urn:microsoft.com/office/officeart/2018/2/layout/IconVerticalSolidList"/>
    <dgm:cxn modelId="{F6CBDA68-7BD6-4060-89B6-B278F63D1A35}" srcId="{679E1E93-ECF4-484B-B2D1-BA4C97BA9C3F}" destId="{06761AC4-B5B9-4EBF-8EE1-AC852ACC3F06}" srcOrd="1" destOrd="0" parTransId="{54B013B3-D47C-409D-AF64-C192294D81AF}" sibTransId="{BA1D7D25-BB97-42F7-86FA-A68FFA541BB3}"/>
    <dgm:cxn modelId="{095DA374-1096-4EBE-8103-B9F095EABEB6}" srcId="{F8A462B5-AFA2-49C3-95DF-DF2F57FCECE4}" destId="{216D1F5F-47B1-47B6-BAA1-4A5724DD5D7C}" srcOrd="1" destOrd="0" parTransId="{2948CACA-6E35-4B96-BA36-F2F2A14EF0FE}" sibTransId="{E545F508-D837-4E0B-86CF-D3E6275E3F36}"/>
    <dgm:cxn modelId="{AE4FCB79-8982-3644-A5E8-924F55895CBC}" type="presOf" srcId="{D97A3FCC-C2ED-4021-8445-04998F937B78}" destId="{ACDEB091-AAE0-42D5-A2FF-DB929C1979EA}" srcOrd="0" destOrd="2" presId="urn:microsoft.com/office/officeart/2018/2/layout/IconVerticalSolidList"/>
    <dgm:cxn modelId="{78DAC585-7EB2-5A4E-9B19-849ACA353D84}" type="presOf" srcId="{1B48D4BC-5D2C-40D7-B151-59ACA707C1C0}" destId="{4E16BA64-8360-48C9-84E5-EE0B9BF1BE6C}" srcOrd="0" destOrd="0" presId="urn:microsoft.com/office/officeart/2018/2/layout/IconVerticalSolidList"/>
    <dgm:cxn modelId="{43AC3F8E-AE2B-4C4F-BA6B-433516D37337}" type="presOf" srcId="{3777EBA4-B2E2-4EE3-A9F1-C0263CDCB5BE}" destId="{ACDEB091-AAE0-42D5-A2FF-DB929C1979EA}" srcOrd="0" destOrd="1" presId="urn:microsoft.com/office/officeart/2018/2/layout/IconVerticalSolidList"/>
    <dgm:cxn modelId="{BEF94A96-723F-492C-A187-6BC4B6ADC50F}" srcId="{3D0F390C-54B0-49FF-BBD4-06D491C06D3D}" destId="{EEA56BEA-2E80-4B7F-8434-B953A80ECF7C}" srcOrd="0" destOrd="0" parTransId="{98D0AED9-20D6-48F7-BFCD-C63C4BCBFEA3}" sibTransId="{F6FAD12E-415A-4486-BABF-4AE16EB269FA}"/>
    <dgm:cxn modelId="{59564FA0-9421-E640-BE12-B97654A7B252}" type="presOf" srcId="{EEA56BEA-2E80-4B7F-8434-B953A80ECF7C}" destId="{7EC327B2-D00F-44EC-B4F9-13CE4FFEFB62}" srcOrd="0" destOrd="0" presId="urn:microsoft.com/office/officeart/2018/2/layout/IconVerticalSolidList"/>
    <dgm:cxn modelId="{5AF90CAC-73FE-DF40-A877-5055141773F1}" type="presOf" srcId="{216D1F5F-47B1-47B6-BAA1-4A5724DD5D7C}" destId="{C64A0CB4-AFA5-40F0-AF65-EB6C1F1849E1}" srcOrd="0" destOrd="0" presId="urn:microsoft.com/office/officeart/2018/2/layout/IconVerticalSolidList"/>
    <dgm:cxn modelId="{7D9AE5AD-CDAE-47ED-8F67-A99F3F6EC409}" srcId="{679E1E93-ECF4-484B-B2D1-BA4C97BA9C3F}" destId="{96726236-BBC0-485D-9BB2-FC05C9ED5739}" srcOrd="0" destOrd="0" parTransId="{C9865B61-7235-44BD-B86E-14DFB86706F7}" sibTransId="{87573407-D0F4-4630-BC4A-FC1D7930FF7A}"/>
    <dgm:cxn modelId="{A0D481B0-35D5-4F48-AC34-F2C0849A49EF}" type="presOf" srcId="{FBE3809C-7130-483D-B6F2-48D229E0B476}" destId="{ACDEB091-AAE0-42D5-A2FF-DB929C1979EA}" srcOrd="0" destOrd="0" presId="urn:microsoft.com/office/officeart/2018/2/layout/IconVerticalSolidList"/>
    <dgm:cxn modelId="{96D2F7B3-5A05-4996-A49E-E2E7EC26ADB9}" srcId="{F8A462B5-AFA2-49C3-95DF-DF2F57FCECE4}" destId="{1B48D4BC-5D2C-40D7-B151-59ACA707C1C0}" srcOrd="2" destOrd="0" parTransId="{094D5026-AE4F-414D-8405-8A5FAB85F36A}" sibTransId="{6D813EB9-0DE7-4BB2-95E6-E8FCB815153A}"/>
    <dgm:cxn modelId="{E10929B7-FDF5-4C31-8103-44EB52E99A2C}" srcId="{1B48D4BC-5D2C-40D7-B151-59ACA707C1C0}" destId="{FBE3809C-7130-483D-B6F2-48D229E0B476}" srcOrd="0" destOrd="0" parTransId="{DAA1D813-C57C-4340-9FB4-EC3B699E44C0}" sibTransId="{3F741F13-E632-45EB-80B1-52CC32E22287}"/>
    <dgm:cxn modelId="{0ADE52C9-28E0-9F49-8105-0FA960C19202}" type="presOf" srcId="{96726236-BBC0-485D-9BB2-FC05C9ED5739}" destId="{11E8F78A-C959-4A7E-9293-7AD33E38A10E}" srcOrd="0" destOrd="0" presId="urn:microsoft.com/office/officeart/2018/2/layout/IconVerticalSolidList"/>
    <dgm:cxn modelId="{A7B604CC-533E-436B-9BBE-6AE20F96A928}" srcId="{216D1F5F-47B1-47B6-BAA1-4A5724DD5D7C}" destId="{39F8229A-9D09-42CB-90E9-19E044C96CAA}" srcOrd="1" destOrd="0" parTransId="{7927E203-5F3D-47C8-9388-A1F8E5184184}" sibTransId="{4FE6830E-DAD6-451E-BD07-57AF31CF1E65}"/>
    <dgm:cxn modelId="{C98F3ADB-83FC-45EF-A4D0-7F9EEDC90917}" srcId="{1B48D4BC-5D2C-40D7-B151-59ACA707C1C0}" destId="{3777EBA4-B2E2-4EE3-A9F1-C0263CDCB5BE}" srcOrd="1" destOrd="0" parTransId="{0E0368AE-9A5E-4A0C-A690-74E8C0979343}" sibTransId="{8E275930-CC99-4F9B-A47E-2254F4AC79FF}"/>
    <dgm:cxn modelId="{679E26F3-C005-0040-AAA4-5613ECACB12E}" type="presOf" srcId="{F8A462B5-AFA2-49C3-95DF-DF2F57FCECE4}" destId="{A0BDEA7F-325F-48F8-A3B0-81F69277CA49}" srcOrd="0" destOrd="0" presId="urn:microsoft.com/office/officeart/2018/2/layout/IconVerticalSolidList"/>
    <dgm:cxn modelId="{BAC1DFF9-0561-44AA-A371-ABC6DEAA2798}" srcId="{216D1F5F-47B1-47B6-BAA1-4A5724DD5D7C}" destId="{55031E39-EBBF-411F-9E82-B31ABA3A054E}" srcOrd="0" destOrd="0" parTransId="{2AA09FA3-B6B4-43F4-AB9C-F1F194650990}" sibTransId="{B775F7F7-E840-483C-BB18-C69B1AE9A5FC}"/>
    <dgm:cxn modelId="{78328D9A-7882-7B46-9B43-E7C7B2F9B527}" type="presParOf" srcId="{A0BDEA7F-325F-48F8-A3B0-81F69277CA49}" destId="{3EC3448E-06FE-4B9E-9EC6-3C74FB532DE0}" srcOrd="0" destOrd="0" presId="urn:microsoft.com/office/officeart/2018/2/layout/IconVerticalSolidList"/>
    <dgm:cxn modelId="{4D7FA102-37FC-264C-942E-5B733175AC22}" type="presParOf" srcId="{3EC3448E-06FE-4B9E-9EC6-3C74FB532DE0}" destId="{986F4E54-5D8E-49E7-94BB-347A512CC59A}" srcOrd="0" destOrd="0" presId="urn:microsoft.com/office/officeart/2018/2/layout/IconVerticalSolidList"/>
    <dgm:cxn modelId="{BE73715C-9E65-704C-9C22-017862D6B6F9}" type="presParOf" srcId="{3EC3448E-06FE-4B9E-9EC6-3C74FB532DE0}" destId="{1CD9E005-FC69-416E-8573-EA93E27B5B47}" srcOrd="1" destOrd="0" presId="urn:microsoft.com/office/officeart/2018/2/layout/IconVerticalSolidList"/>
    <dgm:cxn modelId="{CAFB0122-CEF8-D648-BE34-19A4D2E30ED5}" type="presParOf" srcId="{3EC3448E-06FE-4B9E-9EC6-3C74FB532DE0}" destId="{9E01A0A0-B732-46C5-A748-93607BAC2F5F}" srcOrd="2" destOrd="0" presId="urn:microsoft.com/office/officeart/2018/2/layout/IconVerticalSolidList"/>
    <dgm:cxn modelId="{BCBFC7C0-F7C4-F64D-8AA9-BFFA815A7A1B}" type="presParOf" srcId="{3EC3448E-06FE-4B9E-9EC6-3C74FB532DE0}" destId="{8B54F2D5-50AB-4556-BCD3-7B165FD70F02}" srcOrd="3" destOrd="0" presId="urn:microsoft.com/office/officeart/2018/2/layout/IconVerticalSolidList"/>
    <dgm:cxn modelId="{664DDFC7-33A5-2242-8D8C-404A671E2DC7}" type="presParOf" srcId="{3EC3448E-06FE-4B9E-9EC6-3C74FB532DE0}" destId="{7EC327B2-D00F-44EC-B4F9-13CE4FFEFB62}" srcOrd="4" destOrd="0" presId="urn:microsoft.com/office/officeart/2018/2/layout/IconVerticalSolidList"/>
    <dgm:cxn modelId="{A8777F49-6105-3645-9337-861403C6CE95}" type="presParOf" srcId="{A0BDEA7F-325F-48F8-A3B0-81F69277CA49}" destId="{9EC661CB-07FF-4936-80C0-5A2A87E02858}" srcOrd="1" destOrd="0" presId="urn:microsoft.com/office/officeart/2018/2/layout/IconVerticalSolidList"/>
    <dgm:cxn modelId="{5CE49F17-3CFE-1D48-885A-E7B54D417C21}" type="presParOf" srcId="{A0BDEA7F-325F-48F8-A3B0-81F69277CA49}" destId="{233F058B-2F6C-4FE2-A3E2-693DD599CB6E}" srcOrd="2" destOrd="0" presId="urn:microsoft.com/office/officeart/2018/2/layout/IconVerticalSolidList"/>
    <dgm:cxn modelId="{E17F713D-3473-7E4F-89A1-DEB870A99B7E}" type="presParOf" srcId="{233F058B-2F6C-4FE2-A3E2-693DD599CB6E}" destId="{C189E46A-86E8-495E-A57A-14C17DB0BA51}" srcOrd="0" destOrd="0" presId="urn:microsoft.com/office/officeart/2018/2/layout/IconVerticalSolidList"/>
    <dgm:cxn modelId="{E38FF0F0-9D91-3A4A-AE66-8F85F89B8191}" type="presParOf" srcId="{233F058B-2F6C-4FE2-A3E2-693DD599CB6E}" destId="{468B5E2A-2165-474E-9EC8-384B4E7FC7DD}" srcOrd="1" destOrd="0" presId="urn:microsoft.com/office/officeart/2018/2/layout/IconVerticalSolidList"/>
    <dgm:cxn modelId="{3CBC3D61-28B3-BA40-8807-B0275E83CB90}" type="presParOf" srcId="{233F058B-2F6C-4FE2-A3E2-693DD599CB6E}" destId="{F2E46FCC-ABCD-4374-8F9E-82D01A46818F}" srcOrd="2" destOrd="0" presId="urn:microsoft.com/office/officeart/2018/2/layout/IconVerticalSolidList"/>
    <dgm:cxn modelId="{AB96E533-5ABC-DF4A-917E-E925BCF38716}" type="presParOf" srcId="{233F058B-2F6C-4FE2-A3E2-693DD599CB6E}" destId="{C64A0CB4-AFA5-40F0-AF65-EB6C1F1849E1}" srcOrd="3" destOrd="0" presId="urn:microsoft.com/office/officeart/2018/2/layout/IconVerticalSolidList"/>
    <dgm:cxn modelId="{4502BCD6-B59C-2D47-A409-D35FADF42B18}" type="presParOf" srcId="{233F058B-2F6C-4FE2-A3E2-693DD599CB6E}" destId="{8565FC81-72B1-4B9A-8149-A387B3AADB8E}" srcOrd="4" destOrd="0" presId="urn:microsoft.com/office/officeart/2018/2/layout/IconVerticalSolidList"/>
    <dgm:cxn modelId="{1E278976-BAE6-774B-A6B8-C884A37B02D1}" type="presParOf" srcId="{A0BDEA7F-325F-48F8-A3B0-81F69277CA49}" destId="{DBB6BFB2-2DCC-46A0-AA63-38C34CEE1D4B}" srcOrd="3" destOrd="0" presId="urn:microsoft.com/office/officeart/2018/2/layout/IconVerticalSolidList"/>
    <dgm:cxn modelId="{F631B0EE-BC8B-DD43-B7E5-FC16FEEAFC2D}" type="presParOf" srcId="{A0BDEA7F-325F-48F8-A3B0-81F69277CA49}" destId="{C2B5B278-0F3A-420E-BF86-7A257DDC7B0E}" srcOrd="4" destOrd="0" presId="urn:microsoft.com/office/officeart/2018/2/layout/IconVerticalSolidList"/>
    <dgm:cxn modelId="{97B6B970-61CC-D34E-ABB9-D01E30FDA3A6}" type="presParOf" srcId="{C2B5B278-0F3A-420E-BF86-7A257DDC7B0E}" destId="{612ABA39-84A6-4733-97A3-5A4FD1C39DF5}" srcOrd="0" destOrd="0" presId="urn:microsoft.com/office/officeart/2018/2/layout/IconVerticalSolidList"/>
    <dgm:cxn modelId="{523BCE11-3F18-3D49-BAE2-FF4DE6F1A9E1}" type="presParOf" srcId="{C2B5B278-0F3A-420E-BF86-7A257DDC7B0E}" destId="{581DB99C-5468-49BB-8315-7D8000661573}" srcOrd="1" destOrd="0" presId="urn:microsoft.com/office/officeart/2018/2/layout/IconVerticalSolidList"/>
    <dgm:cxn modelId="{08AEA6C7-1AA5-2447-8467-C4D75CA129DD}" type="presParOf" srcId="{C2B5B278-0F3A-420E-BF86-7A257DDC7B0E}" destId="{EF53CFB7-A622-4D7B-8EAD-BAE51EE7A969}" srcOrd="2" destOrd="0" presId="urn:microsoft.com/office/officeart/2018/2/layout/IconVerticalSolidList"/>
    <dgm:cxn modelId="{5C98BE9A-5A41-544B-A928-9254F9D9BB18}" type="presParOf" srcId="{C2B5B278-0F3A-420E-BF86-7A257DDC7B0E}" destId="{4E16BA64-8360-48C9-84E5-EE0B9BF1BE6C}" srcOrd="3" destOrd="0" presId="urn:microsoft.com/office/officeart/2018/2/layout/IconVerticalSolidList"/>
    <dgm:cxn modelId="{AFA1CF0A-BB9F-BD4C-951D-1DF801400316}" type="presParOf" srcId="{C2B5B278-0F3A-420E-BF86-7A257DDC7B0E}" destId="{ACDEB091-AAE0-42D5-A2FF-DB929C1979EA}" srcOrd="4" destOrd="0" presId="urn:microsoft.com/office/officeart/2018/2/layout/IconVerticalSolidList"/>
    <dgm:cxn modelId="{50073CF8-7448-B542-A2D9-537AC20EB7E5}" type="presParOf" srcId="{A0BDEA7F-325F-48F8-A3B0-81F69277CA49}" destId="{8B272F71-3B4D-4458-840D-FD70BE953A24}" srcOrd="5" destOrd="0" presId="urn:microsoft.com/office/officeart/2018/2/layout/IconVerticalSolidList"/>
    <dgm:cxn modelId="{882CB78E-55A9-5A41-AC79-485A5494EC1C}" type="presParOf" srcId="{A0BDEA7F-325F-48F8-A3B0-81F69277CA49}" destId="{DD2B2141-A9C4-4A37-8C69-232F1CB7504D}" srcOrd="6" destOrd="0" presId="urn:microsoft.com/office/officeart/2018/2/layout/IconVerticalSolidList"/>
    <dgm:cxn modelId="{CB3C7B53-38E9-D244-B9DE-55E8073A7529}" type="presParOf" srcId="{DD2B2141-A9C4-4A37-8C69-232F1CB7504D}" destId="{F922D10D-28C2-43C4-A453-6F6A5D01AA70}" srcOrd="0" destOrd="0" presId="urn:microsoft.com/office/officeart/2018/2/layout/IconVerticalSolidList"/>
    <dgm:cxn modelId="{AD4FC109-A69C-7141-A0AC-68938DC25DDC}" type="presParOf" srcId="{DD2B2141-A9C4-4A37-8C69-232F1CB7504D}" destId="{CA372B29-A90C-42BB-98CC-9277272E1668}" srcOrd="1" destOrd="0" presId="urn:microsoft.com/office/officeart/2018/2/layout/IconVerticalSolidList"/>
    <dgm:cxn modelId="{364C6B68-9C40-4B48-9992-ABADF9320C68}" type="presParOf" srcId="{DD2B2141-A9C4-4A37-8C69-232F1CB7504D}" destId="{0B24C616-6C5C-424A-9131-C7592A0CC3C1}" srcOrd="2" destOrd="0" presId="urn:microsoft.com/office/officeart/2018/2/layout/IconVerticalSolidList"/>
    <dgm:cxn modelId="{994B1C05-FEDE-2347-A612-6D2161A8A6E6}" type="presParOf" srcId="{DD2B2141-A9C4-4A37-8C69-232F1CB7504D}" destId="{6F074A47-2453-42C5-9EFE-619EF40191F3}" srcOrd="3" destOrd="0" presId="urn:microsoft.com/office/officeart/2018/2/layout/IconVerticalSolidList"/>
    <dgm:cxn modelId="{BD2E2921-A27C-F44E-8613-EE53FE490E43}" type="presParOf" srcId="{DD2B2141-A9C4-4A37-8C69-232F1CB7504D}" destId="{11E8F78A-C959-4A7E-9293-7AD33E38A10E}"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A462B5-AFA2-49C3-95DF-DF2F57FCECE4}"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C32D064-33FD-414A-BEC8-F0F49F05F756}">
      <dgm:prSet/>
      <dgm:spPr/>
      <dgm:t>
        <a:bodyPr/>
        <a:lstStyle/>
        <a:p>
          <a:pPr>
            <a:lnSpc>
              <a:spcPct val="100000"/>
            </a:lnSpc>
            <a:defRPr b="1"/>
          </a:pPr>
          <a:r>
            <a:rPr lang="en-US" b="0" i="0" baseline="0"/>
            <a:t>Search Term "Crime" in British Columbia:</a:t>
          </a:r>
          <a:endParaRPr lang="en-US"/>
        </a:p>
      </dgm:t>
    </dgm:pt>
    <dgm:pt modelId="{81DEF3CE-1126-2040-B50A-EF0AE17C04AA}" type="parTrans" cxnId="{4427CF0C-98BE-4444-AC31-1617507D545D}">
      <dgm:prSet/>
      <dgm:spPr/>
      <dgm:t>
        <a:bodyPr/>
        <a:lstStyle/>
        <a:p>
          <a:endParaRPr lang="en-GB"/>
        </a:p>
      </dgm:t>
    </dgm:pt>
    <dgm:pt modelId="{B541CD92-824F-1449-86D0-43B69EFD0F86}" type="sibTrans" cxnId="{4427CF0C-98BE-4444-AC31-1617507D545D}">
      <dgm:prSet/>
      <dgm:spPr/>
      <dgm:t>
        <a:bodyPr/>
        <a:lstStyle/>
        <a:p>
          <a:endParaRPr lang="en-GB"/>
        </a:p>
      </dgm:t>
    </dgm:pt>
    <dgm:pt modelId="{B9FA4850-6579-5B4A-85DC-C5B87B662255}">
      <dgm:prSet/>
      <dgm:spPr/>
      <dgm:t>
        <a:bodyPr/>
        <a:lstStyle/>
        <a:p>
          <a:pPr>
            <a:lnSpc>
              <a:spcPct val="100000"/>
            </a:lnSpc>
          </a:pPr>
          <a:r>
            <a:rPr lang="en-US" b="0" i="0" baseline="0" dirty="0"/>
            <a:t>The Google Trends data specifically focuses on the search term "crime" within the geographic region of British Columbia.</a:t>
          </a:r>
          <a:endParaRPr lang="en-US" dirty="0"/>
        </a:p>
      </dgm:t>
    </dgm:pt>
    <dgm:pt modelId="{72D0435B-317F-9148-BE50-CF41895F2A40}" type="parTrans" cxnId="{A2D5B3EB-C08A-3544-87D6-F90497037300}">
      <dgm:prSet/>
      <dgm:spPr/>
      <dgm:t>
        <a:bodyPr/>
        <a:lstStyle/>
        <a:p>
          <a:endParaRPr lang="en-GB"/>
        </a:p>
      </dgm:t>
    </dgm:pt>
    <dgm:pt modelId="{801585FB-C1F9-A344-A093-9D513698BD58}" type="sibTrans" cxnId="{A2D5B3EB-C08A-3544-87D6-F90497037300}">
      <dgm:prSet/>
      <dgm:spPr/>
      <dgm:t>
        <a:bodyPr/>
        <a:lstStyle/>
        <a:p>
          <a:endParaRPr lang="en-GB"/>
        </a:p>
      </dgm:t>
    </dgm:pt>
    <dgm:pt modelId="{DBD91415-519C-9149-8BB8-2C6D7F85AC97}">
      <dgm:prSet/>
      <dgm:spPr/>
      <dgm:t>
        <a:bodyPr/>
        <a:lstStyle/>
        <a:p>
          <a:pPr>
            <a:lnSpc>
              <a:spcPct val="100000"/>
            </a:lnSpc>
            <a:defRPr b="1"/>
          </a:pPr>
          <a:r>
            <a:rPr lang="en-US" b="0" i="0" baseline="0"/>
            <a:t>Google Trends Scoring System:</a:t>
          </a:r>
          <a:endParaRPr lang="en-US"/>
        </a:p>
      </dgm:t>
    </dgm:pt>
    <dgm:pt modelId="{07C7E5B5-2167-3045-8AFB-04CC2DF8B179}" type="parTrans" cxnId="{FAB09912-ADBE-8C4A-AB72-424E53C48B4B}">
      <dgm:prSet/>
      <dgm:spPr/>
      <dgm:t>
        <a:bodyPr/>
        <a:lstStyle/>
        <a:p>
          <a:endParaRPr lang="en-GB"/>
        </a:p>
      </dgm:t>
    </dgm:pt>
    <dgm:pt modelId="{0F8CB724-3F8F-6540-B5FD-09DCB8D01B47}" type="sibTrans" cxnId="{FAB09912-ADBE-8C4A-AB72-424E53C48B4B}">
      <dgm:prSet/>
      <dgm:spPr/>
      <dgm:t>
        <a:bodyPr/>
        <a:lstStyle/>
        <a:p>
          <a:endParaRPr lang="en-GB"/>
        </a:p>
      </dgm:t>
    </dgm:pt>
    <dgm:pt modelId="{0F708873-99FA-E446-8762-BDFA74EE9944}">
      <dgm:prSet/>
      <dgm:spPr/>
      <dgm:t>
        <a:bodyPr/>
        <a:lstStyle/>
        <a:p>
          <a:pPr>
            <a:lnSpc>
              <a:spcPct val="100000"/>
            </a:lnSpc>
          </a:pPr>
          <a:r>
            <a:rPr lang="en-US" b="0" i="0" baseline="0"/>
            <a:t>Google Trends employs a scoring system where 100 denotes the zenith of popularity for a given term.</a:t>
          </a:r>
          <a:endParaRPr lang="en-US"/>
        </a:p>
      </dgm:t>
    </dgm:pt>
    <dgm:pt modelId="{E10135C4-60C6-3546-927A-28ACAAD6022C}" type="parTrans" cxnId="{7CC076FF-2FFB-A344-8847-48F6ECCCBFFF}">
      <dgm:prSet/>
      <dgm:spPr/>
      <dgm:t>
        <a:bodyPr/>
        <a:lstStyle/>
        <a:p>
          <a:endParaRPr lang="en-GB"/>
        </a:p>
      </dgm:t>
    </dgm:pt>
    <dgm:pt modelId="{D80A9659-5FF5-4746-8324-340C769B6502}" type="sibTrans" cxnId="{7CC076FF-2FFB-A344-8847-48F6ECCCBFFF}">
      <dgm:prSet/>
      <dgm:spPr/>
      <dgm:t>
        <a:bodyPr/>
        <a:lstStyle/>
        <a:p>
          <a:endParaRPr lang="en-GB"/>
        </a:p>
      </dgm:t>
    </dgm:pt>
    <dgm:pt modelId="{30BE6E10-0C54-3A44-AF08-2F77B4DC14A4}">
      <dgm:prSet/>
      <dgm:spPr/>
      <dgm:t>
        <a:bodyPr/>
        <a:lstStyle/>
        <a:p>
          <a:pPr>
            <a:lnSpc>
              <a:spcPct val="100000"/>
            </a:lnSpc>
          </a:pPr>
          <a:r>
            <a:rPr lang="en-US" b="0" i="0" baseline="0"/>
            <a:t>A score of 0 signifies minimal popularity, representing less than 1% of the peak value.</a:t>
          </a:r>
          <a:endParaRPr lang="en-US"/>
        </a:p>
      </dgm:t>
    </dgm:pt>
    <dgm:pt modelId="{2E4B0AC2-8CBD-EB46-ABA9-EA123F6A6CA8}" type="parTrans" cxnId="{82095B26-359C-504F-BCBD-4A4DC3324B63}">
      <dgm:prSet/>
      <dgm:spPr/>
      <dgm:t>
        <a:bodyPr/>
        <a:lstStyle/>
        <a:p>
          <a:endParaRPr lang="en-GB"/>
        </a:p>
      </dgm:t>
    </dgm:pt>
    <dgm:pt modelId="{2684D776-D1D6-9948-A585-E23D9F926B44}" type="sibTrans" cxnId="{82095B26-359C-504F-BCBD-4A4DC3324B63}">
      <dgm:prSet/>
      <dgm:spPr/>
      <dgm:t>
        <a:bodyPr/>
        <a:lstStyle/>
        <a:p>
          <a:endParaRPr lang="en-GB"/>
        </a:p>
      </dgm:t>
    </dgm:pt>
    <dgm:pt modelId="{E3DF51AB-1F87-B34A-8335-C577B820F7BB}">
      <dgm:prSet/>
      <dgm:spPr/>
      <dgm:t>
        <a:bodyPr/>
        <a:lstStyle/>
        <a:p>
          <a:pPr>
            <a:lnSpc>
              <a:spcPct val="100000"/>
            </a:lnSpc>
          </a:pPr>
          <a:r>
            <a:rPr lang="en-US" b="0" i="0" baseline="0"/>
            <a:t>Intermediate values provide a relative perspective on the popularity of the term over time.</a:t>
          </a:r>
          <a:endParaRPr lang="en-US"/>
        </a:p>
      </dgm:t>
    </dgm:pt>
    <dgm:pt modelId="{25475EE2-7785-1B45-AA0F-879582D11DE8}" type="parTrans" cxnId="{467F1DCE-C1FD-754C-9DCD-19C452546084}">
      <dgm:prSet/>
      <dgm:spPr/>
      <dgm:t>
        <a:bodyPr/>
        <a:lstStyle/>
        <a:p>
          <a:endParaRPr lang="en-GB"/>
        </a:p>
      </dgm:t>
    </dgm:pt>
    <dgm:pt modelId="{C9E2BAB0-5B08-1249-865B-750793131C6B}" type="sibTrans" cxnId="{467F1DCE-C1FD-754C-9DCD-19C452546084}">
      <dgm:prSet/>
      <dgm:spPr/>
      <dgm:t>
        <a:bodyPr/>
        <a:lstStyle/>
        <a:p>
          <a:endParaRPr lang="en-GB"/>
        </a:p>
      </dgm:t>
    </dgm:pt>
    <dgm:pt modelId="{F5BFDCCA-BB15-FB4B-A656-BB699DB47830}">
      <dgm:prSet/>
      <dgm:spPr/>
      <dgm:t>
        <a:bodyPr/>
        <a:lstStyle/>
        <a:p>
          <a:pPr>
            <a:lnSpc>
              <a:spcPct val="100000"/>
            </a:lnSpc>
            <a:defRPr b="1"/>
          </a:pPr>
          <a:r>
            <a:rPr lang="en-US" b="0" i="0" baseline="0"/>
            <a:t>Access to Original Google Trends Data:</a:t>
          </a:r>
          <a:endParaRPr lang="en-US"/>
        </a:p>
      </dgm:t>
    </dgm:pt>
    <dgm:pt modelId="{08ABB58A-36C8-434F-AAEB-1ADAC5219CEB}" type="parTrans" cxnId="{FCBFF02D-9230-DC4A-9554-F153EF8AE9BA}">
      <dgm:prSet/>
      <dgm:spPr/>
      <dgm:t>
        <a:bodyPr/>
        <a:lstStyle/>
        <a:p>
          <a:endParaRPr lang="en-GB"/>
        </a:p>
      </dgm:t>
    </dgm:pt>
    <dgm:pt modelId="{C50BC6F0-D77A-0842-B82D-5D12C1D9612A}" type="sibTrans" cxnId="{FCBFF02D-9230-DC4A-9554-F153EF8AE9BA}">
      <dgm:prSet/>
      <dgm:spPr/>
      <dgm:t>
        <a:bodyPr/>
        <a:lstStyle/>
        <a:p>
          <a:endParaRPr lang="en-GB"/>
        </a:p>
      </dgm:t>
    </dgm:pt>
    <dgm:pt modelId="{843BC575-3B0F-924E-B13F-699780FBBA56}">
      <dgm:prSet/>
      <dgm:spPr/>
      <dgm:t>
        <a:bodyPr/>
        <a:lstStyle/>
        <a:p>
          <a:pPr>
            <a:lnSpc>
              <a:spcPct val="100000"/>
            </a:lnSpc>
          </a:pPr>
          <a:r>
            <a:rPr lang="en-US" b="0" i="0" baseline="0"/>
            <a:t>The unaltered Google Trends data pertaining to the search term "crime" in relation to British Columbia can be accessed through this provided link:</a:t>
          </a:r>
          <a:endParaRPr lang="en-US"/>
        </a:p>
      </dgm:t>
    </dgm:pt>
    <dgm:pt modelId="{E3789369-4F4D-D04D-97E1-D9C7D611754E}" type="parTrans" cxnId="{CA6FDFC3-2664-CE44-BAC8-854E5ECA0019}">
      <dgm:prSet/>
      <dgm:spPr/>
      <dgm:t>
        <a:bodyPr/>
        <a:lstStyle/>
        <a:p>
          <a:endParaRPr lang="en-GB"/>
        </a:p>
      </dgm:t>
    </dgm:pt>
    <dgm:pt modelId="{9659689B-AC7D-7A4F-A879-E505A0AF5464}" type="sibTrans" cxnId="{CA6FDFC3-2664-CE44-BAC8-854E5ECA0019}">
      <dgm:prSet/>
      <dgm:spPr/>
      <dgm:t>
        <a:bodyPr/>
        <a:lstStyle/>
        <a:p>
          <a:endParaRPr lang="en-GB"/>
        </a:p>
      </dgm:t>
    </dgm:pt>
    <dgm:pt modelId="{F1C2A634-A279-364D-B586-5A6AF7795479}">
      <dgm:prSet/>
      <dgm:spPr/>
      <dgm:t>
        <a:bodyPr/>
        <a:lstStyle/>
        <a:p>
          <a:pPr>
            <a:lnSpc>
              <a:spcPct val="100000"/>
            </a:lnSpc>
          </a:pPr>
          <a:r>
            <a:rPr lang="en-US" b="0" i="0" baseline="0"/>
            <a:t>[Google Trends Data for "Crime" in British Columbia](https://trends.google.com/trends/explore?date=2004-01-01%202017-06-30&amp;geo=CA-BC&amp;q=crime).</a:t>
          </a:r>
          <a:endParaRPr lang="en-US"/>
        </a:p>
      </dgm:t>
    </dgm:pt>
    <dgm:pt modelId="{F05260CD-083B-0F45-8DB6-92ACB494C010}" type="parTrans" cxnId="{5096644D-9461-C140-9136-B8074CF03877}">
      <dgm:prSet/>
      <dgm:spPr/>
      <dgm:t>
        <a:bodyPr/>
        <a:lstStyle/>
        <a:p>
          <a:endParaRPr lang="en-GB"/>
        </a:p>
      </dgm:t>
    </dgm:pt>
    <dgm:pt modelId="{F3099B62-8C04-5945-A0A9-006CAC1DFF95}" type="sibTrans" cxnId="{5096644D-9461-C140-9136-B8074CF03877}">
      <dgm:prSet/>
      <dgm:spPr/>
      <dgm:t>
        <a:bodyPr/>
        <a:lstStyle/>
        <a:p>
          <a:endParaRPr lang="en-GB"/>
        </a:p>
      </dgm:t>
    </dgm:pt>
    <dgm:pt modelId="{593F8D8F-57D1-4F2F-BB42-9A9E81D43141}" type="pres">
      <dgm:prSet presAssocID="{F8A462B5-AFA2-49C3-95DF-DF2F57FCECE4}" presName="root" presStyleCnt="0">
        <dgm:presLayoutVars>
          <dgm:dir/>
          <dgm:resizeHandles val="exact"/>
        </dgm:presLayoutVars>
      </dgm:prSet>
      <dgm:spPr/>
    </dgm:pt>
    <dgm:pt modelId="{D31A7F19-1D07-462B-A033-38704E971362}" type="pres">
      <dgm:prSet presAssocID="{0C32D064-33FD-414A-BEC8-F0F49F05F756}" presName="compNode" presStyleCnt="0"/>
      <dgm:spPr/>
    </dgm:pt>
    <dgm:pt modelId="{F4CD5F19-0675-4ABA-94FA-8E1C74BD0E8D}" type="pres">
      <dgm:prSet presAssocID="{0C32D064-33FD-414A-BEC8-F0F49F05F75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48325525-EB87-4A12-9E8E-801B4F701AFA}" type="pres">
      <dgm:prSet presAssocID="{0C32D064-33FD-414A-BEC8-F0F49F05F756}" presName="iconSpace" presStyleCnt="0"/>
      <dgm:spPr/>
    </dgm:pt>
    <dgm:pt modelId="{3EA54385-33A4-4097-8ECA-B40173A985BF}" type="pres">
      <dgm:prSet presAssocID="{0C32D064-33FD-414A-BEC8-F0F49F05F756}" presName="parTx" presStyleLbl="revTx" presStyleIdx="0" presStyleCnt="6">
        <dgm:presLayoutVars>
          <dgm:chMax val="0"/>
          <dgm:chPref val="0"/>
        </dgm:presLayoutVars>
      </dgm:prSet>
      <dgm:spPr/>
    </dgm:pt>
    <dgm:pt modelId="{C9FEE227-C0E8-4C97-88D2-A7E71DCDFAF8}" type="pres">
      <dgm:prSet presAssocID="{0C32D064-33FD-414A-BEC8-F0F49F05F756}" presName="txSpace" presStyleCnt="0"/>
      <dgm:spPr/>
    </dgm:pt>
    <dgm:pt modelId="{8AA1F5F0-0466-42D4-ACB4-78873BA496B3}" type="pres">
      <dgm:prSet presAssocID="{0C32D064-33FD-414A-BEC8-F0F49F05F756}" presName="desTx" presStyleLbl="revTx" presStyleIdx="1" presStyleCnt="6">
        <dgm:presLayoutVars/>
      </dgm:prSet>
      <dgm:spPr/>
    </dgm:pt>
    <dgm:pt modelId="{B33E91C2-B68D-4405-A81E-ECFF211C2F3A}" type="pres">
      <dgm:prSet presAssocID="{B541CD92-824F-1449-86D0-43B69EFD0F86}" presName="sibTrans" presStyleCnt="0"/>
      <dgm:spPr/>
    </dgm:pt>
    <dgm:pt modelId="{2D267699-350F-4556-BC64-40F411387ADD}" type="pres">
      <dgm:prSet presAssocID="{DBD91415-519C-9149-8BB8-2C6D7F85AC97}" presName="compNode" presStyleCnt="0"/>
      <dgm:spPr/>
    </dgm:pt>
    <dgm:pt modelId="{59BC423C-E02A-4234-914D-05EBA91389C3}" type="pres">
      <dgm:prSet presAssocID="{DBD91415-519C-9149-8BB8-2C6D7F85AC9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5999A624-D997-4272-9112-A45300F3B72F}" type="pres">
      <dgm:prSet presAssocID="{DBD91415-519C-9149-8BB8-2C6D7F85AC97}" presName="iconSpace" presStyleCnt="0"/>
      <dgm:spPr/>
    </dgm:pt>
    <dgm:pt modelId="{4D563DF3-85B7-46AD-BBAD-E0570C2DA3A7}" type="pres">
      <dgm:prSet presAssocID="{DBD91415-519C-9149-8BB8-2C6D7F85AC97}" presName="parTx" presStyleLbl="revTx" presStyleIdx="2" presStyleCnt="6">
        <dgm:presLayoutVars>
          <dgm:chMax val="0"/>
          <dgm:chPref val="0"/>
        </dgm:presLayoutVars>
      </dgm:prSet>
      <dgm:spPr/>
    </dgm:pt>
    <dgm:pt modelId="{A5C98551-4230-45E0-B0D0-931AB7FC7270}" type="pres">
      <dgm:prSet presAssocID="{DBD91415-519C-9149-8BB8-2C6D7F85AC97}" presName="txSpace" presStyleCnt="0"/>
      <dgm:spPr/>
    </dgm:pt>
    <dgm:pt modelId="{C4C0E31B-6D72-4F90-B886-2A608D3689EE}" type="pres">
      <dgm:prSet presAssocID="{DBD91415-519C-9149-8BB8-2C6D7F85AC97}" presName="desTx" presStyleLbl="revTx" presStyleIdx="3" presStyleCnt="6">
        <dgm:presLayoutVars/>
      </dgm:prSet>
      <dgm:spPr/>
    </dgm:pt>
    <dgm:pt modelId="{1A5D4EB5-BD23-4BF6-B59E-A8C1E9BD856D}" type="pres">
      <dgm:prSet presAssocID="{0F8CB724-3F8F-6540-B5FD-09DCB8D01B47}" presName="sibTrans" presStyleCnt="0"/>
      <dgm:spPr/>
    </dgm:pt>
    <dgm:pt modelId="{77A0C9DF-A8F1-49D8-8FC4-7AB5EB52861F}" type="pres">
      <dgm:prSet presAssocID="{F5BFDCCA-BB15-FB4B-A656-BB699DB47830}" presName="compNode" presStyleCnt="0"/>
      <dgm:spPr/>
    </dgm:pt>
    <dgm:pt modelId="{9A573649-4C5A-4BE7-9DA3-4748BA9A49F2}" type="pres">
      <dgm:prSet presAssocID="{F5BFDCCA-BB15-FB4B-A656-BB699DB4783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28727AC9-C9F1-4C91-8FD0-6B2D969ECF72}" type="pres">
      <dgm:prSet presAssocID="{F5BFDCCA-BB15-FB4B-A656-BB699DB47830}" presName="iconSpace" presStyleCnt="0"/>
      <dgm:spPr/>
    </dgm:pt>
    <dgm:pt modelId="{99CBC73B-4473-419D-BBBB-5788631E80E9}" type="pres">
      <dgm:prSet presAssocID="{F5BFDCCA-BB15-FB4B-A656-BB699DB47830}" presName="parTx" presStyleLbl="revTx" presStyleIdx="4" presStyleCnt="6">
        <dgm:presLayoutVars>
          <dgm:chMax val="0"/>
          <dgm:chPref val="0"/>
        </dgm:presLayoutVars>
      </dgm:prSet>
      <dgm:spPr/>
    </dgm:pt>
    <dgm:pt modelId="{61BCB5BD-2B37-4970-8F30-9B4BD27DA389}" type="pres">
      <dgm:prSet presAssocID="{F5BFDCCA-BB15-FB4B-A656-BB699DB47830}" presName="txSpace" presStyleCnt="0"/>
      <dgm:spPr/>
    </dgm:pt>
    <dgm:pt modelId="{A8209AF2-9214-4748-8F9E-F4664B6BF53D}" type="pres">
      <dgm:prSet presAssocID="{F5BFDCCA-BB15-FB4B-A656-BB699DB47830}" presName="desTx" presStyleLbl="revTx" presStyleIdx="5" presStyleCnt="6">
        <dgm:presLayoutVars/>
      </dgm:prSet>
      <dgm:spPr/>
    </dgm:pt>
  </dgm:ptLst>
  <dgm:cxnLst>
    <dgm:cxn modelId="{4427CF0C-98BE-4444-AC31-1617507D545D}" srcId="{F8A462B5-AFA2-49C3-95DF-DF2F57FCECE4}" destId="{0C32D064-33FD-414A-BEC8-F0F49F05F756}" srcOrd="0" destOrd="0" parTransId="{81DEF3CE-1126-2040-B50A-EF0AE17C04AA}" sibTransId="{B541CD92-824F-1449-86D0-43B69EFD0F86}"/>
    <dgm:cxn modelId="{A87D5F0E-5DFA-414E-A46D-F1F8C06C5E66}" type="presOf" srcId="{DBD91415-519C-9149-8BB8-2C6D7F85AC97}" destId="{4D563DF3-85B7-46AD-BBAD-E0570C2DA3A7}" srcOrd="0" destOrd="0" presId="urn:microsoft.com/office/officeart/2018/5/layout/CenteredIconLabelDescriptionList"/>
    <dgm:cxn modelId="{FAB09912-ADBE-8C4A-AB72-424E53C48B4B}" srcId="{F8A462B5-AFA2-49C3-95DF-DF2F57FCECE4}" destId="{DBD91415-519C-9149-8BB8-2C6D7F85AC97}" srcOrd="1" destOrd="0" parTransId="{07C7E5B5-2167-3045-8AFB-04CC2DF8B179}" sibTransId="{0F8CB724-3F8F-6540-B5FD-09DCB8D01B47}"/>
    <dgm:cxn modelId="{82095B26-359C-504F-BCBD-4A4DC3324B63}" srcId="{DBD91415-519C-9149-8BB8-2C6D7F85AC97}" destId="{30BE6E10-0C54-3A44-AF08-2F77B4DC14A4}" srcOrd="1" destOrd="0" parTransId="{2E4B0AC2-8CBD-EB46-ABA9-EA123F6A6CA8}" sibTransId="{2684D776-D1D6-9948-A585-E23D9F926B44}"/>
    <dgm:cxn modelId="{44AD6728-506B-9D4F-872B-F28C271EE089}" type="presOf" srcId="{F8A462B5-AFA2-49C3-95DF-DF2F57FCECE4}" destId="{593F8D8F-57D1-4F2F-BB42-9A9E81D43141}" srcOrd="0" destOrd="0" presId="urn:microsoft.com/office/officeart/2018/5/layout/CenteredIconLabelDescriptionList"/>
    <dgm:cxn modelId="{25E34C29-E183-664D-B495-87A1EB5077B8}" type="presOf" srcId="{B9FA4850-6579-5B4A-85DC-C5B87B662255}" destId="{8AA1F5F0-0466-42D4-ACB4-78873BA496B3}" srcOrd="0" destOrd="0" presId="urn:microsoft.com/office/officeart/2018/5/layout/CenteredIconLabelDescriptionList"/>
    <dgm:cxn modelId="{FCBFF02D-9230-DC4A-9554-F153EF8AE9BA}" srcId="{F8A462B5-AFA2-49C3-95DF-DF2F57FCECE4}" destId="{F5BFDCCA-BB15-FB4B-A656-BB699DB47830}" srcOrd="2" destOrd="0" parTransId="{08ABB58A-36C8-434F-AAEB-1ADAC5219CEB}" sibTransId="{C50BC6F0-D77A-0842-B82D-5D12C1D9612A}"/>
    <dgm:cxn modelId="{5096644D-9461-C140-9136-B8074CF03877}" srcId="{F5BFDCCA-BB15-FB4B-A656-BB699DB47830}" destId="{F1C2A634-A279-364D-B586-5A6AF7795479}" srcOrd="1" destOrd="0" parTransId="{F05260CD-083B-0F45-8DB6-92ACB494C010}" sibTransId="{F3099B62-8C04-5945-A0A9-006CAC1DFF95}"/>
    <dgm:cxn modelId="{DA352F69-1A11-834E-94E2-AC8BA5B7B8CF}" type="presOf" srcId="{F1C2A634-A279-364D-B586-5A6AF7795479}" destId="{A8209AF2-9214-4748-8F9E-F4664B6BF53D}" srcOrd="0" destOrd="1" presId="urn:microsoft.com/office/officeart/2018/5/layout/CenteredIconLabelDescriptionList"/>
    <dgm:cxn modelId="{C50E026D-BE41-CB40-8FEC-8649E68127B4}" type="presOf" srcId="{843BC575-3B0F-924E-B13F-699780FBBA56}" destId="{A8209AF2-9214-4748-8F9E-F4664B6BF53D}" srcOrd="0" destOrd="0" presId="urn:microsoft.com/office/officeart/2018/5/layout/CenteredIconLabelDescriptionList"/>
    <dgm:cxn modelId="{554A7287-CE24-A148-82AA-2E76009A3F8D}" type="presOf" srcId="{30BE6E10-0C54-3A44-AF08-2F77B4DC14A4}" destId="{C4C0E31B-6D72-4F90-B886-2A608D3689EE}" srcOrd="0" destOrd="1" presId="urn:microsoft.com/office/officeart/2018/5/layout/CenteredIconLabelDescriptionList"/>
    <dgm:cxn modelId="{A32C6DAB-96D6-934B-8E92-CA7DD4CB655E}" type="presOf" srcId="{F5BFDCCA-BB15-FB4B-A656-BB699DB47830}" destId="{99CBC73B-4473-419D-BBBB-5788631E80E9}" srcOrd="0" destOrd="0" presId="urn:microsoft.com/office/officeart/2018/5/layout/CenteredIconLabelDescriptionList"/>
    <dgm:cxn modelId="{CA6FDFC3-2664-CE44-BAC8-854E5ECA0019}" srcId="{F5BFDCCA-BB15-FB4B-A656-BB699DB47830}" destId="{843BC575-3B0F-924E-B13F-699780FBBA56}" srcOrd="0" destOrd="0" parTransId="{E3789369-4F4D-D04D-97E1-D9C7D611754E}" sibTransId="{9659689B-AC7D-7A4F-A879-E505A0AF5464}"/>
    <dgm:cxn modelId="{F69158CD-CB60-D744-90A2-8204B647CFF2}" type="presOf" srcId="{0C32D064-33FD-414A-BEC8-F0F49F05F756}" destId="{3EA54385-33A4-4097-8ECA-B40173A985BF}" srcOrd="0" destOrd="0" presId="urn:microsoft.com/office/officeart/2018/5/layout/CenteredIconLabelDescriptionList"/>
    <dgm:cxn modelId="{467F1DCE-C1FD-754C-9DCD-19C452546084}" srcId="{DBD91415-519C-9149-8BB8-2C6D7F85AC97}" destId="{E3DF51AB-1F87-B34A-8335-C577B820F7BB}" srcOrd="2" destOrd="0" parTransId="{25475EE2-7785-1B45-AA0F-879582D11DE8}" sibTransId="{C9E2BAB0-5B08-1249-865B-750793131C6B}"/>
    <dgm:cxn modelId="{C9D519D6-A4BC-AD41-96C1-290E56FED419}" type="presOf" srcId="{0F708873-99FA-E446-8762-BDFA74EE9944}" destId="{C4C0E31B-6D72-4F90-B886-2A608D3689EE}" srcOrd="0" destOrd="0" presId="urn:microsoft.com/office/officeart/2018/5/layout/CenteredIconLabelDescriptionList"/>
    <dgm:cxn modelId="{A2D5B3EB-C08A-3544-87D6-F90497037300}" srcId="{0C32D064-33FD-414A-BEC8-F0F49F05F756}" destId="{B9FA4850-6579-5B4A-85DC-C5B87B662255}" srcOrd="0" destOrd="0" parTransId="{72D0435B-317F-9148-BE50-CF41895F2A40}" sibTransId="{801585FB-C1F9-A344-A093-9D513698BD58}"/>
    <dgm:cxn modelId="{5B9C24F6-2FFF-4F4F-9837-BA8D607E22C3}" type="presOf" srcId="{E3DF51AB-1F87-B34A-8335-C577B820F7BB}" destId="{C4C0E31B-6D72-4F90-B886-2A608D3689EE}" srcOrd="0" destOrd="2" presId="urn:microsoft.com/office/officeart/2018/5/layout/CenteredIconLabelDescriptionList"/>
    <dgm:cxn modelId="{7CC076FF-2FFB-A344-8847-48F6ECCCBFFF}" srcId="{DBD91415-519C-9149-8BB8-2C6D7F85AC97}" destId="{0F708873-99FA-E446-8762-BDFA74EE9944}" srcOrd="0" destOrd="0" parTransId="{E10135C4-60C6-3546-927A-28ACAAD6022C}" sibTransId="{D80A9659-5FF5-4746-8324-340C769B6502}"/>
    <dgm:cxn modelId="{17ECA32C-0532-3649-B13F-68DC377FFA80}" type="presParOf" srcId="{593F8D8F-57D1-4F2F-BB42-9A9E81D43141}" destId="{D31A7F19-1D07-462B-A033-38704E971362}" srcOrd="0" destOrd="0" presId="urn:microsoft.com/office/officeart/2018/5/layout/CenteredIconLabelDescriptionList"/>
    <dgm:cxn modelId="{D6648405-90F7-4348-B7F6-59995C028ECA}" type="presParOf" srcId="{D31A7F19-1D07-462B-A033-38704E971362}" destId="{F4CD5F19-0675-4ABA-94FA-8E1C74BD0E8D}" srcOrd="0" destOrd="0" presId="urn:microsoft.com/office/officeart/2018/5/layout/CenteredIconLabelDescriptionList"/>
    <dgm:cxn modelId="{332A89EE-1410-F541-8D44-2F3D7A7C92DC}" type="presParOf" srcId="{D31A7F19-1D07-462B-A033-38704E971362}" destId="{48325525-EB87-4A12-9E8E-801B4F701AFA}" srcOrd="1" destOrd="0" presId="urn:microsoft.com/office/officeart/2018/5/layout/CenteredIconLabelDescriptionList"/>
    <dgm:cxn modelId="{49190368-E409-7545-8C23-6F77EB2E20C4}" type="presParOf" srcId="{D31A7F19-1D07-462B-A033-38704E971362}" destId="{3EA54385-33A4-4097-8ECA-B40173A985BF}" srcOrd="2" destOrd="0" presId="urn:microsoft.com/office/officeart/2018/5/layout/CenteredIconLabelDescriptionList"/>
    <dgm:cxn modelId="{8BFD0C20-444F-7B42-920C-7A7046C6CE01}" type="presParOf" srcId="{D31A7F19-1D07-462B-A033-38704E971362}" destId="{C9FEE227-C0E8-4C97-88D2-A7E71DCDFAF8}" srcOrd="3" destOrd="0" presId="urn:microsoft.com/office/officeart/2018/5/layout/CenteredIconLabelDescriptionList"/>
    <dgm:cxn modelId="{ED6C34E8-CAF0-D945-80F9-269D1D067EAF}" type="presParOf" srcId="{D31A7F19-1D07-462B-A033-38704E971362}" destId="{8AA1F5F0-0466-42D4-ACB4-78873BA496B3}" srcOrd="4" destOrd="0" presId="urn:microsoft.com/office/officeart/2018/5/layout/CenteredIconLabelDescriptionList"/>
    <dgm:cxn modelId="{B1B8698A-A9B0-F54E-A8B4-FED6FBA52983}" type="presParOf" srcId="{593F8D8F-57D1-4F2F-BB42-9A9E81D43141}" destId="{B33E91C2-B68D-4405-A81E-ECFF211C2F3A}" srcOrd="1" destOrd="0" presId="urn:microsoft.com/office/officeart/2018/5/layout/CenteredIconLabelDescriptionList"/>
    <dgm:cxn modelId="{CD18A5E0-3033-CC4C-B5B7-97371AF1BAEC}" type="presParOf" srcId="{593F8D8F-57D1-4F2F-BB42-9A9E81D43141}" destId="{2D267699-350F-4556-BC64-40F411387ADD}" srcOrd="2" destOrd="0" presId="urn:microsoft.com/office/officeart/2018/5/layout/CenteredIconLabelDescriptionList"/>
    <dgm:cxn modelId="{C93C258A-4641-8F4B-8CF6-074536629F17}" type="presParOf" srcId="{2D267699-350F-4556-BC64-40F411387ADD}" destId="{59BC423C-E02A-4234-914D-05EBA91389C3}" srcOrd="0" destOrd="0" presId="urn:microsoft.com/office/officeart/2018/5/layout/CenteredIconLabelDescriptionList"/>
    <dgm:cxn modelId="{51D1AC70-9B17-7342-A77B-FA7E7E9FE2BB}" type="presParOf" srcId="{2D267699-350F-4556-BC64-40F411387ADD}" destId="{5999A624-D997-4272-9112-A45300F3B72F}" srcOrd="1" destOrd="0" presId="urn:microsoft.com/office/officeart/2018/5/layout/CenteredIconLabelDescriptionList"/>
    <dgm:cxn modelId="{36D41290-DA6A-1147-8C42-96683BAD2AB1}" type="presParOf" srcId="{2D267699-350F-4556-BC64-40F411387ADD}" destId="{4D563DF3-85B7-46AD-BBAD-E0570C2DA3A7}" srcOrd="2" destOrd="0" presId="urn:microsoft.com/office/officeart/2018/5/layout/CenteredIconLabelDescriptionList"/>
    <dgm:cxn modelId="{AEB1962B-B9F2-8640-BC79-8990348F6C76}" type="presParOf" srcId="{2D267699-350F-4556-BC64-40F411387ADD}" destId="{A5C98551-4230-45E0-B0D0-931AB7FC7270}" srcOrd="3" destOrd="0" presId="urn:microsoft.com/office/officeart/2018/5/layout/CenteredIconLabelDescriptionList"/>
    <dgm:cxn modelId="{8E8CA4C5-6A7A-9948-BE5D-ADD85AC7F704}" type="presParOf" srcId="{2D267699-350F-4556-BC64-40F411387ADD}" destId="{C4C0E31B-6D72-4F90-B886-2A608D3689EE}" srcOrd="4" destOrd="0" presId="urn:microsoft.com/office/officeart/2018/5/layout/CenteredIconLabelDescriptionList"/>
    <dgm:cxn modelId="{E9275AAA-23FB-B948-B340-90F25D0845BA}" type="presParOf" srcId="{593F8D8F-57D1-4F2F-BB42-9A9E81D43141}" destId="{1A5D4EB5-BD23-4BF6-B59E-A8C1E9BD856D}" srcOrd="3" destOrd="0" presId="urn:microsoft.com/office/officeart/2018/5/layout/CenteredIconLabelDescriptionList"/>
    <dgm:cxn modelId="{7AAF9937-4660-8C43-B9BA-8CAE83B49FB3}" type="presParOf" srcId="{593F8D8F-57D1-4F2F-BB42-9A9E81D43141}" destId="{77A0C9DF-A8F1-49D8-8FC4-7AB5EB52861F}" srcOrd="4" destOrd="0" presId="urn:microsoft.com/office/officeart/2018/5/layout/CenteredIconLabelDescriptionList"/>
    <dgm:cxn modelId="{BF37D6C4-71CB-D645-B400-D45B3E21D7B7}" type="presParOf" srcId="{77A0C9DF-A8F1-49D8-8FC4-7AB5EB52861F}" destId="{9A573649-4C5A-4BE7-9DA3-4748BA9A49F2}" srcOrd="0" destOrd="0" presId="urn:microsoft.com/office/officeart/2018/5/layout/CenteredIconLabelDescriptionList"/>
    <dgm:cxn modelId="{71404EEF-AA42-874C-A97A-92F3F1188FB7}" type="presParOf" srcId="{77A0C9DF-A8F1-49D8-8FC4-7AB5EB52861F}" destId="{28727AC9-C9F1-4C91-8FD0-6B2D969ECF72}" srcOrd="1" destOrd="0" presId="urn:microsoft.com/office/officeart/2018/5/layout/CenteredIconLabelDescriptionList"/>
    <dgm:cxn modelId="{F14CBA90-AE41-F440-B20D-3EC631BA55B3}" type="presParOf" srcId="{77A0C9DF-A8F1-49D8-8FC4-7AB5EB52861F}" destId="{99CBC73B-4473-419D-BBBB-5788631E80E9}" srcOrd="2" destOrd="0" presId="urn:microsoft.com/office/officeart/2018/5/layout/CenteredIconLabelDescriptionList"/>
    <dgm:cxn modelId="{2E0642B4-5941-8F41-9AB7-4A24C1E2516F}" type="presParOf" srcId="{77A0C9DF-A8F1-49D8-8FC4-7AB5EB52861F}" destId="{61BCB5BD-2B37-4970-8F30-9B4BD27DA389}" srcOrd="3" destOrd="0" presId="urn:microsoft.com/office/officeart/2018/5/layout/CenteredIconLabelDescriptionList"/>
    <dgm:cxn modelId="{99A085EF-582A-6D4E-B30E-0666EB1B56A8}" type="presParOf" srcId="{77A0C9DF-A8F1-49D8-8FC4-7AB5EB52861F}" destId="{A8209AF2-9214-4748-8F9E-F4664B6BF53D}"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6F6CE7-413C-4E9F-A8B5-77817E7D2375}"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5A02BFA-492A-4AC1-B0B5-05EFA9305F32}">
      <dgm:prSet/>
      <dgm:spPr/>
      <dgm:t>
        <a:bodyPr/>
        <a:lstStyle/>
        <a:p>
          <a:pPr>
            <a:lnSpc>
              <a:spcPct val="100000"/>
            </a:lnSpc>
            <a:defRPr b="1"/>
          </a:pPr>
          <a:r>
            <a:rPr lang="en-IN" dirty="0" err="1"/>
            <a:t>Parth</a:t>
          </a:r>
          <a:r>
            <a:rPr lang="en-IN" dirty="0"/>
            <a:t> Maheshbhai Patel – 200534327</a:t>
          </a:r>
          <a:endParaRPr lang="en-US" dirty="0"/>
        </a:p>
      </dgm:t>
    </dgm:pt>
    <dgm:pt modelId="{101FFC95-9DDC-4919-B3B4-A9229101A7F9}" type="parTrans" cxnId="{67B093D6-84D2-43C5-A899-1801B740C708}">
      <dgm:prSet/>
      <dgm:spPr/>
      <dgm:t>
        <a:bodyPr/>
        <a:lstStyle/>
        <a:p>
          <a:endParaRPr lang="en-US"/>
        </a:p>
      </dgm:t>
    </dgm:pt>
    <dgm:pt modelId="{62A3F408-2655-4732-9730-46C638F4F994}" type="sibTrans" cxnId="{67B093D6-84D2-43C5-A899-1801B740C708}">
      <dgm:prSet/>
      <dgm:spPr/>
      <dgm:t>
        <a:bodyPr/>
        <a:lstStyle/>
        <a:p>
          <a:endParaRPr lang="en-US"/>
        </a:p>
      </dgm:t>
    </dgm:pt>
    <dgm:pt modelId="{29926EB5-7C61-4319-878B-946D468B80E6}">
      <dgm:prSet/>
      <dgm:spPr/>
      <dgm:t>
        <a:bodyPr/>
        <a:lstStyle/>
        <a:p>
          <a:pPr>
            <a:lnSpc>
              <a:spcPct val="100000"/>
            </a:lnSpc>
          </a:pPr>
          <a:r>
            <a:rPr lang="en-IN" dirty="0"/>
            <a:t>A versatile developer proficient in both front-end and back-end development, specializing in creating comprehensive profile information solutions.</a:t>
          </a:r>
          <a:endParaRPr lang="en-US" dirty="0"/>
        </a:p>
      </dgm:t>
    </dgm:pt>
    <dgm:pt modelId="{63F16D85-8606-4D67-A0F5-86733A2A10DB}" type="parTrans" cxnId="{FBC5A1DC-3324-4BD9-863D-A6AEFA55CD55}">
      <dgm:prSet/>
      <dgm:spPr/>
      <dgm:t>
        <a:bodyPr/>
        <a:lstStyle/>
        <a:p>
          <a:endParaRPr lang="en-US"/>
        </a:p>
      </dgm:t>
    </dgm:pt>
    <dgm:pt modelId="{354E5891-1F01-47D2-905D-C7C7090A5430}" type="sibTrans" cxnId="{FBC5A1DC-3324-4BD9-863D-A6AEFA55CD55}">
      <dgm:prSet/>
      <dgm:spPr/>
      <dgm:t>
        <a:bodyPr/>
        <a:lstStyle/>
        <a:p>
          <a:endParaRPr lang="en-US"/>
        </a:p>
      </dgm:t>
    </dgm:pt>
    <dgm:pt modelId="{2B65DC4C-FC87-4F11-8AC4-700BFA6691E2}">
      <dgm:prSet/>
      <dgm:spPr/>
      <dgm:t>
        <a:bodyPr/>
        <a:lstStyle/>
        <a:p>
          <a:pPr>
            <a:lnSpc>
              <a:spcPct val="100000"/>
            </a:lnSpc>
            <a:defRPr b="1"/>
          </a:pPr>
          <a:r>
            <a:rPr lang="en-IN"/>
            <a:t>Yash Jigneshkumar Mistry – 200553103</a:t>
          </a:r>
          <a:endParaRPr lang="en-US"/>
        </a:p>
      </dgm:t>
    </dgm:pt>
    <dgm:pt modelId="{01E9CA69-DF10-4D70-9098-CD2CCC7D069E}" type="parTrans" cxnId="{C75BA773-D98F-4216-9C34-17BE434D42F0}">
      <dgm:prSet/>
      <dgm:spPr/>
      <dgm:t>
        <a:bodyPr/>
        <a:lstStyle/>
        <a:p>
          <a:endParaRPr lang="en-US"/>
        </a:p>
      </dgm:t>
    </dgm:pt>
    <dgm:pt modelId="{AD9ECD10-2A47-4DAB-ACA8-182ADA2BB3B2}" type="sibTrans" cxnId="{C75BA773-D98F-4216-9C34-17BE434D42F0}">
      <dgm:prSet/>
      <dgm:spPr/>
      <dgm:t>
        <a:bodyPr/>
        <a:lstStyle/>
        <a:p>
          <a:endParaRPr lang="en-US"/>
        </a:p>
      </dgm:t>
    </dgm:pt>
    <dgm:pt modelId="{EED03DEC-2C78-4471-A1FA-166391421B8B}">
      <dgm:prSet/>
      <dgm:spPr/>
      <dgm:t>
        <a:bodyPr/>
        <a:lstStyle/>
        <a:p>
          <a:pPr>
            <a:lnSpc>
              <a:spcPct val="100000"/>
            </a:lnSpc>
          </a:pPr>
          <a:r>
            <a:rPr lang="en-IN" dirty="0"/>
            <a:t>A seasoned data analyst adept in front and back-end responsibilities. Specializes in deriving valuable insights from varied datasets to drive informed decision-making.</a:t>
          </a:r>
          <a:endParaRPr lang="en-US" dirty="0"/>
        </a:p>
      </dgm:t>
    </dgm:pt>
    <dgm:pt modelId="{C2B40A9F-FD50-4646-8791-5971CCA13D07}" type="parTrans" cxnId="{5291D976-E047-4111-8D67-444B98CD99DF}">
      <dgm:prSet/>
      <dgm:spPr/>
      <dgm:t>
        <a:bodyPr/>
        <a:lstStyle/>
        <a:p>
          <a:endParaRPr lang="en-US"/>
        </a:p>
      </dgm:t>
    </dgm:pt>
    <dgm:pt modelId="{C8D4109D-1A25-4EF5-BCF1-4D3D26D7F548}" type="sibTrans" cxnId="{5291D976-E047-4111-8D67-444B98CD99DF}">
      <dgm:prSet/>
      <dgm:spPr/>
      <dgm:t>
        <a:bodyPr/>
        <a:lstStyle/>
        <a:p>
          <a:endParaRPr lang="en-US"/>
        </a:p>
      </dgm:t>
    </dgm:pt>
    <dgm:pt modelId="{143E6FCF-CAA8-433A-8881-49874D00A734}" type="pres">
      <dgm:prSet presAssocID="{5C6F6CE7-413C-4E9F-A8B5-77817E7D2375}" presName="root" presStyleCnt="0">
        <dgm:presLayoutVars>
          <dgm:dir/>
          <dgm:resizeHandles val="exact"/>
        </dgm:presLayoutVars>
      </dgm:prSet>
      <dgm:spPr/>
    </dgm:pt>
    <dgm:pt modelId="{9819C7F9-CC14-4F9E-9E63-E517038B9A48}" type="pres">
      <dgm:prSet presAssocID="{C5A02BFA-492A-4AC1-B0B5-05EFA9305F32}" presName="compNode" presStyleCnt="0"/>
      <dgm:spPr/>
    </dgm:pt>
    <dgm:pt modelId="{261D5A60-E528-4A31-A1F6-285C07D649F5}" type="pres">
      <dgm:prSet presAssocID="{C5A02BFA-492A-4AC1-B0B5-05EFA9305F3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Network"/>
        </a:ext>
      </dgm:extLst>
    </dgm:pt>
    <dgm:pt modelId="{CA2342D7-25FF-4E81-B4BC-C02DAAF7A827}" type="pres">
      <dgm:prSet presAssocID="{C5A02BFA-492A-4AC1-B0B5-05EFA9305F32}" presName="iconSpace" presStyleCnt="0"/>
      <dgm:spPr/>
    </dgm:pt>
    <dgm:pt modelId="{547E4B79-C13C-4146-BDD2-436810ECD3B5}" type="pres">
      <dgm:prSet presAssocID="{C5A02BFA-492A-4AC1-B0B5-05EFA9305F32}" presName="parTx" presStyleLbl="revTx" presStyleIdx="0" presStyleCnt="4">
        <dgm:presLayoutVars>
          <dgm:chMax val="0"/>
          <dgm:chPref val="0"/>
        </dgm:presLayoutVars>
      </dgm:prSet>
      <dgm:spPr/>
    </dgm:pt>
    <dgm:pt modelId="{E43A9308-A872-4A51-8055-F19AA83AA1B5}" type="pres">
      <dgm:prSet presAssocID="{C5A02BFA-492A-4AC1-B0B5-05EFA9305F32}" presName="txSpace" presStyleCnt="0"/>
      <dgm:spPr/>
    </dgm:pt>
    <dgm:pt modelId="{3EEC07D4-CD74-45F6-9932-656749F2ED3B}" type="pres">
      <dgm:prSet presAssocID="{C5A02BFA-492A-4AC1-B0B5-05EFA9305F32}" presName="desTx" presStyleLbl="revTx" presStyleIdx="1" presStyleCnt="4">
        <dgm:presLayoutVars/>
      </dgm:prSet>
      <dgm:spPr/>
    </dgm:pt>
    <dgm:pt modelId="{8EFE977D-36AB-4DEA-9932-13EDF9B0D394}" type="pres">
      <dgm:prSet presAssocID="{62A3F408-2655-4732-9730-46C638F4F994}" presName="sibTrans" presStyleCnt="0"/>
      <dgm:spPr/>
    </dgm:pt>
    <dgm:pt modelId="{3D364DAE-6E64-46D6-96E6-49E911B4CD4A}" type="pres">
      <dgm:prSet presAssocID="{2B65DC4C-FC87-4F11-8AC4-700BFA6691E2}" presName="compNode" presStyleCnt="0"/>
      <dgm:spPr/>
    </dgm:pt>
    <dgm:pt modelId="{3B68F064-6C3A-40FD-88E8-D62A0B5BC479}" type="pres">
      <dgm:prSet presAssocID="{2B65DC4C-FC87-4F11-8AC4-700BFA6691E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CB195F21-F242-493B-8F5B-76D030A8C721}" type="pres">
      <dgm:prSet presAssocID="{2B65DC4C-FC87-4F11-8AC4-700BFA6691E2}" presName="iconSpace" presStyleCnt="0"/>
      <dgm:spPr/>
    </dgm:pt>
    <dgm:pt modelId="{4CA6DFE2-681F-41C2-AC92-8364911D2C07}" type="pres">
      <dgm:prSet presAssocID="{2B65DC4C-FC87-4F11-8AC4-700BFA6691E2}" presName="parTx" presStyleLbl="revTx" presStyleIdx="2" presStyleCnt="4">
        <dgm:presLayoutVars>
          <dgm:chMax val="0"/>
          <dgm:chPref val="0"/>
        </dgm:presLayoutVars>
      </dgm:prSet>
      <dgm:spPr/>
    </dgm:pt>
    <dgm:pt modelId="{AEBD74F0-7890-4B68-8370-FA27770C87C2}" type="pres">
      <dgm:prSet presAssocID="{2B65DC4C-FC87-4F11-8AC4-700BFA6691E2}" presName="txSpace" presStyleCnt="0"/>
      <dgm:spPr/>
    </dgm:pt>
    <dgm:pt modelId="{DBD7E64E-850E-4CAC-9BC0-DA5D34761023}" type="pres">
      <dgm:prSet presAssocID="{2B65DC4C-FC87-4F11-8AC4-700BFA6691E2}" presName="desTx" presStyleLbl="revTx" presStyleIdx="3" presStyleCnt="4">
        <dgm:presLayoutVars/>
      </dgm:prSet>
      <dgm:spPr/>
    </dgm:pt>
  </dgm:ptLst>
  <dgm:cxnLst>
    <dgm:cxn modelId="{B25B733B-6FF8-7D41-945D-8EE3AC440D66}" type="presOf" srcId="{5C6F6CE7-413C-4E9F-A8B5-77817E7D2375}" destId="{143E6FCF-CAA8-433A-8881-49874D00A734}" srcOrd="0" destOrd="0" presId="urn:microsoft.com/office/officeart/2018/5/layout/CenteredIconLabelDescriptionList"/>
    <dgm:cxn modelId="{DCC7DE55-6F64-6041-B09B-29A3DCFB2FCB}" type="presOf" srcId="{2B65DC4C-FC87-4F11-8AC4-700BFA6691E2}" destId="{4CA6DFE2-681F-41C2-AC92-8364911D2C07}" srcOrd="0" destOrd="0" presId="urn:microsoft.com/office/officeart/2018/5/layout/CenteredIconLabelDescriptionList"/>
    <dgm:cxn modelId="{C75BA773-D98F-4216-9C34-17BE434D42F0}" srcId="{5C6F6CE7-413C-4E9F-A8B5-77817E7D2375}" destId="{2B65DC4C-FC87-4F11-8AC4-700BFA6691E2}" srcOrd="1" destOrd="0" parTransId="{01E9CA69-DF10-4D70-9098-CD2CCC7D069E}" sibTransId="{AD9ECD10-2A47-4DAB-ACA8-182ADA2BB3B2}"/>
    <dgm:cxn modelId="{5291D976-E047-4111-8D67-444B98CD99DF}" srcId="{2B65DC4C-FC87-4F11-8AC4-700BFA6691E2}" destId="{EED03DEC-2C78-4471-A1FA-166391421B8B}" srcOrd="0" destOrd="0" parTransId="{C2B40A9F-FD50-4646-8791-5971CCA13D07}" sibTransId="{C8D4109D-1A25-4EF5-BCF1-4D3D26D7F548}"/>
    <dgm:cxn modelId="{59C26E84-237F-FA4A-8BCF-069E1AC03945}" type="presOf" srcId="{C5A02BFA-492A-4AC1-B0B5-05EFA9305F32}" destId="{547E4B79-C13C-4146-BDD2-436810ECD3B5}" srcOrd="0" destOrd="0" presId="urn:microsoft.com/office/officeart/2018/5/layout/CenteredIconLabelDescriptionList"/>
    <dgm:cxn modelId="{99FB8BB5-D47B-444C-9F01-6FD2793371D9}" type="presOf" srcId="{29926EB5-7C61-4319-878B-946D468B80E6}" destId="{3EEC07D4-CD74-45F6-9932-656749F2ED3B}" srcOrd="0" destOrd="0" presId="urn:microsoft.com/office/officeart/2018/5/layout/CenteredIconLabelDescriptionList"/>
    <dgm:cxn modelId="{67B093D6-84D2-43C5-A899-1801B740C708}" srcId="{5C6F6CE7-413C-4E9F-A8B5-77817E7D2375}" destId="{C5A02BFA-492A-4AC1-B0B5-05EFA9305F32}" srcOrd="0" destOrd="0" parTransId="{101FFC95-9DDC-4919-B3B4-A9229101A7F9}" sibTransId="{62A3F408-2655-4732-9730-46C638F4F994}"/>
    <dgm:cxn modelId="{FBC5A1DC-3324-4BD9-863D-A6AEFA55CD55}" srcId="{C5A02BFA-492A-4AC1-B0B5-05EFA9305F32}" destId="{29926EB5-7C61-4319-878B-946D468B80E6}" srcOrd="0" destOrd="0" parTransId="{63F16D85-8606-4D67-A0F5-86733A2A10DB}" sibTransId="{354E5891-1F01-47D2-905D-C7C7090A5430}"/>
    <dgm:cxn modelId="{0C38ADEE-30E0-6D48-9048-6A72A5395AA9}" type="presOf" srcId="{EED03DEC-2C78-4471-A1FA-166391421B8B}" destId="{DBD7E64E-850E-4CAC-9BC0-DA5D34761023}" srcOrd="0" destOrd="0" presId="urn:microsoft.com/office/officeart/2018/5/layout/CenteredIconLabelDescriptionList"/>
    <dgm:cxn modelId="{72EA8C35-7550-BC44-8458-1DCEFA2F082D}" type="presParOf" srcId="{143E6FCF-CAA8-433A-8881-49874D00A734}" destId="{9819C7F9-CC14-4F9E-9E63-E517038B9A48}" srcOrd="0" destOrd="0" presId="urn:microsoft.com/office/officeart/2018/5/layout/CenteredIconLabelDescriptionList"/>
    <dgm:cxn modelId="{64728A31-23D1-0443-8D3B-3FE4317B8D70}" type="presParOf" srcId="{9819C7F9-CC14-4F9E-9E63-E517038B9A48}" destId="{261D5A60-E528-4A31-A1F6-285C07D649F5}" srcOrd="0" destOrd="0" presId="urn:microsoft.com/office/officeart/2018/5/layout/CenteredIconLabelDescriptionList"/>
    <dgm:cxn modelId="{BB26CEEC-9385-0B49-B1AC-72F32798F7CD}" type="presParOf" srcId="{9819C7F9-CC14-4F9E-9E63-E517038B9A48}" destId="{CA2342D7-25FF-4E81-B4BC-C02DAAF7A827}" srcOrd="1" destOrd="0" presId="urn:microsoft.com/office/officeart/2018/5/layout/CenteredIconLabelDescriptionList"/>
    <dgm:cxn modelId="{1B77B0EB-0EB8-5849-8477-0DB90FC6D4C1}" type="presParOf" srcId="{9819C7F9-CC14-4F9E-9E63-E517038B9A48}" destId="{547E4B79-C13C-4146-BDD2-436810ECD3B5}" srcOrd="2" destOrd="0" presId="urn:microsoft.com/office/officeart/2018/5/layout/CenteredIconLabelDescriptionList"/>
    <dgm:cxn modelId="{7A4C8043-E203-6B40-B65F-89767A447C9A}" type="presParOf" srcId="{9819C7F9-CC14-4F9E-9E63-E517038B9A48}" destId="{E43A9308-A872-4A51-8055-F19AA83AA1B5}" srcOrd="3" destOrd="0" presId="urn:microsoft.com/office/officeart/2018/5/layout/CenteredIconLabelDescriptionList"/>
    <dgm:cxn modelId="{A26FB857-EFD2-244C-887B-4D0AD8DAD3B8}" type="presParOf" srcId="{9819C7F9-CC14-4F9E-9E63-E517038B9A48}" destId="{3EEC07D4-CD74-45F6-9932-656749F2ED3B}" srcOrd="4" destOrd="0" presId="urn:microsoft.com/office/officeart/2018/5/layout/CenteredIconLabelDescriptionList"/>
    <dgm:cxn modelId="{07FCAE1A-9846-BF4E-A86A-7D9C4E901F55}" type="presParOf" srcId="{143E6FCF-CAA8-433A-8881-49874D00A734}" destId="{8EFE977D-36AB-4DEA-9932-13EDF9B0D394}" srcOrd="1" destOrd="0" presId="urn:microsoft.com/office/officeart/2018/5/layout/CenteredIconLabelDescriptionList"/>
    <dgm:cxn modelId="{B4F8F5A2-45CF-7440-9494-4C1515E5E17F}" type="presParOf" srcId="{143E6FCF-CAA8-433A-8881-49874D00A734}" destId="{3D364DAE-6E64-46D6-96E6-49E911B4CD4A}" srcOrd="2" destOrd="0" presId="urn:microsoft.com/office/officeart/2018/5/layout/CenteredIconLabelDescriptionList"/>
    <dgm:cxn modelId="{CAC98A95-D807-9840-A4AF-28CE904DE81B}" type="presParOf" srcId="{3D364DAE-6E64-46D6-96E6-49E911B4CD4A}" destId="{3B68F064-6C3A-40FD-88E8-D62A0B5BC479}" srcOrd="0" destOrd="0" presId="urn:microsoft.com/office/officeart/2018/5/layout/CenteredIconLabelDescriptionList"/>
    <dgm:cxn modelId="{DD442474-37B6-494F-91A8-3B1D2331ADD0}" type="presParOf" srcId="{3D364DAE-6E64-46D6-96E6-49E911B4CD4A}" destId="{CB195F21-F242-493B-8F5B-76D030A8C721}" srcOrd="1" destOrd="0" presId="urn:microsoft.com/office/officeart/2018/5/layout/CenteredIconLabelDescriptionList"/>
    <dgm:cxn modelId="{5D54C489-740C-4148-8C7A-8B45B82DCE8E}" type="presParOf" srcId="{3D364DAE-6E64-46D6-96E6-49E911B4CD4A}" destId="{4CA6DFE2-681F-41C2-AC92-8364911D2C07}" srcOrd="2" destOrd="0" presId="urn:microsoft.com/office/officeart/2018/5/layout/CenteredIconLabelDescriptionList"/>
    <dgm:cxn modelId="{D3FB96E9-08D1-B446-BA01-476A28BF13A0}" type="presParOf" srcId="{3D364DAE-6E64-46D6-96E6-49E911B4CD4A}" destId="{AEBD74F0-7890-4B68-8370-FA27770C87C2}" srcOrd="3" destOrd="0" presId="urn:microsoft.com/office/officeart/2018/5/layout/CenteredIconLabelDescriptionList"/>
    <dgm:cxn modelId="{4C3FD030-11E2-BB4A-AE31-E154D1115E2C}" type="presParOf" srcId="{3D364DAE-6E64-46D6-96E6-49E911B4CD4A}" destId="{DBD7E64E-850E-4CAC-9BC0-DA5D34761023}"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07872A-51A6-4BC1-8D28-1F55CCE15FF9}" type="doc">
      <dgm:prSet loTypeId="urn:microsoft.com/office/officeart/2018/5/layout/Centered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CAB196A-9BF2-44F1-BB94-67ABE1EFF792}">
      <dgm:prSet/>
      <dgm:spPr/>
      <dgm:t>
        <a:bodyPr/>
        <a:lstStyle/>
        <a:p>
          <a:pPr>
            <a:defRPr b="1"/>
          </a:pPr>
          <a:r>
            <a:rPr lang="en-IN"/>
            <a:t>Binay Sanjaybhai Patel – 200558474</a:t>
          </a:r>
          <a:endParaRPr lang="en-US"/>
        </a:p>
      </dgm:t>
    </dgm:pt>
    <dgm:pt modelId="{D9692CA6-0769-4A89-896E-0F3C874106E0}" type="parTrans" cxnId="{051A5548-ADE1-404F-BB2A-746AAB9FEAF4}">
      <dgm:prSet/>
      <dgm:spPr/>
      <dgm:t>
        <a:bodyPr/>
        <a:lstStyle/>
        <a:p>
          <a:endParaRPr lang="en-US"/>
        </a:p>
      </dgm:t>
    </dgm:pt>
    <dgm:pt modelId="{E1B89E09-8037-4B87-A8CE-93628FEB7816}" type="sibTrans" cxnId="{051A5548-ADE1-404F-BB2A-746AAB9FEAF4}">
      <dgm:prSet/>
      <dgm:spPr/>
      <dgm:t>
        <a:bodyPr/>
        <a:lstStyle/>
        <a:p>
          <a:endParaRPr lang="en-US"/>
        </a:p>
      </dgm:t>
    </dgm:pt>
    <dgm:pt modelId="{7073141A-DA7D-4DBC-B1BD-CC2C70CECA9C}">
      <dgm:prSet/>
      <dgm:spPr/>
      <dgm:t>
        <a:bodyPr/>
        <a:lstStyle/>
        <a:p>
          <a:r>
            <a:rPr lang="en-IN" dirty="0"/>
            <a:t>Experienced full-stack Python developer proficient in front and back-end development, adeptly crafting comprehensive profile information for individuals.</a:t>
          </a:r>
          <a:endParaRPr lang="en-US" dirty="0"/>
        </a:p>
      </dgm:t>
    </dgm:pt>
    <dgm:pt modelId="{6B9E302B-A7D5-4C9E-8AC3-6373B4865D3B}" type="parTrans" cxnId="{F227BB02-0ACF-4A1A-A202-AEF2F3B28E57}">
      <dgm:prSet/>
      <dgm:spPr/>
      <dgm:t>
        <a:bodyPr/>
        <a:lstStyle/>
        <a:p>
          <a:endParaRPr lang="en-US"/>
        </a:p>
      </dgm:t>
    </dgm:pt>
    <dgm:pt modelId="{595B1C59-4605-4BFC-BB36-FEA7E8AEA4C7}" type="sibTrans" cxnId="{F227BB02-0ACF-4A1A-A202-AEF2F3B28E57}">
      <dgm:prSet/>
      <dgm:spPr/>
      <dgm:t>
        <a:bodyPr/>
        <a:lstStyle/>
        <a:p>
          <a:endParaRPr lang="en-US"/>
        </a:p>
      </dgm:t>
    </dgm:pt>
    <dgm:pt modelId="{AC095587-4F6B-413A-A3A0-9442946CF35F}">
      <dgm:prSet/>
      <dgm:spPr/>
      <dgm:t>
        <a:bodyPr/>
        <a:lstStyle/>
        <a:p>
          <a:pPr>
            <a:defRPr b="1"/>
          </a:pPr>
          <a:r>
            <a:rPr lang="en-IN" dirty="0" err="1"/>
            <a:t>Aakanksha</a:t>
          </a:r>
          <a:r>
            <a:rPr lang="en-IN" dirty="0"/>
            <a:t> </a:t>
          </a:r>
          <a:r>
            <a:rPr lang="en-IN" dirty="0" err="1"/>
            <a:t>Dineshbhai</a:t>
          </a:r>
          <a:r>
            <a:rPr lang="en-IN" dirty="0"/>
            <a:t> Patel – 200533845</a:t>
          </a:r>
          <a:endParaRPr lang="en-US" dirty="0"/>
        </a:p>
      </dgm:t>
    </dgm:pt>
    <dgm:pt modelId="{C8667138-62B1-4A5B-806D-50110A0C3A6B}" type="parTrans" cxnId="{9EE3F607-1D83-4657-BFC2-4BDA3B723CB0}">
      <dgm:prSet/>
      <dgm:spPr/>
      <dgm:t>
        <a:bodyPr/>
        <a:lstStyle/>
        <a:p>
          <a:endParaRPr lang="en-US"/>
        </a:p>
      </dgm:t>
    </dgm:pt>
    <dgm:pt modelId="{B993AC9C-4881-4C3D-B113-F3940BA4FAC3}" type="sibTrans" cxnId="{9EE3F607-1D83-4657-BFC2-4BDA3B723CB0}">
      <dgm:prSet/>
      <dgm:spPr/>
      <dgm:t>
        <a:bodyPr/>
        <a:lstStyle/>
        <a:p>
          <a:endParaRPr lang="en-US"/>
        </a:p>
      </dgm:t>
    </dgm:pt>
    <dgm:pt modelId="{11FAA5A8-A34A-49A3-9AE0-142CC79AFA9D}">
      <dgm:prSet/>
      <dgm:spPr/>
      <dgm:t>
        <a:bodyPr/>
        <a:lstStyle/>
        <a:p>
          <a:r>
            <a:rPr lang="en-IN" dirty="0"/>
            <a:t>A proficient business analyst with extensive expertise in IT and data analysis. Proficient in both front and back-end development, providing valuable and perceptive solutions.</a:t>
          </a:r>
          <a:endParaRPr lang="en-US" dirty="0"/>
        </a:p>
      </dgm:t>
    </dgm:pt>
    <dgm:pt modelId="{60374C8D-1166-489D-8678-63B7840BEBA7}" type="parTrans" cxnId="{01910BE9-6F66-41E8-BDEF-022DE4F54F21}">
      <dgm:prSet/>
      <dgm:spPr/>
      <dgm:t>
        <a:bodyPr/>
        <a:lstStyle/>
        <a:p>
          <a:endParaRPr lang="en-US"/>
        </a:p>
      </dgm:t>
    </dgm:pt>
    <dgm:pt modelId="{47EAC779-C4FA-49FB-82A9-E620129700B0}" type="sibTrans" cxnId="{01910BE9-6F66-41E8-BDEF-022DE4F54F21}">
      <dgm:prSet/>
      <dgm:spPr/>
      <dgm:t>
        <a:bodyPr/>
        <a:lstStyle/>
        <a:p>
          <a:endParaRPr lang="en-US"/>
        </a:p>
      </dgm:t>
    </dgm:pt>
    <dgm:pt modelId="{7911B68C-1657-4FD2-90E7-3A32FE758DB0}" type="pres">
      <dgm:prSet presAssocID="{6707872A-51A6-4BC1-8D28-1F55CCE15FF9}" presName="root" presStyleCnt="0">
        <dgm:presLayoutVars>
          <dgm:dir/>
          <dgm:resizeHandles val="exact"/>
        </dgm:presLayoutVars>
      </dgm:prSet>
      <dgm:spPr/>
    </dgm:pt>
    <dgm:pt modelId="{B64C2F5A-EAD7-4475-9CD3-AA7C8A1DC4C5}" type="pres">
      <dgm:prSet presAssocID="{CCAB196A-9BF2-44F1-BB94-67ABE1EFF792}" presName="compNode" presStyleCnt="0"/>
      <dgm:spPr/>
    </dgm:pt>
    <dgm:pt modelId="{DE919122-0395-4054-880F-454ADF13ADBC}" type="pres">
      <dgm:prSet presAssocID="{CCAB196A-9BF2-44F1-BB94-67ABE1EFF79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7528B9F4-D43D-47C5-AB74-B31E98E39C75}" type="pres">
      <dgm:prSet presAssocID="{CCAB196A-9BF2-44F1-BB94-67ABE1EFF792}" presName="iconSpace" presStyleCnt="0"/>
      <dgm:spPr/>
    </dgm:pt>
    <dgm:pt modelId="{127597E1-6E82-4921-91C7-B2DF8212B811}" type="pres">
      <dgm:prSet presAssocID="{CCAB196A-9BF2-44F1-BB94-67ABE1EFF792}" presName="parTx" presStyleLbl="revTx" presStyleIdx="0" presStyleCnt="4">
        <dgm:presLayoutVars>
          <dgm:chMax val="0"/>
          <dgm:chPref val="0"/>
        </dgm:presLayoutVars>
      </dgm:prSet>
      <dgm:spPr/>
    </dgm:pt>
    <dgm:pt modelId="{512C42D4-55A0-4BA2-A885-7B0AAEE3FA95}" type="pres">
      <dgm:prSet presAssocID="{CCAB196A-9BF2-44F1-BB94-67ABE1EFF792}" presName="txSpace" presStyleCnt="0"/>
      <dgm:spPr/>
    </dgm:pt>
    <dgm:pt modelId="{D800776C-ABBA-46E2-AB04-AB537744FA9C}" type="pres">
      <dgm:prSet presAssocID="{CCAB196A-9BF2-44F1-BB94-67ABE1EFF792}" presName="desTx" presStyleLbl="revTx" presStyleIdx="1" presStyleCnt="4">
        <dgm:presLayoutVars/>
      </dgm:prSet>
      <dgm:spPr/>
    </dgm:pt>
    <dgm:pt modelId="{7E8909E6-FA72-4539-A86A-84FA68AB7280}" type="pres">
      <dgm:prSet presAssocID="{E1B89E09-8037-4B87-A8CE-93628FEB7816}" presName="sibTrans" presStyleCnt="0"/>
      <dgm:spPr/>
    </dgm:pt>
    <dgm:pt modelId="{60DC6EFC-9E2A-4C6A-88EB-91A4BFB6E04C}" type="pres">
      <dgm:prSet presAssocID="{AC095587-4F6B-413A-A3A0-9442946CF35F}" presName="compNode" presStyleCnt="0"/>
      <dgm:spPr/>
    </dgm:pt>
    <dgm:pt modelId="{63D4989D-83EF-4840-8231-0C39D49A8DCA}" type="pres">
      <dgm:prSet presAssocID="{AC095587-4F6B-413A-A3A0-9442946CF35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ploma Roll"/>
        </a:ext>
      </dgm:extLst>
    </dgm:pt>
    <dgm:pt modelId="{ECA69608-804E-408D-A76A-0B110165A15A}" type="pres">
      <dgm:prSet presAssocID="{AC095587-4F6B-413A-A3A0-9442946CF35F}" presName="iconSpace" presStyleCnt="0"/>
      <dgm:spPr/>
    </dgm:pt>
    <dgm:pt modelId="{C4814430-697D-4DE7-A61B-111988A59AF5}" type="pres">
      <dgm:prSet presAssocID="{AC095587-4F6B-413A-A3A0-9442946CF35F}" presName="parTx" presStyleLbl="revTx" presStyleIdx="2" presStyleCnt="4">
        <dgm:presLayoutVars>
          <dgm:chMax val="0"/>
          <dgm:chPref val="0"/>
        </dgm:presLayoutVars>
      </dgm:prSet>
      <dgm:spPr/>
    </dgm:pt>
    <dgm:pt modelId="{9E00256A-E0D9-4E6C-8FC0-2730E34C4EA5}" type="pres">
      <dgm:prSet presAssocID="{AC095587-4F6B-413A-A3A0-9442946CF35F}" presName="txSpace" presStyleCnt="0"/>
      <dgm:spPr/>
    </dgm:pt>
    <dgm:pt modelId="{55CAFCD3-300A-4F10-AC4B-DE555F6C0CF7}" type="pres">
      <dgm:prSet presAssocID="{AC095587-4F6B-413A-A3A0-9442946CF35F}" presName="desTx" presStyleLbl="revTx" presStyleIdx="3" presStyleCnt="4">
        <dgm:presLayoutVars/>
      </dgm:prSet>
      <dgm:spPr/>
    </dgm:pt>
  </dgm:ptLst>
  <dgm:cxnLst>
    <dgm:cxn modelId="{F227BB02-0ACF-4A1A-A202-AEF2F3B28E57}" srcId="{CCAB196A-9BF2-44F1-BB94-67ABE1EFF792}" destId="{7073141A-DA7D-4DBC-B1BD-CC2C70CECA9C}" srcOrd="0" destOrd="0" parTransId="{6B9E302B-A7D5-4C9E-8AC3-6373B4865D3B}" sibTransId="{595B1C59-4605-4BFC-BB36-FEA7E8AEA4C7}"/>
    <dgm:cxn modelId="{9EE3F607-1D83-4657-BFC2-4BDA3B723CB0}" srcId="{6707872A-51A6-4BC1-8D28-1F55CCE15FF9}" destId="{AC095587-4F6B-413A-A3A0-9442946CF35F}" srcOrd="1" destOrd="0" parTransId="{C8667138-62B1-4A5B-806D-50110A0C3A6B}" sibTransId="{B993AC9C-4881-4C3D-B113-F3940BA4FAC3}"/>
    <dgm:cxn modelId="{051A5548-ADE1-404F-BB2A-746AAB9FEAF4}" srcId="{6707872A-51A6-4BC1-8D28-1F55CCE15FF9}" destId="{CCAB196A-9BF2-44F1-BB94-67ABE1EFF792}" srcOrd="0" destOrd="0" parTransId="{D9692CA6-0769-4A89-896E-0F3C874106E0}" sibTransId="{E1B89E09-8037-4B87-A8CE-93628FEB7816}"/>
    <dgm:cxn modelId="{360C8553-D992-5645-9384-B470DBBA2AEF}" type="presOf" srcId="{11FAA5A8-A34A-49A3-9AE0-142CC79AFA9D}" destId="{55CAFCD3-300A-4F10-AC4B-DE555F6C0CF7}" srcOrd="0" destOrd="0" presId="urn:microsoft.com/office/officeart/2018/5/layout/CenteredIconLabelDescriptionList"/>
    <dgm:cxn modelId="{28306E92-696D-044F-B983-336E2707A21C}" type="presOf" srcId="{AC095587-4F6B-413A-A3A0-9442946CF35F}" destId="{C4814430-697D-4DE7-A61B-111988A59AF5}" srcOrd="0" destOrd="0" presId="urn:microsoft.com/office/officeart/2018/5/layout/CenteredIconLabelDescriptionList"/>
    <dgm:cxn modelId="{E3D8C894-7918-8040-8D54-59258CECAC32}" type="presOf" srcId="{CCAB196A-9BF2-44F1-BB94-67ABE1EFF792}" destId="{127597E1-6E82-4921-91C7-B2DF8212B811}" srcOrd="0" destOrd="0" presId="urn:microsoft.com/office/officeart/2018/5/layout/CenteredIconLabelDescriptionList"/>
    <dgm:cxn modelId="{01910BE9-6F66-41E8-BDEF-022DE4F54F21}" srcId="{AC095587-4F6B-413A-A3A0-9442946CF35F}" destId="{11FAA5A8-A34A-49A3-9AE0-142CC79AFA9D}" srcOrd="0" destOrd="0" parTransId="{60374C8D-1166-489D-8678-63B7840BEBA7}" sibTransId="{47EAC779-C4FA-49FB-82A9-E620129700B0}"/>
    <dgm:cxn modelId="{D66C03F7-4BF5-1442-8F71-DED553BE442F}" type="presOf" srcId="{7073141A-DA7D-4DBC-B1BD-CC2C70CECA9C}" destId="{D800776C-ABBA-46E2-AB04-AB537744FA9C}" srcOrd="0" destOrd="0" presId="urn:microsoft.com/office/officeart/2018/5/layout/CenteredIconLabelDescriptionList"/>
    <dgm:cxn modelId="{AA3910FF-37D3-2B48-AF7A-6A11A9A4EF7D}" type="presOf" srcId="{6707872A-51A6-4BC1-8D28-1F55CCE15FF9}" destId="{7911B68C-1657-4FD2-90E7-3A32FE758DB0}" srcOrd="0" destOrd="0" presId="urn:microsoft.com/office/officeart/2018/5/layout/CenteredIconLabelDescriptionList"/>
    <dgm:cxn modelId="{C5AA88A4-14A3-564A-A16C-E4B0285437E7}" type="presParOf" srcId="{7911B68C-1657-4FD2-90E7-3A32FE758DB0}" destId="{B64C2F5A-EAD7-4475-9CD3-AA7C8A1DC4C5}" srcOrd="0" destOrd="0" presId="urn:microsoft.com/office/officeart/2018/5/layout/CenteredIconLabelDescriptionList"/>
    <dgm:cxn modelId="{B1726D0D-D34F-B245-9D97-D28A97F9BFBE}" type="presParOf" srcId="{B64C2F5A-EAD7-4475-9CD3-AA7C8A1DC4C5}" destId="{DE919122-0395-4054-880F-454ADF13ADBC}" srcOrd="0" destOrd="0" presId="urn:microsoft.com/office/officeart/2018/5/layout/CenteredIconLabelDescriptionList"/>
    <dgm:cxn modelId="{237B0B55-DCEE-F345-A009-7927E11CC2BB}" type="presParOf" srcId="{B64C2F5A-EAD7-4475-9CD3-AA7C8A1DC4C5}" destId="{7528B9F4-D43D-47C5-AB74-B31E98E39C75}" srcOrd="1" destOrd="0" presId="urn:microsoft.com/office/officeart/2018/5/layout/CenteredIconLabelDescriptionList"/>
    <dgm:cxn modelId="{7381921D-A64F-9E48-B9E4-EA58B54170DB}" type="presParOf" srcId="{B64C2F5A-EAD7-4475-9CD3-AA7C8A1DC4C5}" destId="{127597E1-6E82-4921-91C7-B2DF8212B811}" srcOrd="2" destOrd="0" presId="urn:microsoft.com/office/officeart/2018/5/layout/CenteredIconLabelDescriptionList"/>
    <dgm:cxn modelId="{918A8500-F0A0-EE43-BAD5-D0A504A2AE61}" type="presParOf" srcId="{B64C2F5A-EAD7-4475-9CD3-AA7C8A1DC4C5}" destId="{512C42D4-55A0-4BA2-A885-7B0AAEE3FA95}" srcOrd="3" destOrd="0" presId="urn:microsoft.com/office/officeart/2018/5/layout/CenteredIconLabelDescriptionList"/>
    <dgm:cxn modelId="{D93CA992-ECFE-C249-AF1A-67A1957894BC}" type="presParOf" srcId="{B64C2F5A-EAD7-4475-9CD3-AA7C8A1DC4C5}" destId="{D800776C-ABBA-46E2-AB04-AB537744FA9C}" srcOrd="4" destOrd="0" presId="urn:microsoft.com/office/officeart/2018/5/layout/CenteredIconLabelDescriptionList"/>
    <dgm:cxn modelId="{E415F927-92C6-8C4D-A088-4BC6E02C1F5C}" type="presParOf" srcId="{7911B68C-1657-4FD2-90E7-3A32FE758DB0}" destId="{7E8909E6-FA72-4539-A86A-84FA68AB7280}" srcOrd="1" destOrd="0" presId="urn:microsoft.com/office/officeart/2018/5/layout/CenteredIconLabelDescriptionList"/>
    <dgm:cxn modelId="{058D792F-039F-7647-8E28-1E08360FD286}" type="presParOf" srcId="{7911B68C-1657-4FD2-90E7-3A32FE758DB0}" destId="{60DC6EFC-9E2A-4C6A-88EB-91A4BFB6E04C}" srcOrd="2" destOrd="0" presId="urn:microsoft.com/office/officeart/2018/5/layout/CenteredIconLabelDescriptionList"/>
    <dgm:cxn modelId="{FA09F976-5EE7-1A42-BA50-7D8CAC037B37}" type="presParOf" srcId="{60DC6EFC-9E2A-4C6A-88EB-91A4BFB6E04C}" destId="{63D4989D-83EF-4840-8231-0C39D49A8DCA}" srcOrd="0" destOrd="0" presId="urn:microsoft.com/office/officeart/2018/5/layout/CenteredIconLabelDescriptionList"/>
    <dgm:cxn modelId="{A634B5C5-6CC3-8C4F-B7A0-86644F73288F}" type="presParOf" srcId="{60DC6EFC-9E2A-4C6A-88EB-91A4BFB6E04C}" destId="{ECA69608-804E-408D-A76A-0B110165A15A}" srcOrd="1" destOrd="0" presId="urn:microsoft.com/office/officeart/2018/5/layout/CenteredIconLabelDescriptionList"/>
    <dgm:cxn modelId="{4D50915E-C2A7-5843-BB85-85FBD4978378}" type="presParOf" srcId="{60DC6EFC-9E2A-4C6A-88EB-91A4BFB6E04C}" destId="{C4814430-697D-4DE7-A61B-111988A59AF5}" srcOrd="2" destOrd="0" presId="urn:microsoft.com/office/officeart/2018/5/layout/CenteredIconLabelDescriptionList"/>
    <dgm:cxn modelId="{2682A95C-1F96-7842-BA41-92EB698E01C4}" type="presParOf" srcId="{60DC6EFC-9E2A-4C6A-88EB-91A4BFB6E04C}" destId="{9E00256A-E0D9-4E6C-8FC0-2730E34C4EA5}" srcOrd="3" destOrd="0" presId="urn:microsoft.com/office/officeart/2018/5/layout/CenteredIconLabelDescriptionList"/>
    <dgm:cxn modelId="{510C795B-AB0A-824A-ACFB-527E4E100861}" type="presParOf" srcId="{60DC6EFC-9E2A-4C6A-88EB-91A4BFB6E04C}" destId="{55CAFCD3-300A-4F10-AC4B-DE555F6C0CF7}"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07872A-51A6-4BC1-8D28-1F55CCE15FF9}" type="doc">
      <dgm:prSet loTypeId="urn:microsoft.com/office/officeart/2018/2/layout/IconLabelDescriptionList" loCatId="icon" qsTypeId="urn:microsoft.com/office/officeart/2005/8/quickstyle/simple1" qsCatId="simple" csTypeId="urn:microsoft.com/office/officeart/2018/5/colors/Iconchunking_neutralbg_accent5_2" csCatId="accent5" phldr="1"/>
      <dgm:spPr/>
      <dgm:t>
        <a:bodyPr/>
        <a:lstStyle/>
        <a:p>
          <a:endParaRPr lang="en-US"/>
        </a:p>
      </dgm:t>
    </dgm:pt>
    <dgm:pt modelId="{57E6DB94-D91B-054C-89B4-23801AC80308}">
      <dgm:prSet/>
      <dgm:spPr/>
      <dgm:t>
        <a:bodyPr/>
        <a:lstStyle/>
        <a:p>
          <a:pPr>
            <a:defRPr b="1"/>
          </a:pPr>
          <a:r>
            <a:rPr lang="en-IN">
              <a:effectLst/>
              <a:latin typeface="Franklin Gothic Medium Cond" panose="020B0606030402020204" pitchFamily="34" charset="0"/>
            </a:rPr>
            <a:t>Rajvi Chavda – 200537026</a:t>
          </a:r>
        </a:p>
      </dgm:t>
    </dgm:pt>
    <dgm:pt modelId="{619B140F-C62C-4348-B6C1-95E3799CBA28}" type="parTrans" cxnId="{2ED780F1-49A2-A24E-B596-BEDB64DE9BD0}">
      <dgm:prSet/>
      <dgm:spPr/>
      <dgm:t>
        <a:bodyPr/>
        <a:lstStyle/>
        <a:p>
          <a:endParaRPr lang="en-GB"/>
        </a:p>
      </dgm:t>
    </dgm:pt>
    <dgm:pt modelId="{4602DF31-4104-924B-A527-8A775FFE77AC}" type="sibTrans" cxnId="{2ED780F1-49A2-A24E-B596-BEDB64DE9BD0}">
      <dgm:prSet/>
      <dgm:spPr/>
      <dgm:t>
        <a:bodyPr/>
        <a:lstStyle/>
        <a:p>
          <a:endParaRPr lang="en-GB"/>
        </a:p>
      </dgm:t>
    </dgm:pt>
    <dgm:pt modelId="{9A60123E-E145-7842-80F7-33D6AA3016CB}">
      <dgm:prSet/>
      <dgm:spPr/>
      <dgm:t>
        <a:bodyPr/>
        <a:lstStyle/>
        <a:p>
          <a:r>
            <a:rPr lang="en-IN" dirty="0">
              <a:effectLst/>
              <a:latin typeface="Franklin Gothic Medium Cond" panose="020B0606030402020204" pitchFamily="34" charset="0"/>
            </a:rPr>
            <a:t>Experienced IT project manager adept at leading complex initiatives. Proficient in front-end and back-end development, </a:t>
          </a:r>
          <a:r>
            <a:rPr lang="en-IN" dirty="0">
              <a:latin typeface="Franklin Gothic Medium Cond" panose="020B0606030402020204" pitchFamily="34" charset="0"/>
            </a:rPr>
            <a:t> </a:t>
          </a:r>
          <a:r>
            <a:rPr lang="en-IN" dirty="0">
              <a:effectLst/>
              <a:latin typeface="Franklin Gothic Medium Cond" panose="020B0606030402020204" pitchFamily="34" charset="0"/>
            </a:rPr>
            <a:t>ensuring successful project outcomes</a:t>
          </a:r>
          <a:r>
            <a:rPr lang="en-IN" b="0" i="0" dirty="0">
              <a:effectLst/>
              <a:latin typeface="Söhne"/>
            </a:rPr>
            <a:t>.</a:t>
          </a:r>
          <a:endParaRPr lang="en-US" dirty="0">
            <a:latin typeface="Franklin Gothic Medium Cond" panose="020B0606030402020204" pitchFamily="34" charset="0"/>
          </a:endParaRPr>
        </a:p>
      </dgm:t>
    </dgm:pt>
    <dgm:pt modelId="{B3765A11-900F-BC41-9363-DC1DE9A73A2D}" type="parTrans" cxnId="{3AD22877-BC1B-2D47-8C61-DAE758B71C14}">
      <dgm:prSet/>
      <dgm:spPr/>
      <dgm:t>
        <a:bodyPr/>
        <a:lstStyle/>
        <a:p>
          <a:endParaRPr lang="en-GB"/>
        </a:p>
      </dgm:t>
    </dgm:pt>
    <dgm:pt modelId="{7E692139-54A1-9D43-8F9B-27DFBD064557}" type="sibTrans" cxnId="{3AD22877-BC1B-2D47-8C61-DAE758B71C14}">
      <dgm:prSet/>
      <dgm:spPr/>
      <dgm:t>
        <a:bodyPr/>
        <a:lstStyle/>
        <a:p>
          <a:endParaRPr lang="en-GB"/>
        </a:p>
      </dgm:t>
    </dgm:pt>
    <dgm:pt modelId="{AA04C9BF-86ED-4DA7-A39B-C2EC7E07B595}" type="pres">
      <dgm:prSet presAssocID="{6707872A-51A6-4BC1-8D28-1F55CCE15FF9}" presName="root" presStyleCnt="0">
        <dgm:presLayoutVars>
          <dgm:dir/>
          <dgm:resizeHandles val="exact"/>
        </dgm:presLayoutVars>
      </dgm:prSet>
      <dgm:spPr/>
    </dgm:pt>
    <dgm:pt modelId="{C17272F2-A259-4E4A-BC90-7C28911A294F}" type="pres">
      <dgm:prSet presAssocID="{57E6DB94-D91B-054C-89B4-23801AC80308}" presName="compNode" presStyleCnt="0"/>
      <dgm:spPr/>
    </dgm:pt>
    <dgm:pt modelId="{DA2EDFCE-A83A-B745-8931-7493A12DCFF4}" type="pres">
      <dgm:prSet presAssocID="{57E6DB94-D91B-054C-89B4-23801AC80308}" presName="iconRect" presStyleLbl="node1" presStyleIdx="0" presStyleCnt="1" custScaleX="88322" custScaleY="91052" custLinFactNeighborX="-6601" custLinFactNeighborY="-369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03A3D635-FAFE-BF45-A8DC-0CA4FABD5CDB}" type="pres">
      <dgm:prSet presAssocID="{57E6DB94-D91B-054C-89B4-23801AC80308}" presName="iconSpace" presStyleCnt="0"/>
      <dgm:spPr/>
    </dgm:pt>
    <dgm:pt modelId="{BC4ACB88-7953-C845-937E-13A52F4244BF}" type="pres">
      <dgm:prSet presAssocID="{57E6DB94-D91B-054C-89B4-23801AC80308}" presName="parTx" presStyleLbl="revTx" presStyleIdx="0" presStyleCnt="2">
        <dgm:presLayoutVars>
          <dgm:chMax val="0"/>
          <dgm:chPref val="0"/>
        </dgm:presLayoutVars>
      </dgm:prSet>
      <dgm:spPr/>
    </dgm:pt>
    <dgm:pt modelId="{5FB91C2A-44F3-9F43-A66A-320E13C472E7}" type="pres">
      <dgm:prSet presAssocID="{57E6DB94-D91B-054C-89B4-23801AC80308}" presName="txSpace" presStyleCnt="0"/>
      <dgm:spPr/>
    </dgm:pt>
    <dgm:pt modelId="{CA09E3D0-4D8C-FB4A-B386-EABEB25A14A2}" type="pres">
      <dgm:prSet presAssocID="{57E6DB94-D91B-054C-89B4-23801AC80308}" presName="desTx" presStyleLbl="revTx" presStyleIdx="1" presStyleCnt="2" custScaleX="111099">
        <dgm:presLayoutVars/>
      </dgm:prSet>
      <dgm:spPr/>
    </dgm:pt>
  </dgm:ptLst>
  <dgm:cxnLst>
    <dgm:cxn modelId="{3AD22877-BC1B-2D47-8C61-DAE758B71C14}" srcId="{57E6DB94-D91B-054C-89B4-23801AC80308}" destId="{9A60123E-E145-7842-80F7-33D6AA3016CB}" srcOrd="0" destOrd="0" parTransId="{B3765A11-900F-BC41-9363-DC1DE9A73A2D}" sibTransId="{7E692139-54A1-9D43-8F9B-27DFBD064557}"/>
    <dgm:cxn modelId="{76F8768E-C6F3-B94B-BF1A-4A4723FE76B1}" type="presOf" srcId="{57E6DB94-D91B-054C-89B4-23801AC80308}" destId="{BC4ACB88-7953-C845-937E-13A52F4244BF}" srcOrd="0" destOrd="0" presId="urn:microsoft.com/office/officeart/2018/2/layout/IconLabelDescriptionList"/>
    <dgm:cxn modelId="{B347F59A-873E-CC40-A018-E2970DBE3A33}" type="presOf" srcId="{9A60123E-E145-7842-80F7-33D6AA3016CB}" destId="{CA09E3D0-4D8C-FB4A-B386-EABEB25A14A2}" srcOrd="0" destOrd="0" presId="urn:microsoft.com/office/officeart/2018/2/layout/IconLabelDescriptionList"/>
    <dgm:cxn modelId="{1EE914D5-B6E9-42B3-85AB-031976DC8467}" type="presOf" srcId="{6707872A-51A6-4BC1-8D28-1F55CCE15FF9}" destId="{AA04C9BF-86ED-4DA7-A39B-C2EC7E07B595}" srcOrd="0" destOrd="0" presId="urn:microsoft.com/office/officeart/2018/2/layout/IconLabelDescriptionList"/>
    <dgm:cxn modelId="{2ED780F1-49A2-A24E-B596-BEDB64DE9BD0}" srcId="{6707872A-51A6-4BC1-8D28-1F55CCE15FF9}" destId="{57E6DB94-D91B-054C-89B4-23801AC80308}" srcOrd="0" destOrd="0" parTransId="{619B140F-C62C-4348-B6C1-95E3799CBA28}" sibTransId="{4602DF31-4104-924B-A527-8A775FFE77AC}"/>
    <dgm:cxn modelId="{B91ABC2E-03FA-0643-9C17-2FF2A5A8C18C}" type="presParOf" srcId="{AA04C9BF-86ED-4DA7-A39B-C2EC7E07B595}" destId="{C17272F2-A259-4E4A-BC90-7C28911A294F}" srcOrd="0" destOrd="0" presId="urn:microsoft.com/office/officeart/2018/2/layout/IconLabelDescriptionList"/>
    <dgm:cxn modelId="{90BBB632-1D56-CF45-807F-B7BD6807D490}" type="presParOf" srcId="{C17272F2-A259-4E4A-BC90-7C28911A294F}" destId="{DA2EDFCE-A83A-B745-8931-7493A12DCFF4}" srcOrd="0" destOrd="0" presId="urn:microsoft.com/office/officeart/2018/2/layout/IconLabelDescriptionList"/>
    <dgm:cxn modelId="{6CC1FBC1-47E0-1740-B096-D0AA1D1AFEF7}" type="presParOf" srcId="{C17272F2-A259-4E4A-BC90-7C28911A294F}" destId="{03A3D635-FAFE-BF45-A8DC-0CA4FABD5CDB}" srcOrd="1" destOrd="0" presId="urn:microsoft.com/office/officeart/2018/2/layout/IconLabelDescriptionList"/>
    <dgm:cxn modelId="{C171201C-E8D7-604D-BCE5-72B802A9D2B4}" type="presParOf" srcId="{C17272F2-A259-4E4A-BC90-7C28911A294F}" destId="{BC4ACB88-7953-C845-937E-13A52F4244BF}" srcOrd="2" destOrd="0" presId="urn:microsoft.com/office/officeart/2018/2/layout/IconLabelDescriptionList"/>
    <dgm:cxn modelId="{13FC20B9-1140-0B40-9D36-270944E6B5BB}" type="presParOf" srcId="{C17272F2-A259-4E4A-BC90-7C28911A294F}" destId="{5FB91C2A-44F3-9F43-A66A-320E13C472E7}" srcOrd="3" destOrd="0" presId="urn:microsoft.com/office/officeart/2018/2/layout/IconLabelDescriptionList"/>
    <dgm:cxn modelId="{1D51409C-3144-F34A-9BA4-671855A07BE2}" type="presParOf" srcId="{C17272F2-A259-4E4A-BC90-7C28911A294F}" destId="{CA09E3D0-4D8C-FB4A-B386-EABEB25A14A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6F4E54-5D8E-49E7-94BB-347A512CC59A}">
      <dsp:nvSpPr>
        <dsp:cNvPr id="0" name=""/>
        <dsp:cNvSpPr/>
      </dsp:nvSpPr>
      <dsp:spPr>
        <a:xfrm>
          <a:off x="0" y="1902"/>
          <a:ext cx="10506456" cy="9644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D9E005-FC69-416E-8573-EA93E27B5B47}">
      <dsp:nvSpPr>
        <dsp:cNvPr id="0" name=""/>
        <dsp:cNvSpPr/>
      </dsp:nvSpPr>
      <dsp:spPr>
        <a:xfrm>
          <a:off x="291746" y="218904"/>
          <a:ext cx="530447" cy="5304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54F2D5-50AB-4556-BCD3-7B165FD70F02}">
      <dsp:nvSpPr>
        <dsp:cNvPr id="0" name=""/>
        <dsp:cNvSpPr/>
      </dsp:nvSpPr>
      <dsp:spPr>
        <a:xfrm>
          <a:off x="1113940" y="1902"/>
          <a:ext cx="4727905"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977900">
            <a:lnSpc>
              <a:spcPct val="100000"/>
            </a:lnSpc>
            <a:spcBef>
              <a:spcPct val="0"/>
            </a:spcBef>
            <a:spcAft>
              <a:spcPct val="35000"/>
            </a:spcAft>
            <a:buNone/>
          </a:pPr>
          <a:r>
            <a:rPr lang="en-US" sz="2200" b="0" i="0" kern="1200">
              <a:latin typeface="Franklin Gothic Medium Cond" panose="020B0606030402020204" pitchFamily="34" charset="0"/>
            </a:rPr>
            <a:t>Data Source and Extraction Date:</a:t>
          </a:r>
        </a:p>
      </dsp:txBody>
      <dsp:txXfrm>
        <a:off x="1113940" y="1902"/>
        <a:ext cx="4727905" cy="964450"/>
      </dsp:txXfrm>
    </dsp:sp>
    <dsp:sp modelId="{7EC327B2-D00F-44EC-B4F9-13CE4FFEFB62}">
      <dsp:nvSpPr>
        <dsp:cNvPr id="0" name=""/>
        <dsp:cNvSpPr/>
      </dsp:nvSpPr>
      <dsp:spPr>
        <a:xfrm>
          <a:off x="5841845" y="1902"/>
          <a:ext cx="4664610"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488950">
            <a:lnSpc>
              <a:spcPct val="100000"/>
            </a:lnSpc>
            <a:spcBef>
              <a:spcPct val="0"/>
            </a:spcBef>
            <a:spcAft>
              <a:spcPct val="35000"/>
            </a:spcAft>
            <a:buNone/>
          </a:pPr>
          <a:r>
            <a:rPr lang="en-US" sz="1100" b="0" i="0" kern="1200">
              <a:latin typeface="Franklin Gothic Medium Cond" panose="020B0606030402020204" pitchFamily="34" charset="0"/>
            </a:rPr>
            <a:t>The dataset originates from the Vancouver Open Data Catalogue.</a:t>
          </a:r>
        </a:p>
        <a:p>
          <a:pPr marL="0" lvl="0" indent="0" algn="l" defTabSz="488950">
            <a:lnSpc>
              <a:spcPct val="100000"/>
            </a:lnSpc>
            <a:spcBef>
              <a:spcPct val="0"/>
            </a:spcBef>
            <a:spcAft>
              <a:spcPct val="35000"/>
            </a:spcAft>
            <a:buNone/>
          </a:pPr>
          <a:r>
            <a:rPr lang="en-US" sz="1100" b="0" i="0" kern="1200">
              <a:latin typeface="Franklin Gothic Medium Cond" panose="020B0606030402020204" pitchFamily="34" charset="0"/>
            </a:rPr>
            <a:t>The data extraction occurred on July 18, 2017.</a:t>
          </a:r>
        </a:p>
      </dsp:txBody>
      <dsp:txXfrm>
        <a:off x="5841845" y="1902"/>
        <a:ext cx="4664610" cy="964450"/>
      </dsp:txXfrm>
    </dsp:sp>
    <dsp:sp modelId="{C189E46A-86E8-495E-A57A-14C17DB0BA51}">
      <dsp:nvSpPr>
        <dsp:cNvPr id="0" name=""/>
        <dsp:cNvSpPr/>
      </dsp:nvSpPr>
      <dsp:spPr>
        <a:xfrm>
          <a:off x="0" y="1207466"/>
          <a:ext cx="10506456" cy="9644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8B5E2A-2165-474E-9EC8-384B4E7FC7DD}">
      <dsp:nvSpPr>
        <dsp:cNvPr id="0" name=""/>
        <dsp:cNvSpPr/>
      </dsp:nvSpPr>
      <dsp:spPr>
        <a:xfrm>
          <a:off x="291746" y="1424467"/>
          <a:ext cx="530447" cy="5304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4A0CB4-AFA5-40F0-AF65-EB6C1F1849E1}">
      <dsp:nvSpPr>
        <dsp:cNvPr id="0" name=""/>
        <dsp:cNvSpPr/>
      </dsp:nvSpPr>
      <dsp:spPr>
        <a:xfrm>
          <a:off x="1113940" y="1207466"/>
          <a:ext cx="4727905"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977900">
            <a:lnSpc>
              <a:spcPct val="100000"/>
            </a:lnSpc>
            <a:spcBef>
              <a:spcPct val="0"/>
            </a:spcBef>
            <a:spcAft>
              <a:spcPct val="35000"/>
            </a:spcAft>
            <a:buNone/>
          </a:pPr>
          <a:r>
            <a:rPr lang="en-US" sz="2200" b="0" i="0" kern="1200">
              <a:latin typeface="Franklin Gothic Medium Cond" panose="020B0606030402020204" pitchFamily="34" charset="0"/>
            </a:rPr>
            <a:t>Temporal Span and Record Count:</a:t>
          </a:r>
        </a:p>
      </dsp:txBody>
      <dsp:txXfrm>
        <a:off x="1113940" y="1207466"/>
        <a:ext cx="4727905" cy="964450"/>
      </dsp:txXfrm>
    </dsp:sp>
    <dsp:sp modelId="{8565FC81-72B1-4B9A-8149-A387B3AADB8E}">
      <dsp:nvSpPr>
        <dsp:cNvPr id="0" name=""/>
        <dsp:cNvSpPr/>
      </dsp:nvSpPr>
      <dsp:spPr>
        <a:xfrm>
          <a:off x="5841845" y="1207466"/>
          <a:ext cx="4664610"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488950">
            <a:lnSpc>
              <a:spcPct val="100000"/>
            </a:lnSpc>
            <a:spcBef>
              <a:spcPct val="0"/>
            </a:spcBef>
            <a:spcAft>
              <a:spcPct val="35000"/>
            </a:spcAft>
            <a:buNone/>
          </a:pPr>
          <a:r>
            <a:rPr lang="en-US" sz="1100" b="0" i="0" kern="1200">
              <a:latin typeface="Franklin Gothic Medium Cond" panose="020B0606030402020204" pitchFamily="34" charset="0"/>
            </a:rPr>
            <a:t>The dataset encompasses a time range from January 1, 2003, to July 13, 2017.</a:t>
          </a:r>
        </a:p>
        <a:p>
          <a:pPr marL="0" lvl="0" indent="0" algn="l" defTabSz="488950">
            <a:lnSpc>
              <a:spcPct val="100000"/>
            </a:lnSpc>
            <a:spcBef>
              <a:spcPct val="0"/>
            </a:spcBef>
            <a:spcAft>
              <a:spcPct val="35000"/>
            </a:spcAft>
            <a:buNone/>
          </a:pPr>
          <a:r>
            <a:rPr lang="en-US" sz="1100" b="0" i="0" kern="1200">
              <a:latin typeface="Franklin Gothic Medium Cond" panose="020B0606030402020204" pitchFamily="34" charset="0"/>
            </a:rPr>
            <a:t>It comprises a total of 530,652 individual records.</a:t>
          </a:r>
        </a:p>
      </dsp:txBody>
      <dsp:txXfrm>
        <a:off x="5841845" y="1207466"/>
        <a:ext cx="4664610" cy="964450"/>
      </dsp:txXfrm>
    </dsp:sp>
    <dsp:sp modelId="{612ABA39-84A6-4733-97A3-5A4FD1C39DF5}">
      <dsp:nvSpPr>
        <dsp:cNvPr id="0" name=""/>
        <dsp:cNvSpPr/>
      </dsp:nvSpPr>
      <dsp:spPr>
        <a:xfrm>
          <a:off x="0" y="2413029"/>
          <a:ext cx="10506456" cy="9644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1DB99C-5468-49BB-8315-7D8000661573}">
      <dsp:nvSpPr>
        <dsp:cNvPr id="0" name=""/>
        <dsp:cNvSpPr/>
      </dsp:nvSpPr>
      <dsp:spPr>
        <a:xfrm>
          <a:off x="291746" y="2630030"/>
          <a:ext cx="530447" cy="5304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16BA64-8360-48C9-84E5-EE0B9BF1BE6C}">
      <dsp:nvSpPr>
        <dsp:cNvPr id="0" name=""/>
        <dsp:cNvSpPr/>
      </dsp:nvSpPr>
      <dsp:spPr>
        <a:xfrm>
          <a:off x="1113940" y="2413029"/>
          <a:ext cx="4727905"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977900">
            <a:lnSpc>
              <a:spcPct val="100000"/>
            </a:lnSpc>
            <a:spcBef>
              <a:spcPct val="0"/>
            </a:spcBef>
            <a:spcAft>
              <a:spcPct val="35000"/>
            </a:spcAft>
            <a:buNone/>
          </a:pPr>
          <a:r>
            <a:rPr lang="en-US" sz="2200" b="0" i="0" kern="1200">
              <a:latin typeface="Franklin Gothic Medium Cond" panose="020B0606030402020204" pitchFamily="34" charset="0"/>
            </a:rPr>
            <a:t>Coordinate System and Conversion:</a:t>
          </a:r>
        </a:p>
      </dsp:txBody>
      <dsp:txXfrm>
        <a:off x="1113940" y="2413029"/>
        <a:ext cx="4727905" cy="964450"/>
      </dsp:txXfrm>
    </dsp:sp>
    <dsp:sp modelId="{ACDEB091-AAE0-42D5-A2FF-DB929C1979EA}">
      <dsp:nvSpPr>
        <dsp:cNvPr id="0" name=""/>
        <dsp:cNvSpPr/>
      </dsp:nvSpPr>
      <dsp:spPr>
        <a:xfrm>
          <a:off x="5841845" y="2413029"/>
          <a:ext cx="4664610"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488950">
            <a:lnSpc>
              <a:spcPct val="100000"/>
            </a:lnSpc>
            <a:spcBef>
              <a:spcPct val="0"/>
            </a:spcBef>
            <a:spcAft>
              <a:spcPct val="35000"/>
            </a:spcAft>
            <a:buNone/>
          </a:pPr>
          <a:r>
            <a:rPr lang="en-US" sz="1100" b="0" i="0" kern="1200">
              <a:latin typeface="Franklin Gothic Medium Cond" panose="020B0606030402020204" pitchFamily="34" charset="0"/>
            </a:rPr>
            <a:t>The original dataset employs UTM Zone 10 coordinates, utilizing columns X and Y.</a:t>
          </a:r>
        </a:p>
        <a:p>
          <a:pPr marL="0" lvl="0" indent="0" algn="l" defTabSz="488950">
            <a:lnSpc>
              <a:spcPct val="100000"/>
            </a:lnSpc>
            <a:spcBef>
              <a:spcPct val="0"/>
            </a:spcBef>
            <a:spcAft>
              <a:spcPct val="35000"/>
            </a:spcAft>
            <a:buNone/>
          </a:pPr>
          <a:r>
            <a:rPr lang="en-US" sz="1100" b="0" i="0" kern="1200">
              <a:latin typeface="Franklin Gothic Medium Cond" panose="020B0606030402020204" pitchFamily="34" charset="0"/>
            </a:rPr>
            <a:t>Additionally, Latitude and Longitude values were incorporated.</a:t>
          </a:r>
        </a:p>
        <a:p>
          <a:pPr marL="0" lvl="0" indent="0" algn="l" defTabSz="488950">
            <a:lnSpc>
              <a:spcPct val="100000"/>
            </a:lnSpc>
            <a:spcBef>
              <a:spcPct val="0"/>
            </a:spcBef>
            <a:spcAft>
              <a:spcPct val="35000"/>
            </a:spcAft>
            <a:buNone/>
          </a:pPr>
          <a:r>
            <a:rPr lang="en-US" sz="1100" b="0" i="0" kern="1200">
              <a:latin typeface="Franklin Gothic Medium Cond" panose="020B0606030402020204" pitchFamily="34" charset="0"/>
            </a:rPr>
            <a:t>These geospatial coordinates were transformed through a dedicated spreadsheet.</a:t>
          </a:r>
        </a:p>
      </dsp:txBody>
      <dsp:txXfrm>
        <a:off x="5841845" y="2413029"/>
        <a:ext cx="4664610" cy="964450"/>
      </dsp:txXfrm>
    </dsp:sp>
    <dsp:sp modelId="{F922D10D-28C2-43C4-A453-6F6A5D01AA70}">
      <dsp:nvSpPr>
        <dsp:cNvPr id="0" name=""/>
        <dsp:cNvSpPr/>
      </dsp:nvSpPr>
      <dsp:spPr>
        <a:xfrm>
          <a:off x="0" y="3618592"/>
          <a:ext cx="10506456" cy="9644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372B29-A90C-42BB-98CC-9277272E1668}">
      <dsp:nvSpPr>
        <dsp:cNvPr id="0" name=""/>
        <dsp:cNvSpPr/>
      </dsp:nvSpPr>
      <dsp:spPr>
        <a:xfrm>
          <a:off x="291746" y="3835593"/>
          <a:ext cx="530447" cy="5304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074A47-2453-42C5-9EFE-619EF40191F3}">
      <dsp:nvSpPr>
        <dsp:cNvPr id="0" name=""/>
        <dsp:cNvSpPr/>
      </dsp:nvSpPr>
      <dsp:spPr>
        <a:xfrm>
          <a:off x="1113940" y="3618592"/>
          <a:ext cx="4727905"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977900">
            <a:lnSpc>
              <a:spcPct val="100000"/>
            </a:lnSpc>
            <a:spcBef>
              <a:spcPct val="0"/>
            </a:spcBef>
            <a:spcAft>
              <a:spcPct val="35000"/>
            </a:spcAft>
            <a:buNone/>
          </a:pPr>
          <a:r>
            <a:rPr lang="en-US" sz="2200" b="0" i="0" kern="1200">
              <a:latin typeface="Franklin Gothic Medium Cond" panose="020B0606030402020204" pitchFamily="34" charset="0"/>
            </a:rPr>
            <a:t>Google Trends Data Overview:</a:t>
          </a:r>
        </a:p>
      </dsp:txBody>
      <dsp:txXfrm>
        <a:off x="1113940" y="3618592"/>
        <a:ext cx="4727905" cy="964450"/>
      </dsp:txXfrm>
    </dsp:sp>
    <dsp:sp modelId="{11E8F78A-C959-4A7E-9293-7AD33E38A10E}">
      <dsp:nvSpPr>
        <dsp:cNvPr id="0" name=""/>
        <dsp:cNvSpPr/>
      </dsp:nvSpPr>
      <dsp:spPr>
        <a:xfrm>
          <a:off x="5841845" y="3618592"/>
          <a:ext cx="4664610"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488950">
            <a:lnSpc>
              <a:spcPct val="100000"/>
            </a:lnSpc>
            <a:spcBef>
              <a:spcPct val="0"/>
            </a:spcBef>
            <a:spcAft>
              <a:spcPct val="35000"/>
            </a:spcAft>
            <a:buNone/>
          </a:pPr>
          <a:r>
            <a:rPr lang="en-US" sz="1100" b="0" i="0" kern="1200">
              <a:latin typeface="Franklin Gothic Medium Cond" panose="020B0606030402020204" pitchFamily="34" charset="0"/>
            </a:rPr>
            <a:t>The supplementary Google Trends dataset offers insights into search term popularity.</a:t>
          </a:r>
        </a:p>
        <a:p>
          <a:pPr marL="0" lvl="0" indent="0" algn="l" defTabSz="488950">
            <a:lnSpc>
              <a:spcPct val="100000"/>
            </a:lnSpc>
            <a:spcBef>
              <a:spcPct val="0"/>
            </a:spcBef>
            <a:spcAft>
              <a:spcPct val="35000"/>
            </a:spcAft>
            <a:buNone/>
          </a:pPr>
          <a:r>
            <a:rPr lang="en-US" sz="1100" b="0" i="0" kern="1200">
              <a:latin typeface="Franklin Gothic Medium Cond" panose="020B0606030402020204" pitchFamily="34" charset="0"/>
            </a:rPr>
            <a:t>It quantifies the frequency of a specific search term concerning the total search volume.</a:t>
          </a:r>
        </a:p>
      </dsp:txBody>
      <dsp:txXfrm>
        <a:off x="5841845" y="3618592"/>
        <a:ext cx="4664610" cy="964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CD5F19-0675-4ABA-94FA-8E1C74BD0E8D}">
      <dsp:nvSpPr>
        <dsp:cNvPr id="0" name=""/>
        <dsp:cNvSpPr/>
      </dsp:nvSpPr>
      <dsp:spPr>
        <a:xfrm>
          <a:off x="1025743" y="775562"/>
          <a:ext cx="1096014" cy="10960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A54385-33A4-4097-8ECA-B40173A985BF}">
      <dsp:nvSpPr>
        <dsp:cNvPr id="0" name=""/>
        <dsp:cNvSpPr/>
      </dsp:nvSpPr>
      <dsp:spPr>
        <a:xfrm>
          <a:off x="8015" y="2002031"/>
          <a:ext cx="3131470" cy="469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b="0" i="0" kern="1200" baseline="0"/>
            <a:t>Search Term "Crime" in British Columbia:</a:t>
          </a:r>
          <a:endParaRPr lang="en-US" sz="1500" kern="1200"/>
        </a:p>
      </dsp:txBody>
      <dsp:txXfrm>
        <a:off x="8015" y="2002031"/>
        <a:ext cx="3131470" cy="469720"/>
      </dsp:txXfrm>
    </dsp:sp>
    <dsp:sp modelId="{8AA1F5F0-0466-42D4-ACB4-78873BA496B3}">
      <dsp:nvSpPr>
        <dsp:cNvPr id="0" name=""/>
        <dsp:cNvSpPr/>
      </dsp:nvSpPr>
      <dsp:spPr>
        <a:xfrm>
          <a:off x="8015" y="2532428"/>
          <a:ext cx="3131470" cy="1276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baseline="0" dirty="0"/>
            <a:t>The Google Trends data specifically focuses on the search term "crime" within the geographic region of British Columbia.</a:t>
          </a:r>
          <a:endParaRPr lang="en-US" sz="1100" kern="1200" dirty="0"/>
        </a:p>
      </dsp:txBody>
      <dsp:txXfrm>
        <a:off x="8015" y="2532428"/>
        <a:ext cx="3131470" cy="1276955"/>
      </dsp:txXfrm>
    </dsp:sp>
    <dsp:sp modelId="{59BC423C-E02A-4234-914D-05EBA91389C3}">
      <dsp:nvSpPr>
        <dsp:cNvPr id="0" name=""/>
        <dsp:cNvSpPr/>
      </dsp:nvSpPr>
      <dsp:spPr>
        <a:xfrm>
          <a:off x="4705220" y="775562"/>
          <a:ext cx="1096014" cy="10960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563DF3-85B7-46AD-BBAD-E0570C2DA3A7}">
      <dsp:nvSpPr>
        <dsp:cNvPr id="0" name=""/>
        <dsp:cNvSpPr/>
      </dsp:nvSpPr>
      <dsp:spPr>
        <a:xfrm>
          <a:off x="3687492" y="2002031"/>
          <a:ext cx="3131470" cy="469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b="0" i="0" kern="1200" baseline="0"/>
            <a:t>Google Trends Scoring System:</a:t>
          </a:r>
          <a:endParaRPr lang="en-US" sz="1500" kern="1200"/>
        </a:p>
      </dsp:txBody>
      <dsp:txXfrm>
        <a:off x="3687492" y="2002031"/>
        <a:ext cx="3131470" cy="469720"/>
      </dsp:txXfrm>
    </dsp:sp>
    <dsp:sp modelId="{C4C0E31B-6D72-4F90-B886-2A608D3689EE}">
      <dsp:nvSpPr>
        <dsp:cNvPr id="0" name=""/>
        <dsp:cNvSpPr/>
      </dsp:nvSpPr>
      <dsp:spPr>
        <a:xfrm>
          <a:off x="3687492" y="2532428"/>
          <a:ext cx="3131470" cy="1276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baseline="0"/>
            <a:t>Google Trends employs a scoring system where 100 denotes the zenith of popularity for a given term.</a:t>
          </a:r>
          <a:endParaRPr lang="en-US" sz="1100" kern="1200"/>
        </a:p>
        <a:p>
          <a:pPr marL="0" lvl="0" indent="0" algn="ctr" defTabSz="488950">
            <a:lnSpc>
              <a:spcPct val="100000"/>
            </a:lnSpc>
            <a:spcBef>
              <a:spcPct val="0"/>
            </a:spcBef>
            <a:spcAft>
              <a:spcPct val="35000"/>
            </a:spcAft>
            <a:buNone/>
          </a:pPr>
          <a:r>
            <a:rPr lang="en-US" sz="1100" b="0" i="0" kern="1200" baseline="0"/>
            <a:t>A score of 0 signifies minimal popularity, representing less than 1% of the peak value.</a:t>
          </a:r>
          <a:endParaRPr lang="en-US" sz="1100" kern="1200"/>
        </a:p>
        <a:p>
          <a:pPr marL="0" lvl="0" indent="0" algn="ctr" defTabSz="488950">
            <a:lnSpc>
              <a:spcPct val="100000"/>
            </a:lnSpc>
            <a:spcBef>
              <a:spcPct val="0"/>
            </a:spcBef>
            <a:spcAft>
              <a:spcPct val="35000"/>
            </a:spcAft>
            <a:buNone/>
          </a:pPr>
          <a:r>
            <a:rPr lang="en-US" sz="1100" b="0" i="0" kern="1200" baseline="0"/>
            <a:t>Intermediate values provide a relative perspective on the popularity of the term over time.</a:t>
          </a:r>
          <a:endParaRPr lang="en-US" sz="1100" kern="1200"/>
        </a:p>
      </dsp:txBody>
      <dsp:txXfrm>
        <a:off x="3687492" y="2532428"/>
        <a:ext cx="3131470" cy="1276955"/>
      </dsp:txXfrm>
    </dsp:sp>
    <dsp:sp modelId="{9A573649-4C5A-4BE7-9DA3-4748BA9A49F2}">
      <dsp:nvSpPr>
        <dsp:cNvPr id="0" name=""/>
        <dsp:cNvSpPr/>
      </dsp:nvSpPr>
      <dsp:spPr>
        <a:xfrm>
          <a:off x="8384698" y="775562"/>
          <a:ext cx="1096014" cy="10960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CBC73B-4473-419D-BBBB-5788631E80E9}">
      <dsp:nvSpPr>
        <dsp:cNvPr id="0" name=""/>
        <dsp:cNvSpPr/>
      </dsp:nvSpPr>
      <dsp:spPr>
        <a:xfrm>
          <a:off x="7366970" y="2002031"/>
          <a:ext cx="3131470" cy="469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b="0" i="0" kern="1200" baseline="0"/>
            <a:t>Access to Original Google Trends Data:</a:t>
          </a:r>
          <a:endParaRPr lang="en-US" sz="1500" kern="1200"/>
        </a:p>
      </dsp:txBody>
      <dsp:txXfrm>
        <a:off x="7366970" y="2002031"/>
        <a:ext cx="3131470" cy="469720"/>
      </dsp:txXfrm>
    </dsp:sp>
    <dsp:sp modelId="{A8209AF2-9214-4748-8F9E-F4664B6BF53D}">
      <dsp:nvSpPr>
        <dsp:cNvPr id="0" name=""/>
        <dsp:cNvSpPr/>
      </dsp:nvSpPr>
      <dsp:spPr>
        <a:xfrm>
          <a:off x="7366970" y="2532428"/>
          <a:ext cx="3131470" cy="1276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baseline="0"/>
            <a:t>The unaltered Google Trends data pertaining to the search term "crime" in relation to British Columbia can be accessed through this provided link:</a:t>
          </a:r>
          <a:endParaRPr lang="en-US" sz="1100" kern="1200"/>
        </a:p>
        <a:p>
          <a:pPr marL="0" lvl="0" indent="0" algn="ctr" defTabSz="488950">
            <a:lnSpc>
              <a:spcPct val="100000"/>
            </a:lnSpc>
            <a:spcBef>
              <a:spcPct val="0"/>
            </a:spcBef>
            <a:spcAft>
              <a:spcPct val="35000"/>
            </a:spcAft>
            <a:buNone/>
          </a:pPr>
          <a:r>
            <a:rPr lang="en-US" sz="1100" b="0" i="0" kern="1200" baseline="0"/>
            <a:t>[Google Trends Data for "Crime" in British Columbia](https://trends.google.com/trends/explore?date=2004-01-01%202017-06-30&amp;geo=CA-BC&amp;q=crime).</a:t>
          </a:r>
          <a:endParaRPr lang="en-US" sz="1100" kern="1200"/>
        </a:p>
      </dsp:txBody>
      <dsp:txXfrm>
        <a:off x="7366970" y="2532428"/>
        <a:ext cx="3131470" cy="12769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D5A60-E528-4A31-A1F6-285C07D649F5}">
      <dsp:nvSpPr>
        <dsp:cNvPr id="0" name=""/>
        <dsp:cNvSpPr/>
      </dsp:nvSpPr>
      <dsp:spPr>
        <a:xfrm>
          <a:off x="1963800" y="527855"/>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7E4B79-C13C-4146-BDD2-436810ECD3B5}">
      <dsp:nvSpPr>
        <dsp:cNvPr id="0" name=""/>
        <dsp:cNvSpPr/>
      </dsp:nvSpPr>
      <dsp:spPr>
        <a:xfrm>
          <a:off x="559800" y="218183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IN" sz="2000" kern="1200" dirty="0" err="1"/>
            <a:t>Parth</a:t>
          </a:r>
          <a:r>
            <a:rPr lang="en-IN" sz="2000" kern="1200" dirty="0"/>
            <a:t> Maheshbhai Patel – 200534327</a:t>
          </a:r>
          <a:endParaRPr lang="en-US" sz="2000" kern="1200" dirty="0"/>
        </a:p>
      </dsp:txBody>
      <dsp:txXfrm>
        <a:off x="559800" y="2181833"/>
        <a:ext cx="4320000" cy="648000"/>
      </dsp:txXfrm>
    </dsp:sp>
    <dsp:sp modelId="{3EEC07D4-CD74-45F6-9932-656749F2ED3B}">
      <dsp:nvSpPr>
        <dsp:cNvPr id="0" name=""/>
        <dsp:cNvSpPr/>
      </dsp:nvSpPr>
      <dsp:spPr>
        <a:xfrm>
          <a:off x="559800" y="2895869"/>
          <a:ext cx="4320000" cy="933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IN" sz="1500" kern="1200" dirty="0"/>
            <a:t>A versatile developer proficient in both front-end and back-end development, specializing in creating comprehensive profile information solutions.</a:t>
          </a:r>
          <a:endParaRPr lang="en-US" sz="1500" kern="1200" dirty="0"/>
        </a:p>
      </dsp:txBody>
      <dsp:txXfrm>
        <a:off x="559800" y="2895869"/>
        <a:ext cx="4320000" cy="933799"/>
      </dsp:txXfrm>
    </dsp:sp>
    <dsp:sp modelId="{3B68F064-6C3A-40FD-88E8-D62A0B5BC479}">
      <dsp:nvSpPr>
        <dsp:cNvPr id="0" name=""/>
        <dsp:cNvSpPr/>
      </dsp:nvSpPr>
      <dsp:spPr>
        <a:xfrm>
          <a:off x="7039800" y="527855"/>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A6DFE2-681F-41C2-AC92-8364911D2C07}">
      <dsp:nvSpPr>
        <dsp:cNvPr id="0" name=""/>
        <dsp:cNvSpPr/>
      </dsp:nvSpPr>
      <dsp:spPr>
        <a:xfrm>
          <a:off x="5635800" y="218183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IN" sz="2000" kern="1200"/>
            <a:t>Yash Jigneshkumar Mistry – 200553103</a:t>
          </a:r>
          <a:endParaRPr lang="en-US" sz="2000" kern="1200"/>
        </a:p>
      </dsp:txBody>
      <dsp:txXfrm>
        <a:off x="5635800" y="2181833"/>
        <a:ext cx="4320000" cy="648000"/>
      </dsp:txXfrm>
    </dsp:sp>
    <dsp:sp modelId="{DBD7E64E-850E-4CAC-9BC0-DA5D34761023}">
      <dsp:nvSpPr>
        <dsp:cNvPr id="0" name=""/>
        <dsp:cNvSpPr/>
      </dsp:nvSpPr>
      <dsp:spPr>
        <a:xfrm>
          <a:off x="5635800" y="2895869"/>
          <a:ext cx="4320000" cy="933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IN" sz="1500" kern="1200" dirty="0"/>
            <a:t>A seasoned data analyst adept in front and back-end responsibilities. Specializes in deriving valuable insights from varied datasets to drive informed decision-making.</a:t>
          </a:r>
          <a:endParaRPr lang="en-US" sz="1500" kern="1200" dirty="0"/>
        </a:p>
      </dsp:txBody>
      <dsp:txXfrm>
        <a:off x="5635800" y="2895869"/>
        <a:ext cx="4320000" cy="9337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19122-0395-4054-880F-454ADF13ADBC}">
      <dsp:nvSpPr>
        <dsp:cNvPr id="0" name=""/>
        <dsp:cNvSpPr/>
      </dsp:nvSpPr>
      <dsp:spPr>
        <a:xfrm>
          <a:off x="1963800" y="508945"/>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7597E1-6E82-4921-91C7-B2DF8212B811}">
      <dsp:nvSpPr>
        <dsp:cNvPr id="0" name=""/>
        <dsp:cNvSpPr/>
      </dsp:nvSpPr>
      <dsp:spPr>
        <a:xfrm>
          <a:off x="559800" y="216454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b="1"/>
          </a:pPr>
          <a:r>
            <a:rPr lang="en-IN" sz="2300" kern="1200"/>
            <a:t>Binay Sanjaybhai Patel – 200558474</a:t>
          </a:r>
          <a:endParaRPr lang="en-US" sz="2300" kern="1200"/>
        </a:p>
      </dsp:txBody>
      <dsp:txXfrm>
        <a:off x="559800" y="2164549"/>
        <a:ext cx="4320000" cy="648000"/>
      </dsp:txXfrm>
    </dsp:sp>
    <dsp:sp modelId="{D800776C-ABBA-46E2-AB04-AB537744FA9C}">
      <dsp:nvSpPr>
        <dsp:cNvPr id="0" name=""/>
        <dsp:cNvSpPr/>
      </dsp:nvSpPr>
      <dsp:spPr>
        <a:xfrm>
          <a:off x="559800" y="2879342"/>
          <a:ext cx="4320000" cy="969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IN" sz="1700" kern="1200" dirty="0"/>
            <a:t>Experienced full-stack Python developer proficient in front and back-end development, adeptly crafting comprehensive profile information for individuals.</a:t>
          </a:r>
          <a:endParaRPr lang="en-US" sz="1700" kern="1200" dirty="0"/>
        </a:p>
      </dsp:txBody>
      <dsp:txXfrm>
        <a:off x="559800" y="2879342"/>
        <a:ext cx="4320000" cy="969236"/>
      </dsp:txXfrm>
    </dsp:sp>
    <dsp:sp modelId="{63D4989D-83EF-4840-8231-0C39D49A8DCA}">
      <dsp:nvSpPr>
        <dsp:cNvPr id="0" name=""/>
        <dsp:cNvSpPr/>
      </dsp:nvSpPr>
      <dsp:spPr>
        <a:xfrm>
          <a:off x="7039800" y="508945"/>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814430-697D-4DE7-A61B-111988A59AF5}">
      <dsp:nvSpPr>
        <dsp:cNvPr id="0" name=""/>
        <dsp:cNvSpPr/>
      </dsp:nvSpPr>
      <dsp:spPr>
        <a:xfrm>
          <a:off x="5635800" y="216454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b="1"/>
          </a:pPr>
          <a:r>
            <a:rPr lang="en-IN" sz="2300" kern="1200" dirty="0" err="1"/>
            <a:t>Aakanksha</a:t>
          </a:r>
          <a:r>
            <a:rPr lang="en-IN" sz="2300" kern="1200" dirty="0"/>
            <a:t> </a:t>
          </a:r>
          <a:r>
            <a:rPr lang="en-IN" sz="2300" kern="1200" dirty="0" err="1"/>
            <a:t>Dineshbhai</a:t>
          </a:r>
          <a:r>
            <a:rPr lang="en-IN" sz="2300" kern="1200" dirty="0"/>
            <a:t> Patel – 200533845</a:t>
          </a:r>
          <a:endParaRPr lang="en-US" sz="2300" kern="1200" dirty="0"/>
        </a:p>
      </dsp:txBody>
      <dsp:txXfrm>
        <a:off x="5635800" y="2164549"/>
        <a:ext cx="4320000" cy="648000"/>
      </dsp:txXfrm>
    </dsp:sp>
    <dsp:sp modelId="{55CAFCD3-300A-4F10-AC4B-DE555F6C0CF7}">
      <dsp:nvSpPr>
        <dsp:cNvPr id="0" name=""/>
        <dsp:cNvSpPr/>
      </dsp:nvSpPr>
      <dsp:spPr>
        <a:xfrm>
          <a:off x="5635800" y="2879342"/>
          <a:ext cx="4320000" cy="969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IN" sz="1700" kern="1200" dirty="0"/>
            <a:t>A proficient business analyst with extensive expertise in IT and data analysis. Proficient in both front and back-end development, providing valuable and perceptive solutions.</a:t>
          </a:r>
          <a:endParaRPr lang="en-US" sz="1700" kern="1200" dirty="0"/>
        </a:p>
      </dsp:txBody>
      <dsp:txXfrm>
        <a:off x="5635800" y="2879342"/>
        <a:ext cx="4320000" cy="9692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2EDFCE-A83A-B745-8931-7493A12DCFF4}">
      <dsp:nvSpPr>
        <dsp:cNvPr id="0" name=""/>
        <dsp:cNvSpPr/>
      </dsp:nvSpPr>
      <dsp:spPr>
        <a:xfrm>
          <a:off x="1186600" y="954087"/>
          <a:ext cx="1179477" cy="125351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4ACB88-7953-C845-937E-13A52F4244BF}">
      <dsp:nvSpPr>
        <dsp:cNvPr id="0" name=""/>
        <dsp:cNvSpPr/>
      </dsp:nvSpPr>
      <dsp:spPr>
        <a:xfrm>
          <a:off x="1196776" y="241922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66850">
            <a:lnSpc>
              <a:spcPct val="90000"/>
            </a:lnSpc>
            <a:spcBef>
              <a:spcPct val="0"/>
            </a:spcBef>
            <a:spcAft>
              <a:spcPct val="35000"/>
            </a:spcAft>
            <a:buNone/>
            <a:defRPr b="1"/>
          </a:pPr>
          <a:r>
            <a:rPr lang="en-IN" sz="3300" kern="1200">
              <a:effectLst/>
              <a:latin typeface="Franklin Gothic Medium Cond" panose="020B0606030402020204" pitchFamily="34" charset="0"/>
            </a:rPr>
            <a:t>Rajvi Chavda – 200537026</a:t>
          </a:r>
        </a:p>
      </dsp:txBody>
      <dsp:txXfrm>
        <a:off x="1196776" y="2419221"/>
        <a:ext cx="4320000" cy="648000"/>
      </dsp:txXfrm>
    </dsp:sp>
    <dsp:sp modelId="{CA09E3D0-4D8C-FB4A-B386-EABEB25A14A2}">
      <dsp:nvSpPr>
        <dsp:cNvPr id="0" name=""/>
        <dsp:cNvSpPr/>
      </dsp:nvSpPr>
      <dsp:spPr>
        <a:xfrm>
          <a:off x="957037" y="3113344"/>
          <a:ext cx="4799476" cy="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IN" sz="1700" kern="1200" dirty="0">
              <a:effectLst/>
              <a:latin typeface="Franklin Gothic Medium Cond" panose="020B0606030402020204" pitchFamily="34" charset="0"/>
            </a:rPr>
            <a:t>Experienced IT project manager adept at leading complex initiatives. Proficient in front-end and back-end development, </a:t>
          </a:r>
          <a:r>
            <a:rPr lang="en-IN" sz="1700" kern="1200" dirty="0">
              <a:latin typeface="Franklin Gothic Medium Cond" panose="020B0606030402020204" pitchFamily="34" charset="0"/>
            </a:rPr>
            <a:t> </a:t>
          </a:r>
          <a:r>
            <a:rPr lang="en-IN" sz="1700" kern="1200" dirty="0">
              <a:effectLst/>
              <a:latin typeface="Franklin Gothic Medium Cond" panose="020B0606030402020204" pitchFamily="34" charset="0"/>
            </a:rPr>
            <a:t>ensuring successful project outcomes</a:t>
          </a:r>
          <a:r>
            <a:rPr lang="en-IN" sz="1700" b="0" i="0" kern="1200" dirty="0">
              <a:effectLst/>
              <a:latin typeface="Söhne"/>
            </a:rPr>
            <a:t>.</a:t>
          </a:r>
          <a:endParaRPr lang="en-US" sz="1700" kern="1200" dirty="0">
            <a:latin typeface="Franklin Gothic Medium Cond" panose="020B0606030402020204" pitchFamily="34" charset="0"/>
          </a:endParaRPr>
        </a:p>
      </dsp:txBody>
      <dsp:txXfrm>
        <a:off x="957037" y="3113344"/>
        <a:ext cx="4799476" cy="8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910133-2A20-8345-A4E5-88769E3B680E}" type="datetimeFigureOut">
              <a:rPr lang="en-US" smtClean="0"/>
              <a:t>8/9/23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FCEB8-2D01-8742-8B3C-02FEF9E6F631}" type="slidenum">
              <a:rPr lang="en-US" smtClean="0"/>
              <a:t>‹#›</a:t>
            </a:fld>
            <a:endParaRPr lang="en-US"/>
          </a:p>
        </p:txBody>
      </p:sp>
    </p:spTree>
    <p:extLst>
      <p:ext uri="{BB962C8B-B14F-4D97-AF65-F5344CB8AC3E}">
        <p14:creationId xmlns:p14="http://schemas.microsoft.com/office/powerpoint/2010/main" val="2702989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9FCEB8-2D01-8742-8B3C-02FEF9E6F631}" type="slidenum">
              <a:rPr lang="en-US" smtClean="0"/>
              <a:t>12</a:t>
            </a:fld>
            <a:endParaRPr lang="en-US"/>
          </a:p>
        </p:txBody>
      </p:sp>
    </p:spTree>
    <p:extLst>
      <p:ext uri="{BB962C8B-B14F-4D97-AF65-F5344CB8AC3E}">
        <p14:creationId xmlns:p14="http://schemas.microsoft.com/office/powerpoint/2010/main" val="1661111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8/9/23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80022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8/9/23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9416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8/9/23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68903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8/9/23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96517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t>8/9/23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14262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DAF61AA-5A98-4049-A93E-477E5505141A}" type="datetimeFigureOut">
              <a:rPr lang="en-US" smtClean="0"/>
              <a:t>8/9/23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82090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AF61AA-5A98-4049-A93E-477E5505141A}" type="datetimeFigureOut">
              <a:rPr lang="en-US" smtClean="0"/>
              <a:t>8/9/23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03505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DAF61AA-5A98-4049-A93E-477E5505141A}" type="datetimeFigureOut">
              <a:rPr lang="en-US" smtClean="0"/>
              <a:t>8/9/23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041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F61AA-5A98-4049-A93E-477E5505141A}" type="datetimeFigureOut">
              <a:rPr lang="en-US" smtClean="0"/>
              <a:t>8/9/23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709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8/9/23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33058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8/9/23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0812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F61AA-5A98-4049-A93E-477E5505141A}" type="datetimeFigureOut">
              <a:rPr lang="en-US" smtClean="0"/>
              <a:pPr/>
              <a:t>8/9/23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483215796"/>
      </p:ext>
    </p:extLst>
  </p:cSld>
  <p:clrMap bg1="lt1" tx1="dk1" bg2="lt2" tx2="dk2" accent1="accent1" accent2="accent2" accent3="accent3" accent4="accent4" accent5="accent5" accent6="accent6" hlink="hlink" folHlink="folHlink"/>
  <p:sldLayoutIdLst>
    <p:sldLayoutId id="2147484683" r:id="rId1"/>
    <p:sldLayoutId id="2147484684" r:id="rId2"/>
    <p:sldLayoutId id="2147484685" r:id="rId3"/>
    <p:sldLayoutId id="2147484686" r:id="rId4"/>
    <p:sldLayoutId id="2147484687" r:id="rId5"/>
    <p:sldLayoutId id="2147484688" r:id="rId6"/>
    <p:sldLayoutId id="2147484689" r:id="rId7"/>
    <p:sldLayoutId id="2147484690" r:id="rId8"/>
    <p:sldLayoutId id="2147484691" r:id="rId9"/>
    <p:sldLayoutId id="2147484692" r:id="rId10"/>
    <p:sldLayoutId id="2147484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ultiple exposure of building facades">
            <a:extLst>
              <a:ext uri="{FF2B5EF4-FFF2-40B4-BE49-F238E27FC236}">
                <a16:creationId xmlns:a16="http://schemas.microsoft.com/office/drawing/2014/main" id="{07008766-AA0C-C285-FDDB-9DB04F970B49}"/>
              </a:ext>
            </a:extLst>
          </p:cNvPr>
          <p:cNvPicPr>
            <a:picLocks noChangeAspect="1"/>
          </p:cNvPicPr>
          <p:nvPr/>
        </p:nvPicPr>
        <p:blipFill rotWithShape="1">
          <a:blip r:embed="rId2">
            <a:alphaModFix amt="35000"/>
          </a:blip>
          <a:srcRect t="5576" b="10155"/>
          <a:stretch/>
        </p:blipFill>
        <p:spPr>
          <a:xfrm>
            <a:off x="20" y="1"/>
            <a:ext cx="12191980" cy="6857999"/>
          </a:xfrm>
          <a:prstGeom prst="rect">
            <a:avLst/>
          </a:prstGeom>
        </p:spPr>
      </p:pic>
      <p:sp>
        <p:nvSpPr>
          <p:cNvPr id="2" name="Title 1">
            <a:extLst>
              <a:ext uri="{FF2B5EF4-FFF2-40B4-BE49-F238E27FC236}">
                <a16:creationId xmlns:a16="http://schemas.microsoft.com/office/drawing/2014/main" id="{C542E98D-0E09-31A1-A608-1B45D53FBD0C}"/>
              </a:ext>
            </a:extLst>
          </p:cNvPr>
          <p:cNvSpPr>
            <a:spLocks noGrp="1"/>
          </p:cNvSpPr>
          <p:nvPr>
            <p:ph type="title"/>
          </p:nvPr>
        </p:nvSpPr>
        <p:spPr>
          <a:xfrm>
            <a:off x="838199" y="1065862"/>
            <a:ext cx="6052955" cy="4726276"/>
          </a:xfrm>
        </p:spPr>
        <p:txBody>
          <a:bodyPr vert="horz" lIns="91440" tIns="45720" rIns="91440" bIns="45720" rtlCol="0" anchor="ctr">
            <a:normAutofit/>
          </a:bodyPr>
          <a:lstStyle/>
          <a:p>
            <a:pPr algn="r"/>
            <a:r>
              <a:rPr lang="en-US" sz="5600" dirty="0">
                <a:ln w="0"/>
                <a:effectLst>
                  <a:outerShdw blurRad="38100" dist="19050" dir="2700000" algn="tl" rotWithShape="0">
                    <a:schemeClr val="dk1">
                      <a:alpha val="40000"/>
                    </a:schemeClr>
                  </a:outerShdw>
                </a:effectLst>
                <a:latin typeface="Franklin Gothic Medium" panose="020B0603020102020204" pitchFamily="34" charset="0"/>
              </a:rPr>
              <a:t>Crime in Vancouver</a:t>
            </a:r>
            <a:br>
              <a:rPr lang="en-US" sz="5600" dirty="0">
                <a:ln w="0"/>
                <a:effectLst>
                  <a:outerShdw blurRad="38100" dist="19050" dir="2700000" algn="tl" rotWithShape="0">
                    <a:schemeClr val="dk1">
                      <a:alpha val="40000"/>
                    </a:schemeClr>
                  </a:outerShdw>
                </a:effectLst>
                <a:latin typeface="Franklin Gothic Medium" panose="020B0603020102020204" pitchFamily="34" charset="0"/>
              </a:rPr>
            </a:br>
            <a:br>
              <a:rPr lang="en-US" sz="5600" dirty="0">
                <a:ln w="0"/>
                <a:effectLst>
                  <a:outerShdw blurRad="38100" dist="19050" dir="2700000" algn="tl" rotWithShape="0">
                    <a:schemeClr val="dk1">
                      <a:alpha val="40000"/>
                    </a:schemeClr>
                  </a:outerShdw>
                </a:effectLst>
                <a:latin typeface="Franklin Gothic Medium" panose="020B0603020102020204" pitchFamily="34" charset="0"/>
              </a:rPr>
            </a:br>
            <a:r>
              <a:rPr lang="en-US" sz="3600" dirty="0">
                <a:ln w="0"/>
                <a:effectLst>
                  <a:outerShdw blurRad="38100" dist="19050" dir="2700000" algn="tl" rotWithShape="0">
                    <a:schemeClr val="dk1">
                      <a:alpha val="40000"/>
                    </a:schemeClr>
                  </a:outerShdw>
                </a:effectLst>
                <a:latin typeface="Franklin Gothic Medium" panose="020B0603020102020204" pitchFamily="34" charset="0"/>
              </a:rPr>
              <a:t>Data of crimes in Vancouver (Canada) from 2003 to 2017</a:t>
            </a:r>
            <a:endParaRPr lang="en-US" sz="5600" dirty="0">
              <a:ln w="0"/>
              <a:effectLst>
                <a:outerShdw blurRad="38100" dist="19050" dir="2700000" algn="tl" rotWithShape="0">
                  <a:schemeClr val="dk1">
                    <a:alpha val="40000"/>
                  </a:schemeClr>
                </a:outerShdw>
              </a:effectLst>
              <a:latin typeface="Franklin Gothic Medium" panose="020B0603020102020204" pitchFamily="34" charset="0"/>
            </a:endParaRPr>
          </a:p>
        </p:txBody>
      </p:sp>
      <p:sp>
        <p:nvSpPr>
          <p:cNvPr id="22" name="TextBox 5">
            <a:extLst>
              <a:ext uri="{FF2B5EF4-FFF2-40B4-BE49-F238E27FC236}">
                <a16:creationId xmlns:a16="http://schemas.microsoft.com/office/drawing/2014/main" id="{9428B4A4-2B33-9961-7A6F-E5F4F11B707E}"/>
              </a:ext>
            </a:extLst>
          </p:cNvPr>
          <p:cNvSpPr txBox="1"/>
          <p:nvPr/>
        </p:nvSpPr>
        <p:spPr>
          <a:xfrm>
            <a:off x="7534640" y="1065862"/>
            <a:ext cx="4657323" cy="4726276"/>
          </a:xfrm>
          <a:prstGeom prst="rect">
            <a:avLst/>
          </a:prstGeom>
        </p:spPr>
        <p:txBody>
          <a:bodyPr vert="horz" lIns="91440" tIns="45720" rIns="91440" bIns="45720" rtlCol="0" anchor="ctr">
            <a:normAutofit/>
          </a:bodyPr>
          <a:lstStyle/>
          <a:p>
            <a:pPr defTabSz="914400">
              <a:lnSpc>
                <a:spcPct val="90000"/>
              </a:lnSpc>
              <a:spcAft>
                <a:spcPts val="600"/>
              </a:spcAft>
            </a:pPr>
            <a:r>
              <a:rPr lang="en-US" sz="2000" dirty="0">
                <a:ln w="0"/>
                <a:effectLst>
                  <a:outerShdw blurRad="38100" dist="19050" dir="2700000" algn="tl" rotWithShape="0">
                    <a:schemeClr val="dk1">
                      <a:alpha val="40000"/>
                    </a:schemeClr>
                  </a:outerShdw>
                </a:effectLst>
                <a:latin typeface="Franklin Gothic Medium" panose="020B0603020102020204" pitchFamily="34" charset="0"/>
              </a:rPr>
              <a:t>BDAT 1004 DATA PROGRAMMING</a:t>
            </a:r>
          </a:p>
          <a:p>
            <a:pPr defTabSz="914400">
              <a:lnSpc>
                <a:spcPct val="90000"/>
              </a:lnSpc>
              <a:spcAft>
                <a:spcPts val="600"/>
              </a:spcAft>
            </a:pPr>
            <a:r>
              <a:rPr lang="en-US" sz="2000" dirty="0">
                <a:ln w="0"/>
                <a:effectLst>
                  <a:outerShdw blurRad="38100" dist="19050" dir="2700000" algn="tl" rotWithShape="0">
                    <a:schemeClr val="dk1">
                      <a:alpha val="40000"/>
                    </a:schemeClr>
                  </a:outerShdw>
                </a:effectLst>
                <a:latin typeface="Franklin Gothic Medium" panose="020B0603020102020204" pitchFamily="34" charset="0"/>
              </a:rPr>
              <a:t>PRO. ROSHAN SHAHU</a:t>
            </a:r>
          </a:p>
          <a:p>
            <a:pPr defTabSz="914400">
              <a:lnSpc>
                <a:spcPct val="90000"/>
              </a:lnSpc>
              <a:spcAft>
                <a:spcPts val="600"/>
              </a:spcAft>
            </a:pPr>
            <a:endParaRPr lang="en-US" sz="2000" dirty="0">
              <a:ln w="0"/>
              <a:effectLst>
                <a:outerShdw blurRad="38100" dist="19050" dir="2700000" algn="tl" rotWithShape="0">
                  <a:schemeClr val="dk1">
                    <a:alpha val="40000"/>
                  </a:schemeClr>
                </a:outerShdw>
              </a:effectLst>
              <a:latin typeface="Franklin Gothic Medium" panose="020B0603020102020204" pitchFamily="34" charset="0"/>
            </a:endParaRPr>
          </a:p>
          <a:p>
            <a:pPr defTabSz="914400">
              <a:lnSpc>
                <a:spcPct val="90000"/>
              </a:lnSpc>
              <a:spcAft>
                <a:spcPts val="600"/>
              </a:spcAft>
            </a:pPr>
            <a:r>
              <a:rPr lang="en-US" sz="2000" dirty="0">
                <a:ln w="0"/>
                <a:effectLst>
                  <a:outerShdw blurRad="38100" dist="19050" dir="2700000" algn="tl" rotWithShape="0">
                    <a:schemeClr val="dk1">
                      <a:alpha val="40000"/>
                    </a:schemeClr>
                  </a:outerShdw>
                </a:effectLst>
                <a:latin typeface="Franklin Gothic Medium" panose="020B0603020102020204" pitchFamily="34" charset="0"/>
              </a:rPr>
              <a:t>GROUP 6</a:t>
            </a:r>
          </a:p>
          <a:p>
            <a:pPr defTabSz="914400">
              <a:lnSpc>
                <a:spcPct val="90000"/>
              </a:lnSpc>
              <a:spcAft>
                <a:spcPts val="600"/>
              </a:spcAft>
            </a:pPr>
            <a:endParaRPr lang="en-US" sz="2000" dirty="0">
              <a:ln w="0"/>
              <a:effectLst>
                <a:outerShdw blurRad="38100" dist="19050" dir="2700000" algn="tl" rotWithShape="0">
                  <a:schemeClr val="dk1">
                    <a:alpha val="40000"/>
                  </a:schemeClr>
                </a:outerShdw>
              </a:effectLst>
              <a:latin typeface="Franklin Gothic Medium" panose="020B0603020102020204" pitchFamily="34" charset="0"/>
            </a:endParaRPr>
          </a:p>
        </p:txBody>
      </p:sp>
    </p:spTree>
    <p:extLst>
      <p:ext uri="{BB962C8B-B14F-4D97-AF65-F5344CB8AC3E}">
        <p14:creationId xmlns:p14="http://schemas.microsoft.com/office/powerpoint/2010/main" val="29300023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55BB39-C916-A44C-50F7-BB105EDEABE8}"/>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000" kern="1200">
                <a:solidFill>
                  <a:schemeClr val="tx1"/>
                </a:solidFill>
                <a:latin typeface="+mj-lt"/>
                <a:ea typeface="+mj-ea"/>
                <a:cs typeface="+mj-cs"/>
              </a:rPr>
              <a:t>Visualization</a:t>
            </a:r>
          </a:p>
        </p:txBody>
      </p:sp>
      <p:sp>
        <p:nvSpPr>
          <p:cNvPr id="16"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omputer&#10;&#10;Description automatically generated">
            <a:extLst>
              <a:ext uri="{FF2B5EF4-FFF2-40B4-BE49-F238E27FC236}">
                <a16:creationId xmlns:a16="http://schemas.microsoft.com/office/drawing/2014/main" id="{BF4C3C8C-6AB9-E438-F5ED-76F51477039D}"/>
              </a:ext>
            </a:extLst>
          </p:cNvPr>
          <p:cNvPicPr>
            <a:picLocks noGrp="1" noChangeAspect="1"/>
          </p:cNvPicPr>
          <p:nvPr>
            <p:ph idx="1"/>
          </p:nvPr>
        </p:nvPicPr>
        <p:blipFill rotWithShape="1">
          <a:blip r:embed="rId2"/>
          <a:srcRect l="19554" t="42420" r="29503" b="13641"/>
          <a:stretch/>
        </p:blipFill>
        <p:spPr>
          <a:xfrm>
            <a:off x="4654296" y="729422"/>
            <a:ext cx="6894576" cy="3716660"/>
          </a:xfrm>
          <a:prstGeom prst="rect">
            <a:avLst/>
          </a:prstGeom>
        </p:spPr>
      </p:pic>
      <p:sp>
        <p:nvSpPr>
          <p:cNvPr id="9" name="TextBox 8">
            <a:extLst>
              <a:ext uri="{FF2B5EF4-FFF2-40B4-BE49-F238E27FC236}">
                <a16:creationId xmlns:a16="http://schemas.microsoft.com/office/drawing/2014/main" id="{088AC4EC-443C-2056-AE56-5607AB304EB0}"/>
              </a:ext>
            </a:extLst>
          </p:cNvPr>
          <p:cNvSpPr txBox="1"/>
          <p:nvPr/>
        </p:nvSpPr>
        <p:spPr>
          <a:xfrm>
            <a:off x="4654296" y="4798577"/>
            <a:ext cx="6894576" cy="1428487"/>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2200"/>
              <a:t>During the period from 2003 to 2017, which year witnessed the highest frequency of criminal incidents?</a:t>
            </a:r>
          </a:p>
        </p:txBody>
      </p:sp>
    </p:spTree>
    <p:extLst>
      <p:ext uri="{BB962C8B-B14F-4D97-AF65-F5344CB8AC3E}">
        <p14:creationId xmlns:p14="http://schemas.microsoft.com/office/powerpoint/2010/main" val="1386684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55BB39-C916-A44C-50F7-BB105EDEABE8}"/>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000" kern="1200">
                <a:solidFill>
                  <a:schemeClr val="tx1"/>
                </a:solidFill>
                <a:latin typeface="+mj-lt"/>
                <a:ea typeface="+mj-ea"/>
                <a:cs typeface="+mj-cs"/>
              </a:rPr>
              <a:t>Visualization</a:t>
            </a:r>
          </a:p>
        </p:txBody>
      </p:sp>
      <p:sp>
        <p:nvSpPr>
          <p:cNvPr id="16"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graph with a line&#10;&#10;Description automatically generated">
            <a:extLst>
              <a:ext uri="{FF2B5EF4-FFF2-40B4-BE49-F238E27FC236}">
                <a16:creationId xmlns:a16="http://schemas.microsoft.com/office/drawing/2014/main" id="{616CA929-5E04-8217-3C6F-4547E61B7AC8}"/>
              </a:ext>
            </a:extLst>
          </p:cNvPr>
          <p:cNvPicPr>
            <a:picLocks noGrp="1" noChangeAspect="1"/>
          </p:cNvPicPr>
          <p:nvPr>
            <p:ph idx="1"/>
          </p:nvPr>
        </p:nvPicPr>
        <p:blipFill rotWithShape="1">
          <a:blip r:embed="rId2"/>
          <a:srcRect l="-1" t="29741" r="235" b="-1"/>
          <a:stretch/>
        </p:blipFill>
        <p:spPr>
          <a:xfrm>
            <a:off x="4654296" y="827636"/>
            <a:ext cx="6894576" cy="3520231"/>
          </a:xfrm>
          <a:prstGeom prst="rect">
            <a:avLst/>
          </a:prstGeom>
        </p:spPr>
      </p:pic>
      <p:sp>
        <p:nvSpPr>
          <p:cNvPr id="9" name="TextBox 8">
            <a:extLst>
              <a:ext uri="{FF2B5EF4-FFF2-40B4-BE49-F238E27FC236}">
                <a16:creationId xmlns:a16="http://schemas.microsoft.com/office/drawing/2014/main" id="{088AC4EC-443C-2056-AE56-5607AB304EB0}"/>
              </a:ext>
            </a:extLst>
          </p:cNvPr>
          <p:cNvSpPr txBox="1"/>
          <p:nvPr/>
        </p:nvSpPr>
        <p:spPr>
          <a:xfrm>
            <a:off x="4654296" y="4798577"/>
            <a:ext cx="6894576" cy="1428487"/>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2200"/>
              <a:t>During the period from 2003 to 2017, which year witnessed the highest frequency of criminal incidents?</a:t>
            </a:r>
          </a:p>
        </p:txBody>
      </p:sp>
    </p:spTree>
    <p:extLst>
      <p:ext uri="{BB962C8B-B14F-4D97-AF65-F5344CB8AC3E}">
        <p14:creationId xmlns:p14="http://schemas.microsoft.com/office/powerpoint/2010/main" val="837301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55BB39-C916-A44C-50F7-BB105EDEABE8}"/>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000" kern="1200">
                <a:solidFill>
                  <a:schemeClr val="tx1"/>
                </a:solidFill>
                <a:latin typeface="+mj-lt"/>
                <a:ea typeface="+mj-ea"/>
                <a:cs typeface="+mj-cs"/>
              </a:rPr>
              <a:t>Visualization</a:t>
            </a:r>
          </a:p>
        </p:txBody>
      </p:sp>
      <p:sp>
        <p:nvSpPr>
          <p:cNvPr id="2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omputer&#10;&#10;Description automatically generated">
            <a:extLst>
              <a:ext uri="{FF2B5EF4-FFF2-40B4-BE49-F238E27FC236}">
                <a16:creationId xmlns:a16="http://schemas.microsoft.com/office/drawing/2014/main" id="{A3170DBA-B146-9A9B-EBBF-517C2811FE39}"/>
              </a:ext>
            </a:extLst>
          </p:cNvPr>
          <p:cNvPicPr>
            <a:picLocks noGrp="1" noChangeAspect="1"/>
          </p:cNvPicPr>
          <p:nvPr>
            <p:ph idx="1"/>
          </p:nvPr>
        </p:nvPicPr>
        <p:blipFill rotWithShape="1">
          <a:blip r:embed="rId3"/>
          <a:srcRect l="22489" t="55298" r="29549" b="6492"/>
          <a:stretch/>
        </p:blipFill>
        <p:spPr>
          <a:xfrm>
            <a:off x="4654296" y="871277"/>
            <a:ext cx="6894576" cy="3432950"/>
          </a:xfrm>
          <a:prstGeom prst="rect">
            <a:avLst/>
          </a:prstGeom>
        </p:spPr>
      </p:pic>
      <p:sp>
        <p:nvSpPr>
          <p:cNvPr id="9" name="TextBox 8">
            <a:extLst>
              <a:ext uri="{FF2B5EF4-FFF2-40B4-BE49-F238E27FC236}">
                <a16:creationId xmlns:a16="http://schemas.microsoft.com/office/drawing/2014/main" id="{088AC4EC-443C-2056-AE56-5607AB304EB0}"/>
              </a:ext>
            </a:extLst>
          </p:cNvPr>
          <p:cNvSpPr txBox="1"/>
          <p:nvPr/>
        </p:nvSpPr>
        <p:spPr>
          <a:xfrm>
            <a:off x="4654296" y="4798577"/>
            <a:ext cx="6894576" cy="1428487"/>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2200"/>
              <a:t>What is the most frequently occurring type of crime during specific times of the day?</a:t>
            </a:r>
          </a:p>
        </p:txBody>
      </p:sp>
    </p:spTree>
    <p:extLst>
      <p:ext uri="{BB962C8B-B14F-4D97-AF65-F5344CB8AC3E}">
        <p14:creationId xmlns:p14="http://schemas.microsoft.com/office/powerpoint/2010/main" val="3015724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70FFB2-E8A2-0344-E3D6-F78F0D0AD807}"/>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Thank you</a:t>
            </a:r>
          </a:p>
        </p:txBody>
      </p:sp>
      <p:sp>
        <p:nvSpPr>
          <p:cNvPr id="3" name="Content Placeholder 2">
            <a:extLst>
              <a:ext uri="{FF2B5EF4-FFF2-40B4-BE49-F238E27FC236}">
                <a16:creationId xmlns:a16="http://schemas.microsoft.com/office/drawing/2014/main" id="{4E794D6A-D29F-01FC-82B4-D119288A7EBE}"/>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Group 6</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137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28A90-F401-36B8-4DE6-77DD28245DC3}"/>
              </a:ext>
            </a:extLst>
          </p:cNvPr>
          <p:cNvSpPr>
            <a:spLocks noGrp="1"/>
          </p:cNvSpPr>
          <p:nvPr>
            <p:ph type="title"/>
          </p:nvPr>
        </p:nvSpPr>
        <p:spPr>
          <a:xfrm>
            <a:off x="841248" y="251312"/>
            <a:ext cx="10506456" cy="1010264"/>
          </a:xfrm>
        </p:spPr>
        <p:txBody>
          <a:bodyPr anchor="ctr">
            <a:normAutofit/>
          </a:bodyPr>
          <a:lstStyle/>
          <a:p>
            <a:r>
              <a:rPr lang="en-US">
                <a:latin typeface="Franklin Gothic Medium Cond" panose="020B0606030402020204" pitchFamily="34" charset="0"/>
              </a:rPr>
              <a:t>Project Summary</a:t>
            </a:r>
          </a:p>
        </p:txBody>
      </p:sp>
      <p:graphicFrame>
        <p:nvGraphicFramePr>
          <p:cNvPr id="21" name="Content Placeholder 2">
            <a:extLst>
              <a:ext uri="{FF2B5EF4-FFF2-40B4-BE49-F238E27FC236}">
                <a16:creationId xmlns:a16="http://schemas.microsoft.com/office/drawing/2014/main" id="{73AA63B6-E2C8-43B4-A655-8BC8B35BB4C5}"/>
              </a:ext>
            </a:extLst>
          </p:cNvPr>
          <p:cNvGraphicFramePr>
            <a:graphicFrameLocks noGrp="1"/>
          </p:cNvGraphicFramePr>
          <p:nvPr>
            <p:ph idx="1"/>
            <p:extLst>
              <p:ext uri="{D42A27DB-BD31-4B8C-83A1-F6EECF244321}">
                <p14:modId xmlns:p14="http://schemas.microsoft.com/office/powerpoint/2010/main" val="1333221672"/>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0504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28A90-F401-36B8-4DE6-77DD28245DC3}"/>
              </a:ext>
            </a:extLst>
          </p:cNvPr>
          <p:cNvSpPr>
            <a:spLocks noGrp="1"/>
          </p:cNvSpPr>
          <p:nvPr>
            <p:ph type="title"/>
          </p:nvPr>
        </p:nvSpPr>
        <p:spPr>
          <a:xfrm>
            <a:off x="841248" y="251312"/>
            <a:ext cx="10506456" cy="1010264"/>
          </a:xfrm>
        </p:spPr>
        <p:txBody>
          <a:bodyPr anchor="ctr">
            <a:normAutofit/>
          </a:bodyPr>
          <a:lstStyle/>
          <a:p>
            <a:r>
              <a:rPr lang="en-US">
                <a:latin typeface="Franklin Gothic Medium Cond" panose="020B0606030402020204" pitchFamily="34" charset="0"/>
              </a:rPr>
              <a:t>Project Summary</a:t>
            </a:r>
          </a:p>
        </p:txBody>
      </p:sp>
      <p:graphicFrame>
        <p:nvGraphicFramePr>
          <p:cNvPr id="21" name="Content Placeholder 2">
            <a:extLst>
              <a:ext uri="{FF2B5EF4-FFF2-40B4-BE49-F238E27FC236}">
                <a16:creationId xmlns:a16="http://schemas.microsoft.com/office/drawing/2014/main" id="{73AA63B6-E2C8-43B4-A655-8BC8B35BB4C5}"/>
              </a:ext>
            </a:extLst>
          </p:cNvPr>
          <p:cNvGraphicFramePr>
            <a:graphicFrameLocks noGrp="1"/>
          </p:cNvGraphicFramePr>
          <p:nvPr>
            <p:ph idx="1"/>
            <p:extLst>
              <p:ext uri="{D42A27DB-BD31-4B8C-83A1-F6EECF244321}">
                <p14:modId xmlns:p14="http://schemas.microsoft.com/office/powerpoint/2010/main" val="3366816290"/>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047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54675A-ECF2-C8B1-7A34-CEB6FF4CEE6D}"/>
              </a:ext>
            </a:extLst>
          </p:cNvPr>
          <p:cNvSpPr>
            <a:spLocks noGrp="1"/>
          </p:cNvSpPr>
          <p:nvPr>
            <p:ph type="title"/>
          </p:nvPr>
        </p:nvSpPr>
        <p:spPr>
          <a:xfrm>
            <a:off x="1115568" y="548640"/>
            <a:ext cx="10168128" cy="1179576"/>
          </a:xfrm>
        </p:spPr>
        <p:txBody>
          <a:bodyPr>
            <a:normAutofit/>
          </a:bodyPr>
          <a:lstStyle/>
          <a:p>
            <a:r>
              <a:rPr lang="en-US" sz="4000"/>
              <a:t>Project Summary</a:t>
            </a:r>
          </a:p>
        </p:txBody>
      </p:sp>
      <p:sp>
        <p:nvSpPr>
          <p:cNvPr id="3" name="Content Placeholder 2">
            <a:extLst>
              <a:ext uri="{FF2B5EF4-FFF2-40B4-BE49-F238E27FC236}">
                <a16:creationId xmlns:a16="http://schemas.microsoft.com/office/drawing/2014/main" id="{292814F2-0BEB-B0DE-66D9-8562E0AD7E3D}"/>
              </a:ext>
            </a:extLst>
          </p:cNvPr>
          <p:cNvSpPr>
            <a:spLocks noGrp="1"/>
          </p:cNvSpPr>
          <p:nvPr>
            <p:ph idx="1"/>
          </p:nvPr>
        </p:nvSpPr>
        <p:spPr>
          <a:xfrm>
            <a:off x="1115568" y="2481943"/>
            <a:ext cx="10168128" cy="3695020"/>
          </a:xfrm>
        </p:spPr>
        <p:txBody>
          <a:bodyPr>
            <a:normAutofit/>
          </a:bodyPr>
          <a:lstStyle/>
          <a:p>
            <a:r>
              <a:rPr lang="en-US" sz="2200"/>
              <a:t>In summary, the dataset originates from the Vancouver Open Data Catalogue, collected on July 18, 2017. It contains a substantial number of records spanning from 2003 to mid-2017, with coordinates both in UTM Zone 10 and Latitude-Longitude formats. The Google Trends dataset supplements this with relative search term popularity data, exemplified by the "crime" term in British Columbia, utilizing a standardized scoring system.</a:t>
            </a:r>
          </a:p>
          <a:p>
            <a:endParaRPr lang="en-US" sz="2200"/>
          </a:p>
        </p:txBody>
      </p:sp>
    </p:spTree>
    <p:extLst>
      <p:ext uri="{BB962C8B-B14F-4D97-AF65-F5344CB8AC3E}">
        <p14:creationId xmlns:p14="http://schemas.microsoft.com/office/powerpoint/2010/main" val="1196268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C0888-4D21-D65D-AED6-C5ECFB467C54}"/>
              </a:ext>
            </a:extLst>
          </p:cNvPr>
          <p:cNvSpPr>
            <a:spLocks noGrp="1"/>
          </p:cNvSpPr>
          <p:nvPr>
            <p:ph type="title"/>
          </p:nvPr>
        </p:nvSpPr>
        <p:spPr>
          <a:xfrm>
            <a:off x="841248" y="256032"/>
            <a:ext cx="10506456" cy="1014984"/>
          </a:xfrm>
        </p:spPr>
        <p:txBody>
          <a:bodyPr anchor="b">
            <a:normAutofit/>
          </a:bodyPr>
          <a:lstStyle/>
          <a:p>
            <a:r>
              <a:rPr lang="en-US"/>
              <a:t>Team Members</a:t>
            </a:r>
          </a:p>
        </p:txBody>
      </p:sp>
      <p:graphicFrame>
        <p:nvGraphicFramePr>
          <p:cNvPr id="20" name="Content Placeholder 2">
            <a:extLst>
              <a:ext uri="{FF2B5EF4-FFF2-40B4-BE49-F238E27FC236}">
                <a16:creationId xmlns:a16="http://schemas.microsoft.com/office/drawing/2014/main" id="{CE7C056F-3CC9-887B-D157-DCBE2CA4F0CF}"/>
              </a:ext>
            </a:extLst>
          </p:cNvPr>
          <p:cNvGraphicFramePr>
            <a:graphicFrameLocks noGrp="1"/>
          </p:cNvGraphicFramePr>
          <p:nvPr>
            <p:ph idx="1"/>
            <p:extLst>
              <p:ext uri="{D42A27DB-BD31-4B8C-83A1-F6EECF244321}">
                <p14:modId xmlns:p14="http://schemas.microsoft.com/office/powerpoint/2010/main" val="380490007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2639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C0888-4D21-D65D-AED6-C5ECFB467C54}"/>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kern="1200">
                <a:latin typeface="+mj-lt"/>
                <a:ea typeface="+mj-ea"/>
                <a:cs typeface="+mj-cs"/>
              </a:rPr>
              <a:t>Team Members</a:t>
            </a:r>
          </a:p>
        </p:txBody>
      </p:sp>
      <p:graphicFrame>
        <p:nvGraphicFramePr>
          <p:cNvPr id="7" name="TextBox 2">
            <a:extLst>
              <a:ext uri="{FF2B5EF4-FFF2-40B4-BE49-F238E27FC236}">
                <a16:creationId xmlns:a16="http://schemas.microsoft.com/office/drawing/2014/main" id="{77546CA3-561E-680A-6103-64F80E1A18F7}"/>
              </a:ext>
            </a:extLst>
          </p:cNvPr>
          <p:cNvGraphicFramePr/>
          <p:nvPr>
            <p:extLst>
              <p:ext uri="{D42A27DB-BD31-4B8C-83A1-F6EECF244321}">
                <p14:modId xmlns:p14="http://schemas.microsoft.com/office/powerpoint/2010/main" val="184586008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3102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C0888-4D21-D65D-AED6-C5ECFB467C54}"/>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kern="1200">
                <a:latin typeface="+mj-lt"/>
                <a:ea typeface="+mj-ea"/>
                <a:cs typeface="+mj-cs"/>
              </a:rPr>
              <a:t>Team Members</a:t>
            </a:r>
          </a:p>
        </p:txBody>
      </p:sp>
      <p:graphicFrame>
        <p:nvGraphicFramePr>
          <p:cNvPr id="4" name="TextBox 2">
            <a:extLst>
              <a:ext uri="{FF2B5EF4-FFF2-40B4-BE49-F238E27FC236}">
                <a16:creationId xmlns:a16="http://schemas.microsoft.com/office/drawing/2014/main" id="{EC15F920-96C1-D48C-EF61-1FFE9157A10D}"/>
              </a:ext>
            </a:extLst>
          </p:cNvPr>
          <p:cNvGraphicFramePr/>
          <p:nvPr>
            <p:extLst>
              <p:ext uri="{D42A27DB-BD31-4B8C-83A1-F6EECF244321}">
                <p14:modId xmlns:p14="http://schemas.microsoft.com/office/powerpoint/2010/main" val="1257302780"/>
              </p:ext>
            </p:extLst>
          </p:nvPr>
        </p:nvGraphicFramePr>
        <p:xfrm>
          <a:off x="2595256" y="2089604"/>
          <a:ext cx="6713552" cy="4119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4457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83B465-FFFD-4D65-265C-F02A52092A2B}"/>
              </a:ext>
            </a:extLst>
          </p:cNvPr>
          <p:cNvSpPr>
            <a:spLocks noGrp="1"/>
          </p:cNvSpPr>
          <p:nvPr>
            <p:ph type="title"/>
          </p:nvPr>
        </p:nvSpPr>
        <p:spPr>
          <a:xfrm>
            <a:off x="630936" y="640080"/>
            <a:ext cx="4818888" cy="1481328"/>
          </a:xfrm>
        </p:spPr>
        <p:txBody>
          <a:bodyPr anchor="b">
            <a:normAutofit/>
          </a:bodyPr>
          <a:lstStyle/>
          <a:p>
            <a:r>
              <a:rPr lang="en-US" sz="3800">
                <a:latin typeface="Franklin Gothic Medium" panose="020B0603020102020204" pitchFamily="34" charset="0"/>
              </a:rPr>
              <a:t>Gathering and Retaining Information</a:t>
            </a: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F5497B-368B-0915-8E83-997335E84D2F}"/>
              </a:ext>
            </a:extLst>
          </p:cNvPr>
          <p:cNvSpPr>
            <a:spLocks noGrp="1"/>
          </p:cNvSpPr>
          <p:nvPr>
            <p:ph idx="1"/>
          </p:nvPr>
        </p:nvSpPr>
        <p:spPr>
          <a:xfrm>
            <a:off x="630936" y="2660904"/>
            <a:ext cx="4818888" cy="3547872"/>
          </a:xfrm>
        </p:spPr>
        <p:txBody>
          <a:bodyPr anchor="t">
            <a:normAutofit/>
          </a:bodyPr>
          <a:lstStyle/>
          <a:p>
            <a:pPr rtl="0"/>
            <a:r>
              <a:rPr lang="en-IN" sz="1500">
                <a:latin typeface="Franklin Gothic Medium" panose="020B0603020102020204" pitchFamily="34" charset="0"/>
              </a:rPr>
              <a:t>The process of retrieving data from a CSV file located on a local computer and then structuring it within a pandas data frame is comparable to methodically organizing information into a structured table.</a:t>
            </a:r>
          </a:p>
          <a:p>
            <a:pPr marL="0" indent="0" rtl="0">
              <a:buNone/>
            </a:pPr>
            <a:endParaRPr lang="en-IN" sz="1500">
              <a:latin typeface="Franklin Gothic Medium" panose="020B0603020102020204" pitchFamily="34" charset="0"/>
            </a:endParaRPr>
          </a:p>
          <a:p>
            <a:pPr rtl="0"/>
            <a:r>
              <a:rPr lang="en-IN" sz="1500">
                <a:latin typeface="Franklin Gothic Medium" panose="020B0603020102020204" pitchFamily="34" charset="0"/>
              </a:rPr>
              <a:t> This structured data was subsequently integrated into a MongoDB database, serving as an intelligent storage repository, enabling streamlined data storage and retrieval. This integration supported purposeful data utilization and management, empowering us to extract valuable insights and elevate our project's effectiveness.</a:t>
            </a:r>
          </a:p>
          <a:p>
            <a:endParaRPr lang="en-US" sz="1500"/>
          </a:p>
        </p:txBody>
      </p:sp>
      <p:pic>
        <p:nvPicPr>
          <p:cNvPr id="5" name="Picture 4" descr="A screenshot of a computer&#10;&#10;Description automatically generated">
            <a:extLst>
              <a:ext uri="{FF2B5EF4-FFF2-40B4-BE49-F238E27FC236}">
                <a16:creationId xmlns:a16="http://schemas.microsoft.com/office/drawing/2014/main" id="{D1D31BAE-608E-76CD-8D1A-726B63FB8C74}"/>
              </a:ext>
            </a:extLst>
          </p:cNvPr>
          <p:cNvPicPr>
            <a:picLocks noChangeAspect="1"/>
          </p:cNvPicPr>
          <p:nvPr/>
        </p:nvPicPr>
        <p:blipFill rotWithShape="1">
          <a:blip r:embed="rId2"/>
          <a:srcRect l="22385" t="19086" r="21822" b="7365"/>
          <a:stretch/>
        </p:blipFill>
        <p:spPr>
          <a:xfrm>
            <a:off x="6099048" y="1180164"/>
            <a:ext cx="5458968" cy="4497672"/>
          </a:xfrm>
          <a:prstGeom prst="rect">
            <a:avLst/>
          </a:prstGeom>
        </p:spPr>
      </p:pic>
    </p:spTree>
    <p:extLst>
      <p:ext uri="{BB962C8B-B14F-4D97-AF65-F5344CB8AC3E}">
        <p14:creationId xmlns:p14="http://schemas.microsoft.com/office/powerpoint/2010/main" val="206679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55BB39-C916-A44C-50F7-BB105EDEABE8}"/>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000" kern="1200">
                <a:solidFill>
                  <a:schemeClr val="tx1"/>
                </a:solidFill>
                <a:latin typeface="+mj-lt"/>
                <a:ea typeface="+mj-ea"/>
                <a:cs typeface="+mj-cs"/>
              </a:rPr>
              <a:t>Visualization</a:t>
            </a:r>
          </a:p>
        </p:txBody>
      </p:sp>
      <p:sp>
        <p:nvSpPr>
          <p:cNvPr id="2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022982E5-4286-688C-E297-A8F49776B239}"/>
              </a:ext>
            </a:extLst>
          </p:cNvPr>
          <p:cNvPicPr>
            <a:picLocks noGrp="1" noChangeAspect="1"/>
          </p:cNvPicPr>
          <p:nvPr>
            <p:ph idx="1"/>
          </p:nvPr>
        </p:nvPicPr>
        <p:blipFill rotWithShape="1">
          <a:blip r:embed="rId2"/>
          <a:srcRect l="26072" t="46237" r="26368" b="6004"/>
          <a:stretch/>
        </p:blipFill>
        <p:spPr>
          <a:xfrm>
            <a:off x="4654296" y="630936"/>
            <a:ext cx="6235725" cy="3913632"/>
          </a:xfrm>
          <a:prstGeom prst="rect">
            <a:avLst/>
          </a:prstGeom>
        </p:spPr>
      </p:pic>
      <p:sp>
        <p:nvSpPr>
          <p:cNvPr id="9" name="TextBox 8">
            <a:extLst>
              <a:ext uri="{FF2B5EF4-FFF2-40B4-BE49-F238E27FC236}">
                <a16:creationId xmlns:a16="http://schemas.microsoft.com/office/drawing/2014/main" id="{088AC4EC-443C-2056-AE56-5607AB304EB0}"/>
              </a:ext>
            </a:extLst>
          </p:cNvPr>
          <p:cNvSpPr txBox="1"/>
          <p:nvPr/>
        </p:nvSpPr>
        <p:spPr>
          <a:xfrm>
            <a:off x="4654296" y="4798577"/>
            <a:ext cx="6894576" cy="1428487"/>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2200"/>
              <a:t>Different types of crime committed in Vancouver:</a:t>
            </a:r>
          </a:p>
        </p:txBody>
      </p:sp>
    </p:spTree>
    <p:extLst>
      <p:ext uri="{BB962C8B-B14F-4D97-AF65-F5344CB8AC3E}">
        <p14:creationId xmlns:p14="http://schemas.microsoft.com/office/powerpoint/2010/main" val="845596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263</TotalTime>
  <Words>687</Words>
  <Application>Microsoft Macintosh PowerPoint</Application>
  <PresentationFormat>Widescreen</PresentationFormat>
  <Paragraphs>59</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Medium</vt:lpstr>
      <vt:lpstr>Franklin Gothic Medium Cond</vt:lpstr>
      <vt:lpstr>Söhne</vt:lpstr>
      <vt:lpstr>Office Theme</vt:lpstr>
      <vt:lpstr>Crime in Vancouver  Data of crimes in Vancouver (Canada) from 2003 to 2017</vt:lpstr>
      <vt:lpstr>Project Summary</vt:lpstr>
      <vt:lpstr>Project Summary</vt:lpstr>
      <vt:lpstr>Project Summary</vt:lpstr>
      <vt:lpstr>Team Members</vt:lpstr>
      <vt:lpstr>Team Members</vt:lpstr>
      <vt:lpstr>Team Members</vt:lpstr>
      <vt:lpstr>Gathering and Retaining Information</vt:lpstr>
      <vt:lpstr>Visualization</vt:lpstr>
      <vt:lpstr>Visualization</vt:lpstr>
      <vt:lpstr>Visualization</vt:lpstr>
      <vt:lpstr>Visualization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in Vancouver  Data of crimes in Vancouver (Canada) from 2003 to 2017</dc:title>
  <dc:creator>Rajvi Chavda</dc:creator>
  <cp:lastModifiedBy>Rajvi Chavda</cp:lastModifiedBy>
  <cp:revision>3</cp:revision>
  <dcterms:created xsi:type="dcterms:W3CDTF">2023-08-09T16:35:28Z</dcterms:created>
  <dcterms:modified xsi:type="dcterms:W3CDTF">2023-08-09T20:58:50Z</dcterms:modified>
</cp:coreProperties>
</file>