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5BAB"/>
    <a:srgbClr val="003087"/>
    <a:srgbClr val="00A9F1"/>
    <a:srgbClr val="47B1E0"/>
    <a:srgbClr val="009CDE"/>
    <a:srgbClr val="99999A"/>
    <a:srgbClr val="77E0C1"/>
    <a:srgbClr val="B0008E"/>
    <a:srgbClr val="FF8F1C"/>
    <a:srgbClr val="00A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6" autoAdjust="0"/>
    <p:restoredTop sz="90361" autoAdjust="0"/>
  </p:normalViewPr>
  <p:slideViewPr>
    <p:cSldViewPr snapToObjects="1">
      <p:cViewPr varScale="1">
        <p:scale>
          <a:sx n="90" d="100"/>
          <a:sy n="90" d="100"/>
        </p:scale>
        <p:origin x="-728" y="-112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7F8B5-8944-3E4D-9444-919EF9FCDB68}" type="doc">
      <dgm:prSet loTypeId="urn:microsoft.com/office/officeart/2005/8/layout/cycle4#1" loCatId="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F738D94-0BE2-4449-9753-85A0A6B417CF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b="1" dirty="0" smtClean="0">
              <a:latin typeface="Calibri" pitchFamily="34" charset="0"/>
              <a:cs typeface="Myriad Pro"/>
            </a:rPr>
            <a:t>Trans-actions</a:t>
          </a:r>
          <a:endParaRPr lang="en-US" sz="2400" b="1" dirty="0">
            <a:latin typeface="Calibri" pitchFamily="34" charset="0"/>
            <a:cs typeface="Myriad Pro"/>
          </a:endParaRPr>
        </a:p>
      </dgm:t>
    </dgm:pt>
    <dgm:pt modelId="{2DC97498-6A6B-DE43-AB08-737E8BA9A0F2}" type="parTrans" cxnId="{F2F24972-1C77-5643-B808-DE035B605FE4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0BBE185F-77C0-3945-81AD-7BF9DDCAC159}" type="sibTrans" cxnId="{F2F24972-1C77-5643-B808-DE035B605FE4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48F1F478-BD92-5647-9953-BE549ACB31AD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Myriad Pro"/>
            </a:rPr>
            <a:t>Business Systems</a:t>
          </a:r>
          <a:endParaRPr lang="en-US" sz="1600" b="1" dirty="0">
            <a:latin typeface="Calibri" pitchFamily="34" charset="0"/>
            <a:cs typeface="Myriad Pro"/>
          </a:endParaRPr>
        </a:p>
      </dgm:t>
    </dgm:pt>
    <dgm:pt modelId="{D562A3EB-D5E9-5842-98BA-BF4785ADCBE4}" type="parTrans" cxnId="{7BE672A7-FD1B-9A4D-BC3A-552AC19E6AEE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42039F40-14AF-7E45-9DD0-FBD673E04D0D}" type="sibTrans" cxnId="{7BE672A7-FD1B-9A4D-BC3A-552AC19E6AEE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6506B35C-0756-9B4B-A95A-DC5DE6CF1F7F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400" b="1" dirty="0" smtClean="0">
              <a:latin typeface="Calibri" pitchFamily="34" charset="0"/>
              <a:cs typeface="Myriad Pro"/>
            </a:rPr>
            <a:t>Social </a:t>
          </a:r>
          <a:br>
            <a:rPr lang="en-US" sz="2400" b="1" dirty="0" smtClean="0">
              <a:latin typeface="Calibri" pitchFamily="34" charset="0"/>
              <a:cs typeface="Myriad Pro"/>
            </a:rPr>
          </a:br>
          <a:r>
            <a:rPr lang="en-US" sz="2400" b="1" dirty="0" smtClean="0">
              <a:latin typeface="Calibri" pitchFamily="34" charset="0"/>
              <a:cs typeface="Myriad Pro"/>
            </a:rPr>
            <a:t>Media</a:t>
          </a:r>
          <a:endParaRPr lang="en-US" sz="2400" b="1" dirty="0">
            <a:latin typeface="Calibri" pitchFamily="34" charset="0"/>
            <a:cs typeface="Myriad Pro"/>
          </a:endParaRPr>
        </a:p>
      </dgm:t>
    </dgm:pt>
    <dgm:pt modelId="{D6DF72C4-8857-0E43-BD1A-D980E1023957}" type="parTrans" cxnId="{0C0F9EF1-0C35-9D42-8C6F-E9A7A3CF126B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C2AFB736-438F-064D-98D6-A37665C227F4}" type="sibTrans" cxnId="{0C0F9EF1-0C35-9D42-8C6F-E9A7A3CF126B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3B0C1E64-2553-754C-B283-6A9959B0792D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Myriad Pro"/>
            </a:rPr>
            <a:t>Twitter</a:t>
          </a:r>
          <a:endParaRPr lang="en-US" sz="1600" b="1" dirty="0">
            <a:latin typeface="Calibri" pitchFamily="34" charset="0"/>
            <a:cs typeface="Myriad Pro"/>
          </a:endParaRPr>
        </a:p>
      </dgm:t>
    </dgm:pt>
    <dgm:pt modelId="{0ECDB841-29A8-A54A-B6AE-E85474F1D8A2}" type="parTrans" cxnId="{B1FEBB17-5D85-724E-9E97-81091DD2B437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147C7F75-12CB-3942-858E-C439852C9E71}" type="sibTrans" cxnId="{B1FEBB17-5D85-724E-9E97-81091DD2B437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896D2719-5AC2-D24D-96CF-3E1F39886953}">
      <dgm:prSet phldrT="[Text]" custT="1"/>
      <dgm:spPr>
        <a:solidFill>
          <a:srgbClr val="7F5BAB"/>
        </a:solidFill>
      </dgm:spPr>
      <dgm:t>
        <a:bodyPr/>
        <a:lstStyle/>
        <a:p>
          <a:r>
            <a:rPr lang="en-US" sz="2400" b="1" dirty="0" smtClean="0">
              <a:latin typeface="Calibri" pitchFamily="34" charset="0"/>
              <a:cs typeface="Myriad Pro"/>
            </a:rPr>
            <a:t>Sensors</a:t>
          </a:r>
          <a:endParaRPr lang="en-US" sz="2400" b="1" dirty="0">
            <a:latin typeface="Calibri" pitchFamily="34" charset="0"/>
            <a:cs typeface="Myriad Pro"/>
          </a:endParaRPr>
        </a:p>
      </dgm:t>
    </dgm:pt>
    <dgm:pt modelId="{CDEE6D1A-ABE3-B94D-A01B-4EC6DC036CE3}" type="parTrans" cxnId="{3240AA1F-9F0F-D94A-B552-8F87B3E754CC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FA3AB896-C796-1F44-8978-327244661433}" type="sibTrans" cxnId="{3240AA1F-9F0F-D94A-B552-8F87B3E754CC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3C852633-97E9-944C-A0BA-4D814C15B2A9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Myriad Pro"/>
            </a:rPr>
            <a:t>Instrumented Devices</a:t>
          </a:r>
          <a:endParaRPr lang="en-US" sz="1600" b="1" dirty="0">
            <a:latin typeface="Calibri" pitchFamily="34" charset="0"/>
            <a:cs typeface="Myriad Pro"/>
          </a:endParaRPr>
        </a:p>
      </dgm:t>
    </dgm:pt>
    <dgm:pt modelId="{E7AE49BD-C9AE-614B-A999-A88D9A0A24F5}" type="parTrans" cxnId="{9AC8DC29-22ED-304B-8100-0E6E3B3166A4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3BA35992-D9CE-5244-87A6-FEB8A057ECA8}" type="sibTrans" cxnId="{9AC8DC29-22ED-304B-8100-0E6E3B3166A4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24F8AFFB-E182-2B46-A3A4-C5AF425DAE9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b="1" dirty="0" err="1" smtClean="0">
              <a:latin typeface="Calibri" pitchFamily="34" charset="0"/>
              <a:cs typeface="Myriad Pro"/>
            </a:rPr>
            <a:t>Docu-ments</a:t>
          </a:r>
          <a:endParaRPr lang="en-US" sz="2400" b="1" dirty="0">
            <a:latin typeface="Calibri" pitchFamily="34" charset="0"/>
            <a:cs typeface="Myriad Pro"/>
          </a:endParaRPr>
        </a:p>
      </dgm:t>
    </dgm:pt>
    <dgm:pt modelId="{123C0955-9913-2249-A9DE-545672279E3A}" type="parTrans" cxnId="{09CEEC44-6F5B-6542-AAB9-B869205BC577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7FA3484B-54ED-B940-BAEB-30E202B07985}" type="sibTrans" cxnId="{09CEEC44-6F5B-6542-AAB9-B869205BC577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A1AA6503-67F6-174F-A67F-C7686207466B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Myriad Pro"/>
            </a:rPr>
            <a:t>Text</a:t>
          </a:r>
          <a:endParaRPr lang="en-US" sz="1600" b="1" dirty="0">
            <a:latin typeface="Calibri" pitchFamily="34" charset="0"/>
            <a:cs typeface="Myriad Pro"/>
          </a:endParaRPr>
        </a:p>
      </dgm:t>
    </dgm:pt>
    <dgm:pt modelId="{3B26B475-8D0B-6848-9227-F865015FAD9B}" type="parTrans" cxnId="{AE06CB75-F099-2345-A03D-328D04D50216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85F9CB55-127C-BB44-8F4B-013F40891833}" type="sibTrans" cxnId="{AE06CB75-F099-2345-A03D-328D04D50216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15D2D72E-F10B-3745-9535-3423BF0CCF12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Myriad Pro"/>
            </a:rPr>
            <a:t>Facebook</a:t>
          </a:r>
          <a:endParaRPr lang="en-US" sz="1600" b="1" dirty="0">
            <a:latin typeface="Calibri" pitchFamily="34" charset="0"/>
            <a:cs typeface="Myriad Pro"/>
          </a:endParaRPr>
        </a:p>
      </dgm:t>
    </dgm:pt>
    <dgm:pt modelId="{3BC6251B-8B51-274F-A455-F0F10B914250}" type="parTrans" cxnId="{470F1058-58BC-4041-8F5C-2AF898E9AE50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A3F9A351-0701-7947-9212-2D0365BD6745}" type="sibTrans" cxnId="{470F1058-58BC-4041-8F5C-2AF898E9AE50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ACA9A72A-8F38-E94D-B3E5-2ED21F69ECF0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Myriad Pro"/>
            </a:rPr>
            <a:t>Blogs</a:t>
          </a:r>
          <a:endParaRPr lang="en-US" sz="1600" b="1" dirty="0">
            <a:latin typeface="Calibri" pitchFamily="34" charset="0"/>
            <a:cs typeface="Myriad Pro"/>
          </a:endParaRPr>
        </a:p>
      </dgm:t>
    </dgm:pt>
    <dgm:pt modelId="{7A6723B7-79BD-F044-A314-72CDB8A5E682}" type="parTrans" cxnId="{A56E208B-D82B-E94B-9438-D0B6BDCC4BB4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8875D9C2-5BE0-4C47-B2E1-C9002DAD1D8D}" type="sibTrans" cxnId="{A56E208B-D82B-E94B-9438-D0B6BDCC4BB4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0AEEDC0F-3B00-0B43-8A8F-9B7178ECB365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Myriad Pro"/>
            </a:rPr>
            <a:t>Images</a:t>
          </a:r>
          <a:endParaRPr lang="en-US" sz="1600" b="1" dirty="0">
            <a:latin typeface="Calibri" pitchFamily="34" charset="0"/>
            <a:cs typeface="Myriad Pro"/>
          </a:endParaRPr>
        </a:p>
      </dgm:t>
    </dgm:pt>
    <dgm:pt modelId="{FEDE3395-296F-FD4C-B99F-BBBE23EF8821}" type="parTrans" cxnId="{9F29ABD8-490A-444D-9EDD-9734DE529AFD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5C2F5F2E-EF14-7B42-A91E-268FD6B7EBED}" type="sibTrans" cxnId="{9F29ABD8-490A-444D-9EDD-9734DE529AFD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5FBF8A33-21B5-1844-9300-06C0CC6E8169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Myriad Pro"/>
            </a:rPr>
            <a:t>Sound</a:t>
          </a:r>
          <a:endParaRPr lang="en-US" sz="1600" b="1" dirty="0">
            <a:latin typeface="Calibri" pitchFamily="34" charset="0"/>
            <a:cs typeface="Myriad Pro"/>
          </a:endParaRPr>
        </a:p>
      </dgm:t>
    </dgm:pt>
    <dgm:pt modelId="{C4F46E50-4A77-D54C-AED5-1A39B18CB6BD}" type="parTrans" cxnId="{616F3A45-405D-F944-866B-35392FAC6F64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D99C346B-8E40-AE43-8851-E3EAD7FA871C}" type="sibTrans" cxnId="{616F3A45-405D-F944-866B-35392FAC6F64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81F8D5AC-38DC-B743-9B2F-7AC9AFB9FE1E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Myriad Pro"/>
            </a:rPr>
            <a:t>Video</a:t>
          </a:r>
          <a:endParaRPr lang="en-US" sz="1600" b="1" dirty="0">
            <a:latin typeface="Calibri" pitchFamily="34" charset="0"/>
            <a:cs typeface="Myriad Pro"/>
          </a:endParaRPr>
        </a:p>
      </dgm:t>
    </dgm:pt>
    <dgm:pt modelId="{A7164D4A-CC28-8B4F-8651-CA36BE796E58}" type="parTrans" cxnId="{497DB4E3-98B4-CB43-9CF6-0CE8460D6134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A72C6DA9-606E-C145-A055-DC254BB9C233}" type="sibTrans" cxnId="{497DB4E3-98B4-CB43-9CF6-0CE8460D6134}">
      <dgm:prSet/>
      <dgm:spPr/>
      <dgm:t>
        <a:bodyPr/>
        <a:lstStyle/>
        <a:p>
          <a:endParaRPr lang="en-US" sz="2400">
            <a:latin typeface="Myriad Pro"/>
            <a:cs typeface="Myriad Pro"/>
          </a:endParaRPr>
        </a:p>
      </dgm:t>
    </dgm:pt>
    <dgm:pt modelId="{48138918-1B41-FF46-8A78-2EA0AA49DA5E}" type="pres">
      <dgm:prSet presAssocID="{8867F8B5-8944-3E4D-9444-919EF9FCDB6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035D5-A96F-6D43-9C26-8E75974E6EA4}" type="pres">
      <dgm:prSet presAssocID="{8867F8B5-8944-3E4D-9444-919EF9FCDB68}" presName="children" presStyleCnt="0"/>
      <dgm:spPr/>
    </dgm:pt>
    <dgm:pt modelId="{A635843B-C2C4-BA4C-B729-7349ACE91A91}" type="pres">
      <dgm:prSet presAssocID="{8867F8B5-8944-3E4D-9444-919EF9FCDB68}" presName="child1group" presStyleCnt="0"/>
      <dgm:spPr/>
    </dgm:pt>
    <dgm:pt modelId="{AB5CE17E-2A80-6B4D-9649-274EEC09AF08}" type="pres">
      <dgm:prSet presAssocID="{8867F8B5-8944-3E4D-9444-919EF9FCDB68}" presName="child1" presStyleLbl="bgAcc1" presStyleIdx="0" presStyleCnt="4"/>
      <dgm:spPr/>
      <dgm:t>
        <a:bodyPr/>
        <a:lstStyle/>
        <a:p>
          <a:endParaRPr lang="en-US"/>
        </a:p>
      </dgm:t>
    </dgm:pt>
    <dgm:pt modelId="{FAA9FCD9-FEC1-B146-8D9E-184B4CADFD9F}" type="pres">
      <dgm:prSet presAssocID="{8867F8B5-8944-3E4D-9444-919EF9FCDB6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0C98-78F9-4746-BEA2-4C320A5917FA}" type="pres">
      <dgm:prSet presAssocID="{8867F8B5-8944-3E4D-9444-919EF9FCDB68}" presName="child2group" presStyleCnt="0"/>
      <dgm:spPr/>
    </dgm:pt>
    <dgm:pt modelId="{D94DFFD5-9A3F-FC45-A35E-1FD5FBCB39EB}" type="pres">
      <dgm:prSet presAssocID="{8867F8B5-8944-3E4D-9444-919EF9FCDB68}" presName="child2" presStyleLbl="bgAcc1" presStyleIdx="1" presStyleCnt="4"/>
      <dgm:spPr/>
      <dgm:t>
        <a:bodyPr/>
        <a:lstStyle/>
        <a:p>
          <a:endParaRPr lang="en-US"/>
        </a:p>
      </dgm:t>
    </dgm:pt>
    <dgm:pt modelId="{D78A2ADB-5DBF-AE41-9BB5-D88EB5C8420B}" type="pres">
      <dgm:prSet presAssocID="{8867F8B5-8944-3E4D-9444-919EF9FCDB6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2E1FE-1103-654E-8FFC-9586A3622444}" type="pres">
      <dgm:prSet presAssocID="{8867F8B5-8944-3E4D-9444-919EF9FCDB68}" presName="child3group" presStyleCnt="0"/>
      <dgm:spPr/>
    </dgm:pt>
    <dgm:pt modelId="{05440D9D-6BDE-9C47-8DB4-29C79170D970}" type="pres">
      <dgm:prSet presAssocID="{8867F8B5-8944-3E4D-9444-919EF9FCDB68}" presName="child3" presStyleLbl="bgAcc1" presStyleIdx="2" presStyleCnt="4"/>
      <dgm:spPr/>
      <dgm:t>
        <a:bodyPr/>
        <a:lstStyle/>
        <a:p>
          <a:endParaRPr lang="en-US"/>
        </a:p>
      </dgm:t>
    </dgm:pt>
    <dgm:pt modelId="{E7AE93C8-AE3F-3144-8B5E-89FDCA8E9F47}" type="pres">
      <dgm:prSet presAssocID="{8867F8B5-8944-3E4D-9444-919EF9FCDB6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B3ADD-403C-E542-B83F-D425477C95F5}" type="pres">
      <dgm:prSet presAssocID="{8867F8B5-8944-3E4D-9444-919EF9FCDB68}" presName="child4group" presStyleCnt="0"/>
      <dgm:spPr/>
    </dgm:pt>
    <dgm:pt modelId="{29EC3642-D1BF-584B-AEE0-EB90540677E2}" type="pres">
      <dgm:prSet presAssocID="{8867F8B5-8944-3E4D-9444-919EF9FCDB68}" presName="child4" presStyleLbl="bgAcc1" presStyleIdx="3" presStyleCnt="4"/>
      <dgm:spPr/>
      <dgm:t>
        <a:bodyPr/>
        <a:lstStyle/>
        <a:p>
          <a:endParaRPr lang="en-US"/>
        </a:p>
      </dgm:t>
    </dgm:pt>
    <dgm:pt modelId="{26353F93-F515-9C43-8C0F-DB1C42724C24}" type="pres">
      <dgm:prSet presAssocID="{8867F8B5-8944-3E4D-9444-919EF9FCDB6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9DD5B-48AD-E54E-8333-3F497E4B46BB}" type="pres">
      <dgm:prSet presAssocID="{8867F8B5-8944-3E4D-9444-919EF9FCDB68}" presName="childPlaceholder" presStyleCnt="0"/>
      <dgm:spPr/>
    </dgm:pt>
    <dgm:pt modelId="{08199614-F9AE-5B4B-954A-316BB458E700}" type="pres">
      <dgm:prSet presAssocID="{8867F8B5-8944-3E4D-9444-919EF9FCDB68}" presName="circle" presStyleCnt="0"/>
      <dgm:spPr/>
    </dgm:pt>
    <dgm:pt modelId="{B655CACA-74E8-4C40-A42A-8AF073FE11D9}" type="pres">
      <dgm:prSet presAssocID="{8867F8B5-8944-3E4D-9444-919EF9FCDB6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C533D-FD7F-E348-8459-F56663588C34}" type="pres">
      <dgm:prSet presAssocID="{8867F8B5-8944-3E4D-9444-919EF9FCDB6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F8F69-C82C-EF4E-90F7-EE13D4D3C01A}" type="pres">
      <dgm:prSet presAssocID="{8867F8B5-8944-3E4D-9444-919EF9FCDB6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2464-1A85-4D4C-8582-422D83ACA8B5}" type="pres">
      <dgm:prSet presAssocID="{8867F8B5-8944-3E4D-9444-919EF9FCDB6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E382C-0943-EF41-B2E1-6A14B8D7565B}" type="pres">
      <dgm:prSet presAssocID="{8867F8B5-8944-3E4D-9444-919EF9FCDB68}" presName="quadrantPlaceholder" presStyleCnt="0"/>
      <dgm:spPr/>
    </dgm:pt>
    <dgm:pt modelId="{DB861241-20C2-C543-9DA9-1BE46DF240FD}" type="pres">
      <dgm:prSet presAssocID="{8867F8B5-8944-3E4D-9444-919EF9FCDB68}" presName="center1" presStyleLbl="fgShp" presStyleIdx="0" presStyleCnt="2"/>
      <dgm:spPr/>
    </dgm:pt>
    <dgm:pt modelId="{21C78897-860D-664D-A660-C60D3A3B073F}" type="pres">
      <dgm:prSet presAssocID="{8867F8B5-8944-3E4D-9444-919EF9FCDB68}" presName="center2" presStyleLbl="fgShp" presStyleIdx="1" presStyleCnt="2"/>
      <dgm:spPr/>
    </dgm:pt>
  </dgm:ptLst>
  <dgm:cxnLst>
    <dgm:cxn modelId="{3510D39F-D9B3-824E-8E60-2EA05F07D952}" type="presOf" srcId="{3C852633-97E9-944C-A0BA-4D814C15B2A9}" destId="{05440D9D-6BDE-9C47-8DB4-29C79170D970}" srcOrd="0" destOrd="0" presId="urn:microsoft.com/office/officeart/2005/8/layout/cycle4#1"/>
    <dgm:cxn modelId="{616F3A45-405D-F944-866B-35392FAC6F64}" srcId="{24F8AFFB-E182-2B46-A3A4-C5AF425DAE9E}" destId="{5FBF8A33-21B5-1844-9300-06C0CC6E8169}" srcOrd="2" destOrd="0" parTransId="{C4F46E50-4A77-D54C-AED5-1A39B18CB6BD}" sibTransId="{D99C346B-8E40-AE43-8851-E3EAD7FA871C}"/>
    <dgm:cxn modelId="{6771C5C8-6964-954C-B57E-B9FCBE345CCE}" type="presOf" srcId="{5FBF8A33-21B5-1844-9300-06C0CC6E8169}" destId="{26353F93-F515-9C43-8C0F-DB1C42724C24}" srcOrd="1" destOrd="2" presId="urn:microsoft.com/office/officeart/2005/8/layout/cycle4#1"/>
    <dgm:cxn modelId="{B66AA77E-CA54-DE4D-B23E-E53939EEB39E}" type="presOf" srcId="{0AEEDC0F-3B00-0B43-8A8F-9B7178ECB365}" destId="{29EC3642-D1BF-584B-AEE0-EB90540677E2}" srcOrd="0" destOrd="1" presId="urn:microsoft.com/office/officeart/2005/8/layout/cycle4#1"/>
    <dgm:cxn modelId="{9AC8DC29-22ED-304B-8100-0E6E3B3166A4}" srcId="{896D2719-5AC2-D24D-96CF-3E1F39886953}" destId="{3C852633-97E9-944C-A0BA-4D814C15B2A9}" srcOrd="0" destOrd="0" parTransId="{E7AE49BD-C9AE-614B-A999-A88D9A0A24F5}" sibTransId="{3BA35992-D9CE-5244-87A6-FEB8A057ECA8}"/>
    <dgm:cxn modelId="{497DB4E3-98B4-CB43-9CF6-0CE8460D6134}" srcId="{24F8AFFB-E182-2B46-A3A4-C5AF425DAE9E}" destId="{81F8D5AC-38DC-B743-9B2F-7AC9AFB9FE1E}" srcOrd="3" destOrd="0" parTransId="{A7164D4A-CC28-8B4F-8651-CA36BE796E58}" sibTransId="{A72C6DA9-606E-C145-A055-DC254BB9C233}"/>
    <dgm:cxn modelId="{9D38DA69-5B27-2140-B8BD-4E737C30D45F}" type="presOf" srcId="{8867F8B5-8944-3E4D-9444-919EF9FCDB68}" destId="{48138918-1B41-FF46-8A78-2EA0AA49DA5E}" srcOrd="0" destOrd="0" presId="urn:microsoft.com/office/officeart/2005/8/layout/cycle4#1"/>
    <dgm:cxn modelId="{0583297A-1E90-A049-8C77-77AA772AC7A0}" type="presOf" srcId="{81F8D5AC-38DC-B743-9B2F-7AC9AFB9FE1E}" destId="{29EC3642-D1BF-584B-AEE0-EB90540677E2}" srcOrd="0" destOrd="3" presId="urn:microsoft.com/office/officeart/2005/8/layout/cycle4#1"/>
    <dgm:cxn modelId="{09B9DAD3-D2D3-9A4C-BC4C-45145CB6B17E}" type="presOf" srcId="{24F8AFFB-E182-2B46-A3A4-C5AF425DAE9E}" destId="{03532464-1A85-4D4C-8582-422D83ACA8B5}" srcOrd="0" destOrd="0" presId="urn:microsoft.com/office/officeart/2005/8/layout/cycle4#1"/>
    <dgm:cxn modelId="{E316404A-1D8A-584A-B2EA-CB7A98286C66}" type="presOf" srcId="{48F1F478-BD92-5647-9953-BE549ACB31AD}" destId="{FAA9FCD9-FEC1-B146-8D9E-184B4CADFD9F}" srcOrd="1" destOrd="0" presId="urn:microsoft.com/office/officeart/2005/8/layout/cycle4#1"/>
    <dgm:cxn modelId="{BAA6203C-B491-8F48-BB80-E7556939F5EE}" type="presOf" srcId="{15D2D72E-F10B-3745-9535-3423BF0CCF12}" destId="{D94DFFD5-9A3F-FC45-A35E-1FD5FBCB39EB}" srcOrd="0" destOrd="1" presId="urn:microsoft.com/office/officeart/2005/8/layout/cycle4#1"/>
    <dgm:cxn modelId="{9F29ABD8-490A-444D-9EDD-9734DE529AFD}" srcId="{24F8AFFB-E182-2B46-A3A4-C5AF425DAE9E}" destId="{0AEEDC0F-3B00-0B43-8A8F-9B7178ECB365}" srcOrd="1" destOrd="0" parTransId="{FEDE3395-296F-FD4C-B99F-BBBE23EF8821}" sibTransId="{5C2F5F2E-EF14-7B42-A91E-268FD6B7EBED}"/>
    <dgm:cxn modelId="{F7EFB304-381B-4E4C-874F-252A659E957D}" type="presOf" srcId="{3B0C1E64-2553-754C-B283-6A9959B0792D}" destId="{D78A2ADB-5DBF-AE41-9BB5-D88EB5C8420B}" srcOrd="1" destOrd="0" presId="urn:microsoft.com/office/officeart/2005/8/layout/cycle4#1"/>
    <dgm:cxn modelId="{72F46918-CCDB-5148-8DB4-9158D8895D42}" type="presOf" srcId="{3C852633-97E9-944C-A0BA-4D814C15B2A9}" destId="{E7AE93C8-AE3F-3144-8B5E-89FDCA8E9F47}" srcOrd="1" destOrd="0" presId="urn:microsoft.com/office/officeart/2005/8/layout/cycle4#1"/>
    <dgm:cxn modelId="{67B05C4E-EDE6-C842-A40A-176AAE5E0F82}" type="presOf" srcId="{0AEEDC0F-3B00-0B43-8A8F-9B7178ECB365}" destId="{26353F93-F515-9C43-8C0F-DB1C42724C24}" srcOrd="1" destOrd="1" presId="urn:microsoft.com/office/officeart/2005/8/layout/cycle4#1"/>
    <dgm:cxn modelId="{A0CFF7F1-ABC4-AA4D-A4B6-68274A7E140E}" type="presOf" srcId="{48F1F478-BD92-5647-9953-BE549ACB31AD}" destId="{AB5CE17E-2A80-6B4D-9649-274EEC09AF08}" srcOrd="0" destOrd="0" presId="urn:microsoft.com/office/officeart/2005/8/layout/cycle4#1"/>
    <dgm:cxn modelId="{05911A6B-ED28-2B4E-8C66-67E28FE0F3B0}" type="presOf" srcId="{ACA9A72A-8F38-E94D-B3E5-2ED21F69ECF0}" destId="{D94DFFD5-9A3F-FC45-A35E-1FD5FBCB39EB}" srcOrd="0" destOrd="2" presId="urn:microsoft.com/office/officeart/2005/8/layout/cycle4#1"/>
    <dgm:cxn modelId="{E9AB7168-ED32-F842-A786-B6ED6096B0B8}" type="presOf" srcId="{896D2719-5AC2-D24D-96CF-3E1F39886953}" destId="{052F8F69-C82C-EF4E-90F7-EE13D4D3C01A}" srcOrd="0" destOrd="0" presId="urn:microsoft.com/office/officeart/2005/8/layout/cycle4#1"/>
    <dgm:cxn modelId="{8B39FB6A-381A-8E47-8CFE-6469C3C01210}" type="presOf" srcId="{6506B35C-0756-9B4B-A95A-DC5DE6CF1F7F}" destId="{3C5C533D-FD7F-E348-8459-F56663588C34}" srcOrd="0" destOrd="0" presId="urn:microsoft.com/office/officeart/2005/8/layout/cycle4#1"/>
    <dgm:cxn modelId="{9C165CF1-5CC3-224F-B3AC-9AD3AD0D49E3}" type="presOf" srcId="{81F8D5AC-38DC-B743-9B2F-7AC9AFB9FE1E}" destId="{26353F93-F515-9C43-8C0F-DB1C42724C24}" srcOrd="1" destOrd="3" presId="urn:microsoft.com/office/officeart/2005/8/layout/cycle4#1"/>
    <dgm:cxn modelId="{7CF537FB-6E19-6B49-95C4-8D0A7BD989B7}" type="presOf" srcId="{8F738D94-0BE2-4449-9753-85A0A6B417CF}" destId="{B655CACA-74E8-4C40-A42A-8AF073FE11D9}" srcOrd="0" destOrd="0" presId="urn:microsoft.com/office/officeart/2005/8/layout/cycle4#1"/>
    <dgm:cxn modelId="{92A9ED28-622D-3F4A-91BA-2F0F441EE982}" type="presOf" srcId="{A1AA6503-67F6-174F-A67F-C7686207466B}" destId="{29EC3642-D1BF-584B-AEE0-EB90540677E2}" srcOrd="0" destOrd="0" presId="urn:microsoft.com/office/officeart/2005/8/layout/cycle4#1"/>
    <dgm:cxn modelId="{0C0F9EF1-0C35-9D42-8C6F-E9A7A3CF126B}" srcId="{8867F8B5-8944-3E4D-9444-919EF9FCDB68}" destId="{6506B35C-0756-9B4B-A95A-DC5DE6CF1F7F}" srcOrd="1" destOrd="0" parTransId="{D6DF72C4-8857-0E43-BD1A-D980E1023957}" sibTransId="{C2AFB736-438F-064D-98D6-A37665C227F4}"/>
    <dgm:cxn modelId="{470F1058-58BC-4041-8F5C-2AF898E9AE50}" srcId="{6506B35C-0756-9B4B-A95A-DC5DE6CF1F7F}" destId="{15D2D72E-F10B-3745-9535-3423BF0CCF12}" srcOrd="1" destOrd="0" parTransId="{3BC6251B-8B51-274F-A455-F0F10B914250}" sibTransId="{A3F9A351-0701-7947-9212-2D0365BD6745}"/>
    <dgm:cxn modelId="{925A1AC4-1B77-0548-875E-1A65312945AB}" type="presOf" srcId="{ACA9A72A-8F38-E94D-B3E5-2ED21F69ECF0}" destId="{D78A2ADB-5DBF-AE41-9BB5-D88EB5C8420B}" srcOrd="1" destOrd="2" presId="urn:microsoft.com/office/officeart/2005/8/layout/cycle4#1"/>
    <dgm:cxn modelId="{7BE672A7-FD1B-9A4D-BC3A-552AC19E6AEE}" srcId="{8F738D94-0BE2-4449-9753-85A0A6B417CF}" destId="{48F1F478-BD92-5647-9953-BE549ACB31AD}" srcOrd="0" destOrd="0" parTransId="{D562A3EB-D5E9-5842-98BA-BF4785ADCBE4}" sibTransId="{42039F40-14AF-7E45-9DD0-FBD673E04D0D}"/>
    <dgm:cxn modelId="{34F511B7-6A1A-D747-A501-CA37A70486C7}" type="presOf" srcId="{5FBF8A33-21B5-1844-9300-06C0CC6E8169}" destId="{29EC3642-D1BF-584B-AEE0-EB90540677E2}" srcOrd="0" destOrd="2" presId="urn:microsoft.com/office/officeart/2005/8/layout/cycle4#1"/>
    <dgm:cxn modelId="{F2F24972-1C77-5643-B808-DE035B605FE4}" srcId="{8867F8B5-8944-3E4D-9444-919EF9FCDB68}" destId="{8F738D94-0BE2-4449-9753-85A0A6B417CF}" srcOrd="0" destOrd="0" parTransId="{2DC97498-6A6B-DE43-AB08-737E8BA9A0F2}" sibTransId="{0BBE185F-77C0-3945-81AD-7BF9DDCAC159}"/>
    <dgm:cxn modelId="{A56E208B-D82B-E94B-9438-D0B6BDCC4BB4}" srcId="{6506B35C-0756-9B4B-A95A-DC5DE6CF1F7F}" destId="{ACA9A72A-8F38-E94D-B3E5-2ED21F69ECF0}" srcOrd="2" destOrd="0" parTransId="{7A6723B7-79BD-F044-A314-72CDB8A5E682}" sibTransId="{8875D9C2-5BE0-4C47-B2E1-C9002DAD1D8D}"/>
    <dgm:cxn modelId="{3E60389E-80D2-E04A-9557-44BAC5C47BB7}" type="presOf" srcId="{3B0C1E64-2553-754C-B283-6A9959B0792D}" destId="{D94DFFD5-9A3F-FC45-A35E-1FD5FBCB39EB}" srcOrd="0" destOrd="0" presId="urn:microsoft.com/office/officeart/2005/8/layout/cycle4#1"/>
    <dgm:cxn modelId="{B1FEBB17-5D85-724E-9E97-81091DD2B437}" srcId="{6506B35C-0756-9B4B-A95A-DC5DE6CF1F7F}" destId="{3B0C1E64-2553-754C-B283-6A9959B0792D}" srcOrd="0" destOrd="0" parTransId="{0ECDB841-29A8-A54A-B6AE-E85474F1D8A2}" sibTransId="{147C7F75-12CB-3942-858E-C439852C9E71}"/>
    <dgm:cxn modelId="{09CEEC44-6F5B-6542-AAB9-B869205BC577}" srcId="{8867F8B5-8944-3E4D-9444-919EF9FCDB68}" destId="{24F8AFFB-E182-2B46-A3A4-C5AF425DAE9E}" srcOrd="3" destOrd="0" parTransId="{123C0955-9913-2249-A9DE-545672279E3A}" sibTransId="{7FA3484B-54ED-B940-BAEB-30E202B07985}"/>
    <dgm:cxn modelId="{3240AA1F-9F0F-D94A-B552-8F87B3E754CC}" srcId="{8867F8B5-8944-3E4D-9444-919EF9FCDB68}" destId="{896D2719-5AC2-D24D-96CF-3E1F39886953}" srcOrd="2" destOrd="0" parTransId="{CDEE6D1A-ABE3-B94D-A01B-4EC6DC036CE3}" sibTransId="{FA3AB896-C796-1F44-8978-327244661433}"/>
    <dgm:cxn modelId="{78D28C5A-5B1F-4441-98E9-A2FA42319A40}" type="presOf" srcId="{15D2D72E-F10B-3745-9535-3423BF0CCF12}" destId="{D78A2ADB-5DBF-AE41-9BB5-D88EB5C8420B}" srcOrd="1" destOrd="1" presId="urn:microsoft.com/office/officeart/2005/8/layout/cycle4#1"/>
    <dgm:cxn modelId="{B9C549EC-D31B-6D4E-A6AF-9D6D7AA3A71F}" type="presOf" srcId="{A1AA6503-67F6-174F-A67F-C7686207466B}" destId="{26353F93-F515-9C43-8C0F-DB1C42724C24}" srcOrd="1" destOrd="0" presId="urn:microsoft.com/office/officeart/2005/8/layout/cycle4#1"/>
    <dgm:cxn modelId="{AE06CB75-F099-2345-A03D-328D04D50216}" srcId="{24F8AFFB-E182-2B46-A3A4-C5AF425DAE9E}" destId="{A1AA6503-67F6-174F-A67F-C7686207466B}" srcOrd="0" destOrd="0" parTransId="{3B26B475-8D0B-6848-9227-F865015FAD9B}" sibTransId="{85F9CB55-127C-BB44-8F4B-013F40891833}"/>
    <dgm:cxn modelId="{773E5213-6F19-D04D-8380-2B3AA68415F0}" type="presParOf" srcId="{48138918-1B41-FF46-8A78-2EA0AA49DA5E}" destId="{B17035D5-A96F-6D43-9C26-8E75974E6EA4}" srcOrd="0" destOrd="0" presId="urn:microsoft.com/office/officeart/2005/8/layout/cycle4#1"/>
    <dgm:cxn modelId="{8E580279-6213-D54D-89EE-DF018E94B138}" type="presParOf" srcId="{B17035D5-A96F-6D43-9C26-8E75974E6EA4}" destId="{A635843B-C2C4-BA4C-B729-7349ACE91A91}" srcOrd="0" destOrd="0" presId="urn:microsoft.com/office/officeart/2005/8/layout/cycle4#1"/>
    <dgm:cxn modelId="{AA3D42DA-791E-AA45-AA95-BBEF2266EBEF}" type="presParOf" srcId="{A635843B-C2C4-BA4C-B729-7349ACE91A91}" destId="{AB5CE17E-2A80-6B4D-9649-274EEC09AF08}" srcOrd="0" destOrd="0" presId="urn:microsoft.com/office/officeart/2005/8/layout/cycle4#1"/>
    <dgm:cxn modelId="{5AD1F512-7024-A248-AC33-0EA1B99EC740}" type="presParOf" srcId="{A635843B-C2C4-BA4C-B729-7349ACE91A91}" destId="{FAA9FCD9-FEC1-B146-8D9E-184B4CADFD9F}" srcOrd="1" destOrd="0" presId="urn:microsoft.com/office/officeart/2005/8/layout/cycle4#1"/>
    <dgm:cxn modelId="{97211B37-6FB2-BE41-8757-C0EDCCD685E3}" type="presParOf" srcId="{B17035D5-A96F-6D43-9C26-8E75974E6EA4}" destId="{F8B30C98-78F9-4746-BEA2-4C320A5917FA}" srcOrd="1" destOrd="0" presId="urn:microsoft.com/office/officeart/2005/8/layout/cycle4#1"/>
    <dgm:cxn modelId="{45E7C901-A7D9-9E4B-9EE3-71F82DDF0935}" type="presParOf" srcId="{F8B30C98-78F9-4746-BEA2-4C320A5917FA}" destId="{D94DFFD5-9A3F-FC45-A35E-1FD5FBCB39EB}" srcOrd="0" destOrd="0" presId="urn:microsoft.com/office/officeart/2005/8/layout/cycle4#1"/>
    <dgm:cxn modelId="{F2D7D09C-A0DA-3F48-BBA1-65969CBB2378}" type="presParOf" srcId="{F8B30C98-78F9-4746-BEA2-4C320A5917FA}" destId="{D78A2ADB-5DBF-AE41-9BB5-D88EB5C8420B}" srcOrd="1" destOrd="0" presId="urn:microsoft.com/office/officeart/2005/8/layout/cycle4#1"/>
    <dgm:cxn modelId="{B7D38720-5BC8-D24A-B1D4-933B4A20B0C4}" type="presParOf" srcId="{B17035D5-A96F-6D43-9C26-8E75974E6EA4}" destId="{A152E1FE-1103-654E-8FFC-9586A3622444}" srcOrd="2" destOrd="0" presId="urn:microsoft.com/office/officeart/2005/8/layout/cycle4#1"/>
    <dgm:cxn modelId="{8A34BB62-8B28-D349-B1FA-7A2E895C3321}" type="presParOf" srcId="{A152E1FE-1103-654E-8FFC-9586A3622444}" destId="{05440D9D-6BDE-9C47-8DB4-29C79170D970}" srcOrd="0" destOrd="0" presId="urn:microsoft.com/office/officeart/2005/8/layout/cycle4#1"/>
    <dgm:cxn modelId="{9F58DBEC-4E53-B243-A44C-433C49C0CD71}" type="presParOf" srcId="{A152E1FE-1103-654E-8FFC-9586A3622444}" destId="{E7AE93C8-AE3F-3144-8B5E-89FDCA8E9F47}" srcOrd="1" destOrd="0" presId="urn:microsoft.com/office/officeart/2005/8/layout/cycle4#1"/>
    <dgm:cxn modelId="{BA0EB57E-9036-D74E-B289-741D30C74FEE}" type="presParOf" srcId="{B17035D5-A96F-6D43-9C26-8E75974E6EA4}" destId="{C2AB3ADD-403C-E542-B83F-D425477C95F5}" srcOrd="3" destOrd="0" presId="urn:microsoft.com/office/officeart/2005/8/layout/cycle4#1"/>
    <dgm:cxn modelId="{DA399CA2-D1DD-7146-B4E8-D33EE2DB9F7A}" type="presParOf" srcId="{C2AB3ADD-403C-E542-B83F-D425477C95F5}" destId="{29EC3642-D1BF-584B-AEE0-EB90540677E2}" srcOrd="0" destOrd="0" presId="urn:microsoft.com/office/officeart/2005/8/layout/cycle4#1"/>
    <dgm:cxn modelId="{C77E98C8-B3B8-AF46-9F4D-41C72AE1FA18}" type="presParOf" srcId="{C2AB3ADD-403C-E542-B83F-D425477C95F5}" destId="{26353F93-F515-9C43-8C0F-DB1C42724C24}" srcOrd="1" destOrd="0" presId="urn:microsoft.com/office/officeart/2005/8/layout/cycle4#1"/>
    <dgm:cxn modelId="{32192F34-C9E8-D146-B9D9-6080DB456A89}" type="presParOf" srcId="{B17035D5-A96F-6D43-9C26-8E75974E6EA4}" destId="{EDD9DD5B-48AD-E54E-8333-3F497E4B46BB}" srcOrd="4" destOrd="0" presId="urn:microsoft.com/office/officeart/2005/8/layout/cycle4#1"/>
    <dgm:cxn modelId="{6903BD22-C988-874A-8C09-901186555167}" type="presParOf" srcId="{48138918-1B41-FF46-8A78-2EA0AA49DA5E}" destId="{08199614-F9AE-5B4B-954A-316BB458E700}" srcOrd="1" destOrd="0" presId="urn:microsoft.com/office/officeart/2005/8/layout/cycle4#1"/>
    <dgm:cxn modelId="{F59EF136-069B-F04C-8D79-022E4B499C87}" type="presParOf" srcId="{08199614-F9AE-5B4B-954A-316BB458E700}" destId="{B655CACA-74E8-4C40-A42A-8AF073FE11D9}" srcOrd="0" destOrd="0" presId="urn:microsoft.com/office/officeart/2005/8/layout/cycle4#1"/>
    <dgm:cxn modelId="{7DE2761B-CA6D-764D-9FDD-A927EDA01604}" type="presParOf" srcId="{08199614-F9AE-5B4B-954A-316BB458E700}" destId="{3C5C533D-FD7F-E348-8459-F56663588C34}" srcOrd="1" destOrd="0" presId="urn:microsoft.com/office/officeart/2005/8/layout/cycle4#1"/>
    <dgm:cxn modelId="{01263AD7-435D-7344-81D0-B947160E888E}" type="presParOf" srcId="{08199614-F9AE-5B4B-954A-316BB458E700}" destId="{052F8F69-C82C-EF4E-90F7-EE13D4D3C01A}" srcOrd="2" destOrd="0" presId="urn:microsoft.com/office/officeart/2005/8/layout/cycle4#1"/>
    <dgm:cxn modelId="{A37C8687-A812-6E46-82EB-F003C80F0289}" type="presParOf" srcId="{08199614-F9AE-5B4B-954A-316BB458E700}" destId="{03532464-1A85-4D4C-8582-422D83ACA8B5}" srcOrd="3" destOrd="0" presId="urn:microsoft.com/office/officeart/2005/8/layout/cycle4#1"/>
    <dgm:cxn modelId="{2DF1A949-84AC-DF41-88F4-66BF3B0A3515}" type="presParOf" srcId="{08199614-F9AE-5B4B-954A-316BB458E700}" destId="{7C7E382C-0943-EF41-B2E1-6A14B8D7565B}" srcOrd="4" destOrd="0" presId="urn:microsoft.com/office/officeart/2005/8/layout/cycle4#1"/>
    <dgm:cxn modelId="{D87B0A90-BAE8-264A-B734-540165151335}" type="presParOf" srcId="{48138918-1B41-FF46-8A78-2EA0AA49DA5E}" destId="{DB861241-20C2-C543-9DA9-1BE46DF240FD}" srcOrd="2" destOrd="0" presId="urn:microsoft.com/office/officeart/2005/8/layout/cycle4#1"/>
    <dgm:cxn modelId="{B7AA62BE-BE30-D142-97EE-2D6C882617ED}" type="presParOf" srcId="{48138918-1B41-FF46-8A78-2EA0AA49DA5E}" destId="{21C78897-860D-664D-A660-C60D3A3B073F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19342-D298-3D46-882B-894AEB228A09}" type="doc">
      <dgm:prSet loTypeId="urn:microsoft.com/office/officeart/2005/8/layout/matrix1" loCatId="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4239AF3-C921-FA4D-8551-0B850009AEDB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  <a:cs typeface="Myriad Pro"/>
            </a:rPr>
            <a:t>Big Data</a:t>
          </a:r>
          <a:endParaRPr lang="en-US" b="1" dirty="0">
            <a:latin typeface="Calibri" pitchFamily="34" charset="0"/>
            <a:cs typeface="Myriad Pro"/>
          </a:endParaRPr>
        </a:p>
      </dgm:t>
    </dgm:pt>
    <dgm:pt modelId="{103F53CF-5AD6-094F-8D82-9721D6DB1ABC}" type="parTrans" cxnId="{1EEA6ADF-0EEF-8648-BEFF-D74245913412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3EC73CA7-9C25-6341-A473-5BFCC05DA541}" type="sibTrans" cxnId="{1EEA6ADF-0EEF-8648-BEFF-D74245913412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0F7665AA-58B6-0244-8144-94ADBBC7DF7D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Volume</a:t>
          </a:r>
          <a:endParaRPr lang="en-US" dirty="0">
            <a:latin typeface="Calibri" pitchFamily="34" charset="0"/>
            <a:cs typeface="Myriad Pro"/>
          </a:endParaRPr>
        </a:p>
      </dgm:t>
    </dgm:pt>
    <dgm:pt modelId="{FB5AB166-1087-D246-BA7A-09C941FA2305}" type="parTrans" cxnId="{4B4E762A-ADBA-A447-94F6-A15FB613E585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15546C4A-A916-5242-9F52-D78140EF452C}" type="sibTrans" cxnId="{4B4E762A-ADBA-A447-94F6-A15FB613E585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51797F1D-31A2-1C4C-9C4D-F96F9DFF73A4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Variety</a:t>
          </a:r>
          <a:endParaRPr lang="en-US" dirty="0">
            <a:latin typeface="Calibri" pitchFamily="34" charset="0"/>
            <a:cs typeface="Myriad Pro"/>
          </a:endParaRPr>
        </a:p>
      </dgm:t>
    </dgm:pt>
    <dgm:pt modelId="{6BAD8D29-5C6B-3A40-832B-9F69E446FA8A}" type="parTrans" cxnId="{F9B50B37-9F64-314F-8E81-CF8901A4341C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E31258F4-D8AB-3C4D-9E72-194432E5AF9A}" type="sibTrans" cxnId="{F9B50B37-9F64-314F-8E81-CF8901A4341C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5857AA93-ED5E-6B4E-9FD2-B92E6207C2D2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Velocity</a:t>
          </a:r>
          <a:endParaRPr lang="en-US" dirty="0">
            <a:latin typeface="Calibri" pitchFamily="34" charset="0"/>
            <a:cs typeface="Myriad Pro"/>
          </a:endParaRPr>
        </a:p>
      </dgm:t>
    </dgm:pt>
    <dgm:pt modelId="{9DD47F42-9265-9041-A0D3-0FF9F2DD05E3}" type="parTrans" cxnId="{5BABF54B-B3C6-5740-AAA2-D5D1D040F4A2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A72AC989-7089-1E4B-A85B-33D396814D00}" type="sibTrans" cxnId="{5BABF54B-B3C6-5740-AAA2-D5D1D040F4A2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79A90F8A-5FBD-6A40-8855-EC600A453A8F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Veracity</a:t>
          </a:r>
          <a:endParaRPr lang="en-US" dirty="0">
            <a:latin typeface="Calibri" pitchFamily="34" charset="0"/>
            <a:cs typeface="Myriad Pro"/>
          </a:endParaRPr>
        </a:p>
      </dgm:t>
    </dgm:pt>
    <dgm:pt modelId="{EB37A698-1505-A048-8CF9-D0C8D75C50CC}" type="parTrans" cxnId="{511107BE-D785-C544-9014-BB094024DBC6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EDE6E866-30B1-074E-875C-31DB54529DA8}" type="sibTrans" cxnId="{511107BE-D785-C544-9014-BB094024DBC6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4AD0B8A9-26EC-0C42-8BDC-1BCB954A7865}" type="pres">
      <dgm:prSet presAssocID="{FC019342-D298-3D46-882B-894AEB228A0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83657D-0856-8847-A09C-5D84C2AAB74F}" type="pres">
      <dgm:prSet presAssocID="{FC019342-D298-3D46-882B-894AEB228A09}" presName="matrix" presStyleCnt="0"/>
      <dgm:spPr/>
    </dgm:pt>
    <dgm:pt modelId="{DF093CDA-39DD-8A4F-BBED-009CD1913E0B}" type="pres">
      <dgm:prSet presAssocID="{FC019342-D298-3D46-882B-894AEB228A09}" presName="tile1" presStyleLbl="node1" presStyleIdx="0" presStyleCnt="4"/>
      <dgm:spPr/>
      <dgm:t>
        <a:bodyPr/>
        <a:lstStyle/>
        <a:p>
          <a:endParaRPr lang="en-US"/>
        </a:p>
      </dgm:t>
    </dgm:pt>
    <dgm:pt modelId="{9936D8E8-B3B4-6E4D-A671-ACC15F9FD783}" type="pres">
      <dgm:prSet presAssocID="{FC019342-D298-3D46-882B-894AEB228A0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E0628-B12A-BC49-AF2A-27F772805053}" type="pres">
      <dgm:prSet presAssocID="{FC019342-D298-3D46-882B-894AEB228A09}" presName="tile2" presStyleLbl="node1" presStyleIdx="1" presStyleCnt="4"/>
      <dgm:spPr/>
      <dgm:t>
        <a:bodyPr/>
        <a:lstStyle/>
        <a:p>
          <a:endParaRPr lang="en-US"/>
        </a:p>
      </dgm:t>
    </dgm:pt>
    <dgm:pt modelId="{EB510C95-573F-F341-A1F4-3911F5751669}" type="pres">
      <dgm:prSet presAssocID="{FC019342-D298-3D46-882B-894AEB228A0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C05F3-E064-FC4C-85C1-6FC73B8D61BE}" type="pres">
      <dgm:prSet presAssocID="{FC019342-D298-3D46-882B-894AEB228A09}" presName="tile3" presStyleLbl="node1" presStyleIdx="2" presStyleCnt="4"/>
      <dgm:spPr/>
      <dgm:t>
        <a:bodyPr/>
        <a:lstStyle/>
        <a:p>
          <a:endParaRPr lang="en-US"/>
        </a:p>
      </dgm:t>
    </dgm:pt>
    <dgm:pt modelId="{E5531E11-4A30-4345-A800-C8B7E9E20618}" type="pres">
      <dgm:prSet presAssocID="{FC019342-D298-3D46-882B-894AEB228A0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3CCA8-0FC9-4443-B53F-212903E92D4F}" type="pres">
      <dgm:prSet presAssocID="{FC019342-D298-3D46-882B-894AEB228A09}" presName="tile4" presStyleLbl="node1" presStyleIdx="3" presStyleCnt="4"/>
      <dgm:spPr/>
      <dgm:t>
        <a:bodyPr/>
        <a:lstStyle/>
        <a:p>
          <a:endParaRPr lang="en-US"/>
        </a:p>
      </dgm:t>
    </dgm:pt>
    <dgm:pt modelId="{1D8FC1DD-C375-904C-BE58-0D1A47A68510}" type="pres">
      <dgm:prSet presAssocID="{FC019342-D298-3D46-882B-894AEB228A0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A50A7F-660B-864A-8751-2FC0D225B478}" type="pres">
      <dgm:prSet presAssocID="{FC019342-D298-3D46-882B-894AEB228A0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E2635F1-2FA0-C749-8184-91FF9D725548}" type="presOf" srcId="{79A90F8A-5FBD-6A40-8855-EC600A453A8F}" destId="{CEF3CCA8-0FC9-4443-B53F-212903E92D4F}" srcOrd="0" destOrd="0" presId="urn:microsoft.com/office/officeart/2005/8/layout/matrix1"/>
    <dgm:cxn modelId="{02FA62D1-38AD-B146-9932-2CC0A789AF03}" type="presOf" srcId="{24239AF3-C921-FA4D-8551-0B850009AEDB}" destId="{0EA50A7F-660B-864A-8751-2FC0D225B478}" srcOrd="0" destOrd="0" presId="urn:microsoft.com/office/officeart/2005/8/layout/matrix1"/>
    <dgm:cxn modelId="{F9B50B37-9F64-314F-8E81-CF8901A4341C}" srcId="{24239AF3-C921-FA4D-8551-0B850009AEDB}" destId="{51797F1D-31A2-1C4C-9C4D-F96F9DFF73A4}" srcOrd="1" destOrd="0" parTransId="{6BAD8D29-5C6B-3A40-832B-9F69E446FA8A}" sibTransId="{E31258F4-D8AB-3C4D-9E72-194432E5AF9A}"/>
    <dgm:cxn modelId="{5BABF54B-B3C6-5740-AAA2-D5D1D040F4A2}" srcId="{24239AF3-C921-FA4D-8551-0B850009AEDB}" destId="{5857AA93-ED5E-6B4E-9FD2-B92E6207C2D2}" srcOrd="2" destOrd="0" parTransId="{9DD47F42-9265-9041-A0D3-0FF9F2DD05E3}" sibTransId="{A72AC989-7089-1E4B-A85B-33D396814D00}"/>
    <dgm:cxn modelId="{2B51F3B1-9F58-374C-A591-A5D8E256CF45}" type="presOf" srcId="{0F7665AA-58B6-0244-8144-94ADBBC7DF7D}" destId="{DF093CDA-39DD-8A4F-BBED-009CD1913E0B}" srcOrd="0" destOrd="0" presId="urn:microsoft.com/office/officeart/2005/8/layout/matrix1"/>
    <dgm:cxn modelId="{574A8855-BA4A-6E4B-AE32-A1FAD028ECF3}" type="presOf" srcId="{5857AA93-ED5E-6B4E-9FD2-B92E6207C2D2}" destId="{8C1C05F3-E064-FC4C-85C1-6FC73B8D61BE}" srcOrd="0" destOrd="0" presId="urn:microsoft.com/office/officeart/2005/8/layout/matrix1"/>
    <dgm:cxn modelId="{1EEA6ADF-0EEF-8648-BEFF-D74245913412}" srcId="{FC019342-D298-3D46-882B-894AEB228A09}" destId="{24239AF3-C921-FA4D-8551-0B850009AEDB}" srcOrd="0" destOrd="0" parTransId="{103F53CF-5AD6-094F-8D82-9721D6DB1ABC}" sibTransId="{3EC73CA7-9C25-6341-A473-5BFCC05DA541}"/>
    <dgm:cxn modelId="{8F128EAF-4D49-D543-A2DF-2443B81B4AE4}" type="presOf" srcId="{51797F1D-31A2-1C4C-9C4D-F96F9DFF73A4}" destId="{E55E0628-B12A-BC49-AF2A-27F772805053}" srcOrd="0" destOrd="0" presId="urn:microsoft.com/office/officeart/2005/8/layout/matrix1"/>
    <dgm:cxn modelId="{95B32AF2-65A7-CE46-9966-093F4F89FF9B}" type="presOf" srcId="{0F7665AA-58B6-0244-8144-94ADBBC7DF7D}" destId="{9936D8E8-B3B4-6E4D-A671-ACC15F9FD783}" srcOrd="1" destOrd="0" presId="urn:microsoft.com/office/officeart/2005/8/layout/matrix1"/>
    <dgm:cxn modelId="{511107BE-D785-C544-9014-BB094024DBC6}" srcId="{24239AF3-C921-FA4D-8551-0B850009AEDB}" destId="{79A90F8A-5FBD-6A40-8855-EC600A453A8F}" srcOrd="3" destOrd="0" parTransId="{EB37A698-1505-A048-8CF9-D0C8D75C50CC}" sibTransId="{EDE6E866-30B1-074E-875C-31DB54529DA8}"/>
    <dgm:cxn modelId="{21C33966-0ACA-8442-8E6C-83ECE3885137}" type="presOf" srcId="{5857AA93-ED5E-6B4E-9FD2-B92E6207C2D2}" destId="{E5531E11-4A30-4345-A800-C8B7E9E20618}" srcOrd="1" destOrd="0" presId="urn:microsoft.com/office/officeart/2005/8/layout/matrix1"/>
    <dgm:cxn modelId="{4B4E762A-ADBA-A447-94F6-A15FB613E585}" srcId="{24239AF3-C921-FA4D-8551-0B850009AEDB}" destId="{0F7665AA-58B6-0244-8144-94ADBBC7DF7D}" srcOrd="0" destOrd="0" parTransId="{FB5AB166-1087-D246-BA7A-09C941FA2305}" sibTransId="{15546C4A-A916-5242-9F52-D78140EF452C}"/>
    <dgm:cxn modelId="{3F0B0BB1-0678-3F4F-B508-CC8C9A2CCAE6}" type="presOf" srcId="{51797F1D-31A2-1C4C-9C4D-F96F9DFF73A4}" destId="{EB510C95-573F-F341-A1F4-3911F5751669}" srcOrd="1" destOrd="0" presId="urn:microsoft.com/office/officeart/2005/8/layout/matrix1"/>
    <dgm:cxn modelId="{391A0108-15E9-3845-9EFF-9F0EDCF5B0BC}" type="presOf" srcId="{FC019342-D298-3D46-882B-894AEB228A09}" destId="{4AD0B8A9-26EC-0C42-8BDC-1BCB954A7865}" srcOrd="0" destOrd="0" presId="urn:microsoft.com/office/officeart/2005/8/layout/matrix1"/>
    <dgm:cxn modelId="{04C07334-D5EE-FC41-BB6D-7FA372BAC0C2}" type="presOf" srcId="{79A90F8A-5FBD-6A40-8855-EC600A453A8F}" destId="{1D8FC1DD-C375-904C-BE58-0D1A47A68510}" srcOrd="1" destOrd="0" presId="urn:microsoft.com/office/officeart/2005/8/layout/matrix1"/>
    <dgm:cxn modelId="{53094052-44B7-D64B-A3E2-451E5674C614}" type="presParOf" srcId="{4AD0B8A9-26EC-0C42-8BDC-1BCB954A7865}" destId="{5983657D-0856-8847-A09C-5D84C2AAB74F}" srcOrd="0" destOrd="0" presId="urn:microsoft.com/office/officeart/2005/8/layout/matrix1"/>
    <dgm:cxn modelId="{8EC32A18-6302-A749-A9EB-B95774D3F45B}" type="presParOf" srcId="{5983657D-0856-8847-A09C-5D84C2AAB74F}" destId="{DF093CDA-39DD-8A4F-BBED-009CD1913E0B}" srcOrd="0" destOrd="0" presId="urn:microsoft.com/office/officeart/2005/8/layout/matrix1"/>
    <dgm:cxn modelId="{EDDCAE9D-C2F7-F444-A109-6CDDEE93FB22}" type="presParOf" srcId="{5983657D-0856-8847-A09C-5D84C2AAB74F}" destId="{9936D8E8-B3B4-6E4D-A671-ACC15F9FD783}" srcOrd="1" destOrd="0" presId="urn:microsoft.com/office/officeart/2005/8/layout/matrix1"/>
    <dgm:cxn modelId="{F35370F5-7E3B-7B4F-BEB1-BE2408DB0EDD}" type="presParOf" srcId="{5983657D-0856-8847-A09C-5D84C2AAB74F}" destId="{E55E0628-B12A-BC49-AF2A-27F772805053}" srcOrd="2" destOrd="0" presId="urn:microsoft.com/office/officeart/2005/8/layout/matrix1"/>
    <dgm:cxn modelId="{E62D8D35-D365-C94A-A2A1-B63CBAF06A57}" type="presParOf" srcId="{5983657D-0856-8847-A09C-5D84C2AAB74F}" destId="{EB510C95-573F-F341-A1F4-3911F5751669}" srcOrd="3" destOrd="0" presId="urn:microsoft.com/office/officeart/2005/8/layout/matrix1"/>
    <dgm:cxn modelId="{484533D3-2E86-B34C-8A25-B9A57A5C2478}" type="presParOf" srcId="{5983657D-0856-8847-A09C-5D84C2AAB74F}" destId="{8C1C05F3-E064-FC4C-85C1-6FC73B8D61BE}" srcOrd="4" destOrd="0" presId="urn:microsoft.com/office/officeart/2005/8/layout/matrix1"/>
    <dgm:cxn modelId="{69B5DF36-E509-014D-9689-B8C6DF3EA38E}" type="presParOf" srcId="{5983657D-0856-8847-A09C-5D84C2AAB74F}" destId="{E5531E11-4A30-4345-A800-C8B7E9E20618}" srcOrd="5" destOrd="0" presId="urn:microsoft.com/office/officeart/2005/8/layout/matrix1"/>
    <dgm:cxn modelId="{E123E773-BC09-F04C-832B-BAE27063474C}" type="presParOf" srcId="{5983657D-0856-8847-A09C-5D84C2AAB74F}" destId="{CEF3CCA8-0FC9-4443-B53F-212903E92D4F}" srcOrd="6" destOrd="0" presId="urn:microsoft.com/office/officeart/2005/8/layout/matrix1"/>
    <dgm:cxn modelId="{681BA516-2EF2-2544-944F-51964059102A}" type="presParOf" srcId="{5983657D-0856-8847-A09C-5D84C2AAB74F}" destId="{1D8FC1DD-C375-904C-BE58-0D1A47A68510}" srcOrd="7" destOrd="0" presId="urn:microsoft.com/office/officeart/2005/8/layout/matrix1"/>
    <dgm:cxn modelId="{7B79A581-B1A9-F54F-9436-F93C2F9DDD69}" type="presParOf" srcId="{4AD0B8A9-26EC-0C42-8BDC-1BCB954A7865}" destId="{0EA50A7F-660B-864A-8751-2FC0D225B47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67B593-267B-DE43-B9C3-A1203EE8FA37}" type="doc">
      <dgm:prSet loTypeId="urn:microsoft.com/office/officeart/2005/8/layout/cycle3" loCatId="" qsTypeId="urn:microsoft.com/office/officeart/2005/8/quickstyle/simple4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DE48D8B4-5091-C041-B01C-7C31AD90928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Acquire</a:t>
          </a:r>
          <a:endParaRPr lang="en-US" dirty="0">
            <a:latin typeface="Calibri" pitchFamily="34" charset="0"/>
            <a:cs typeface="Myriad Pro"/>
          </a:endParaRPr>
        </a:p>
      </dgm:t>
    </dgm:pt>
    <dgm:pt modelId="{84C7DD58-92EE-7949-9D38-161D723B2A1F}" type="parTrans" cxnId="{85B44C98-DAA0-3C45-9B4F-C12DFD6BD32C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000465A9-C397-7B46-90B8-159940AD5BD9}" type="sibTrans" cxnId="{85B44C98-DAA0-3C45-9B4F-C12DFD6BD32C}">
      <dgm:prSet/>
      <dgm:spPr/>
      <dgm:t>
        <a:bodyPr/>
        <a:lstStyle/>
        <a:p>
          <a:endParaRPr lang="en-US">
            <a:latin typeface="Calibri" pitchFamily="34" charset="0"/>
            <a:cs typeface="Myriad Pro"/>
          </a:endParaRPr>
        </a:p>
      </dgm:t>
    </dgm:pt>
    <dgm:pt modelId="{E8969DD4-B246-0244-8CE9-926F50EF2A9B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Analyze</a:t>
          </a:r>
          <a:endParaRPr lang="en-US" dirty="0">
            <a:latin typeface="Calibri" pitchFamily="34" charset="0"/>
            <a:cs typeface="Myriad Pro"/>
          </a:endParaRPr>
        </a:p>
      </dgm:t>
    </dgm:pt>
    <dgm:pt modelId="{1946DC51-A810-DF40-B91D-64089AEE1354}" type="parTrans" cxnId="{238861FF-2B8A-9941-A08E-FBCA9CBFB33C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55099C0E-08A2-C646-8C5A-2EEF6D535BBC}" type="sibTrans" cxnId="{238861FF-2B8A-9941-A08E-FBCA9CBFB33C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23A9D623-9C26-0848-9E60-8C28E4DE1ADF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Manage</a:t>
          </a:r>
          <a:endParaRPr lang="en-US" dirty="0">
            <a:latin typeface="Calibri" pitchFamily="34" charset="0"/>
            <a:cs typeface="Myriad Pro"/>
          </a:endParaRPr>
        </a:p>
      </dgm:t>
    </dgm:pt>
    <dgm:pt modelId="{E5470196-1A5A-C04B-A403-98DFD2468215}" type="parTrans" cxnId="{0430D121-F02D-394D-8FD5-391D65D8721F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174E6206-0E4E-2E4D-B640-93463E7F51A7}" type="sibTrans" cxnId="{0430D121-F02D-394D-8FD5-391D65D8721F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A3A161F0-A9FD-8748-AB60-A65D18E93424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Integrate</a:t>
          </a:r>
          <a:endParaRPr lang="en-US" dirty="0">
            <a:latin typeface="Calibri" pitchFamily="34" charset="0"/>
            <a:cs typeface="Myriad Pro"/>
          </a:endParaRPr>
        </a:p>
      </dgm:t>
    </dgm:pt>
    <dgm:pt modelId="{D4E6D177-C5B1-9B46-B103-DCECD999EB6E}" type="parTrans" cxnId="{FB02E724-BF11-4D4C-8109-B4153707112D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3D3861E9-B449-1347-938E-1398B4A38BFC}" type="sibTrans" cxnId="{FB02E724-BF11-4D4C-8109-B4153707112D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60158FD8-B8D4-8648-A714-A04085A934D1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Visualize</a:t>
          </a:r>
          <a:endParaRPr lang="en-US" dirty="0">
            <a:latin typeface="Calibri" pitchFamily="34" charset="0"/>
            <a:cs typeface="Myriad Pro"/>
          </a:endParaRPr>
        </a:p>
      </dgm:t>
    </dgm:pt>
    <dgm:pt modelId="{CBA37E21-3C15-CD46-9101-CCA097B6D2F6}" type="parTrans" cxnId="{F711E4B3-A53D-C24D-B811-B1298E930822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EE502A65-2A90-B941-8539-A710399237A0}" type="sibTrans" cxnId="{F711E4B3-A53D-C24D-B811-B1298E930822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11BCEB3B-117A-0448-B77A-C12D2D750AC2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Share</a:t>
          </a:r>
          <a:endParaRPr lang="en-US" dirty="0">
            <a:latin typeface="Calibri" pitchFamily="34" charset="0"/>
            <a:cs typeface="Myriad Pro"/>
          </a:endParaRPr>
        </a:p>
      </dgm:t>
    </dgm:pt>
    <dgm:pt modelId="{002057D9-1D11-0948-AC40-D80BEC88E126}" type="parTrans" cxnId="{783B49C2-A481-0741-9AEC-E5D8FE6502A5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371BE0F8-ABFC-134C-AADC-22897CDEB9C4}" type="sibTrans" cxnId="{783B49C2-A481-0741-9AEC-E5D8FE6502A5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2B46DDF9-3EC0-C746-9CF2-84226B3B13FA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Myriad Pro"/>
            </a:rPr>
            <a:t>Store</a:t>
          </a:r>
          <a:endParaRPr lang="en-US" dirty="0">
            <a:latin typeface="Calibri" pitchFamily="34" charset="0"/>
            <a:cs typeface="Myriad Pro"/>
          </a:endParaRPr>
        </a:p>
      </dgm:t>
    </dgm:pt>
    <dgm:pt modelId="{E142C8CE-0FC0-1E46-9341-3002F63F37C5}" type="parTrans" cxnId="{6C69F31B-7A54-2346-A406-77130C9F379E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61F3D599-8A97-1B4D-A1D6-C05799977305}" type="sibTrans" cxnId="{6C69F31B-7A54-2346-A406-77130C9F379E}">
      <dgm:prSet/>
      <dgm:spPr/>
      <dgm:t>
        <a:bodyPr/>
        <a:lstStyle/>
        <a:p>
          <a:endParaRPr lang="en-US">
            <a:latin typeface="Myriad Pro"/>
            <a:cs typeface="Myriad Pro"/>
          </a:endParaRPr>
        </a:p>
      </dgm:t>
    </dgm:pt>
    <dgm:pt modelId="{E4BD0636-804C-9C4D-8B88-30BCEC67E05C}" type="pres">
      <dgm:prSet presAssocID="{1567B593-267B-DE43-B9C3-A1203EE8FA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B5AEA2-BCDC-934E-89E3-A89256925312}" type="pres">
      <dgm:prSet presAssocID="{1567B593-267B-DE43-B9C3-A1203EE8FA37}" presName="cycle" presStyleCnt="0"/>
      <dgm:spPr/>
    </dgm:pt>
    <dgm:pt modelId="{18245E22-4805-5145-B7F0-E4088E0876D8}" type="pres">
      <dgm:prSet presAssocID="{DE48D8B4-5091-C041-B01C-7C31AD909280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99C1E-60D9-B74C-AA66-2B61652775F1}" type="pres">
      <dgm:prSet presAssocID="{000465A9-C397-7B46-90B8-159940AD5BD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3C92EC3-9C7A-C647-AD28-EFB919BE203F}" type="pres">
      <dgm:prSet presAssocID="{2B46DDF9-3EC0-C746-9CF2-84226B3B13FA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68D67-56FD-9D49-B53B-2A643C80907D}" type="pres">
      <dgm:prSet presAssocID="{E8969DD4-B246-0244-8CE9-926F50EF2A9B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8FC6F-EADA-044C-B16D-9CF69E64E1C1}" type="pres">
      <dgm:prSet presAssocID="{60158FD8-B8D4-8648-A714-A04085A934D1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F6D903-9244-5343-9831-C8B093EC81B0}" type="pres">
      <dgm:prSet presAssocID="{23A9D623-9C26-0848-9E60-8C28E4DE1ADF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07C5C-5B1F-9D4C-932E-511C5C7E2E5F}" type="pres">
      <dgm:prSet presAssocID="{11BCEB3B-117A-0448-B77A-C12D2D750AC2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E9DB2-FEE0-434D-8745-A5C382348CED}" type="pres">
      <dgm:prSet presAssocID="{A3A161F0-A9FD-8748-AB60-A65D18E93424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69F31B-7A54-2346-A406-77130C9F379E}" srcId="{1567B593-267B-DE43-B9C3-A1203EE8FA37}" destId="{2B46DDF9-3EC0-C746-9CF2-84226B3B13FA}" srcOrd="1" destOrd="0" parTransId="{E142C8CE-0FC0-1E46-9341-3002F63F37C5}" sibTransId="{61F3D599-8A97-1B4D-A1D6-C05799977305}"/>
    <dgm:cxn modelId="{85B44C98-DAA0-3C45-9B4F-C12DFD6BD32C}" srcId="{1567B593-267B-DE43-B9C3-A1203EE8FA37}" destId="{DE48D8B4-5091-C041-B01C-7C31AD909280}" srcOrd="0" destOrd="0" parTransId="{84C7DD58-92EE-7949-9D38-161D723B2A1F}" sibTransId="{000465A9-C397-7B46-90B8-159940AD5BD9}"/>
    <dgm:cxn modelId="{4E749B02-CE06-DB47-B081-7E239FFE63CD}" type="presOf" srcId="{A3A161F0-A9FD-8748-AB60-A65D18E93424}" destId="{7A8E9DB2-FEE0-434D-8745-A5C382348CED}" srcOrd="0" destOrd="0" presId="urn:microsoft.com/office/officeart/2005/8/layout/cycle3"/>
    <dgm:cxn modelId="{311AB790-6AFC-7848-8028-A92424FBC986}" type="presOf" srcId="{E8969DD4-B246-0244-8CE9-926F50EF2A9B}" destId="{17D68D67-56FD-9D49-B53B-2A643C80907D}" srcOrd="0" destOrd="0" presId="urn:microsoft.com/office/officeart/2005/8/layout/cycle3"/>
    <dgm:cxn modelId="{F711E4B3-A53D-C24D-B811-B1298E930822}" srcId="{1567B593-267B-DE43-B9C3-A1203EE8FA37}" destId="{60158FD8-B8D4-8648-A714-A04085A934D1}" srcOrd="3" destOrd="0" parTransId="{CBA37E21-3C15-CD46-9101-CCA097B6D2F6}" sibTransId="{EE502A65-2A90-B941-8539-A710399237A0}"/>
    <dgm:cxn modelId="{783B49C2-A481-0741-9AEC-E5D8FE6502A5}" srcId="{1567B593-267B-DE43-B9C3-A1203EE8FA37}" destId="{11BCEB3B-117A-0448-B77A-C12D2D750AC2}" srcOrd="5" destOrd="0" parTransId="{002057D9-1D11-0948-AC40-D80BEC88E126}" sibTransId="{371BE0F8-ABFC-134C-AADC-22897CDEB9C4}"/>
    <dgm:cxn modelId="{305EBE12-3523-A44A-9314-7632CDD97809}" type="presOf" srcId="{DE48D8B4-5091-C041-B01C-7C31AD909280}" destId="{18245E22-4805-5145-B7F0-E4088E0876D8}" srcOrd="0" destOrd="0" presId="urn:microsoft.com/office/officeart/2005/8/layout/cycle3"/>
    <dgm:cxn modelId="{AD03079D-9064-5E40-8AAC-C4CBB0D4F61E}" type="presOf" srcId="{1567B593-267B-DE43-B9C3-A1203EE8FA37}" destId="{E4BD0636-804C-9C4D-8B88-30BCEC67E05C}" srcOrd="0" destOrd="0" presId="urn:microsoft.com/office/officeart/2005/8/layout/cycle3"/>
    <dgm:cxn modelId="{4B4088F8-06AC-6440-9D5B-D574A1E364A0}" type="presOf" srcId="{2B46DDF9-3EC0-C746-9CF2-84226B3B13FA}" destId="{03C92EC3-9C7A-C647-AD28-EFB919BE203F}" srcOrd="0" destOrd="0" presId="urn:microsoft.com/office/officeart/2005/8/layout/cycle3"/>
    <dgm:cxn modelId="{0A62E72A-9738-AE46-AA64-D8FA13C8881D}" type="presOf" srcId="{11BCEB3B-117A-0448-B77A-C12D2D750AC2}" destId="{F2607C5C-5B1F-9D4C-932E-511C5C7E2E5F}" srcOrd="0" destOrd="0" presId="urn:microsoft.com/office/officeart/2005/8/layout/cycle3"/>
    <dgm:cxn modelId="{238861FF-2B8A-9941-A08E-FBCA9CBFB33C}" srcId="{1567B593-267B-DE43-B9C3-A1203EE8FA37}" destId="{E8969DD4-B246-0244-8CE9-926F50EF2A9B}" srcOrd="2" destOrd="0" parTransId="{1946DC51-A810-DF40-B91D-64089AEE1354}" sibTransId="{55099C0E-08A2-C646-8C5A-2EEF6D535BBC}"/>
    <dgm:cxn modelId="{FB02E724-BF11-4D4C-8109-B4153707112D}" srcId="{1567B593-267B-DE43-B9C3-A1203EE8FA37}" destId="{A3A161F0-A9FD-8748-AB60-A65D18E93424}" srcOrd="6" destOrd="0" parTransId="{D4E6D177-C5B1-9B46-B103-DCECD999EB6E}" sibTransId="{3D3861E9-B449-1347-938E-1398B4A38BFC}"/>
    <dgm:cxn modelId="{94B02B4D-C61B-9846-B105-941C49916C15}" type="presOf" srcId="{60158FD8-B8D4-8648-A714-A04085A934D1}" destId="{B238FC6F-EADA-044C-B16D-9CF69E64E1C1}" srcOrd="0" destOrd="0" presId="urn:microsoft.com/office/officeart/2005/8/layout/cycle3"/>
    <dgm:cxn modelId="{0430D121-F02D-394D-8FD5-391D65D8721F}" srcId="{1567B593-267B-DE43-B9C3-A1203EE8FA37}" destId="{23A9D623-9C26-0848-9E60-8C28E4DE1ADF}" srcOrd="4" destOrd="0" parTransId="{E5470196-1A5A-C04B-A403-98DFD2468215}" sibTransId="{174E6206-0E4E-2E4D-B640-93463E7F51A7}"/>
    <dgm:cxn modelId="{043F5DAE-AFDC-2C46-BB23-B5C997F4E8BF}" type="presOf" srcId="{000465A9-C397-7B46-90B8-159940AD5BD9}" destId="{95D99C1E-60D9-B74C-AA66-2B61652775F1}" srcOrd="0" destOrd="0" presId="urn:microsoft.com/office/officeart/2005/8/layout/cycle3"/>
    <dgm:cxn modelId="{AD449F87-AF5A-C94B-9941-CD00F89433AB}" type="presOf" srcId="{23A9D623-9C26-0848-9E60-8C28E4DE1ADF}" destId="{6AF6D903-9244-5343-9831-C8B093EC81B0}" srcOrd="0" destOrd="0" presId="urn:microsoft.com/office/officeart/2005/8/layout/cycle3"/>
    <dgm:cxn modelId="{B8987002-4FE9-A149-AE22-154E10C3683A}" type="presParOf" srcId="{E4BD0636-804C-9C4D-8B88-30BCEC67E05C}" destId="{01B5AEA2-BCDC-934E-89E3-A89256925312}" srcOrd="0" destOrd="0" presId="urn:microsoft.com/office/officeart/2005/8/layout/cycle3"/>
    <dgm:cxn modelId="{DCB30C04-2F32-0E4E-A784-C61C0F0F16AF}" type="presParOf" srcId="{01B5AEA2-BCDC-934E-89E3-A89256925312}" destId="{18245E22-4805-5145-B7F0-E4088E0876D8}" srcOrd="0" destOrd="0" presId="urn:microsoft.com/office/officeart/2005/8/layout/cycle3"/>
    <dgm:cxn modelId="{D0E58D69-5290-D847-BF20-A6BB726BF629}" type="presParOf" srcId="{01B5AEA2-BCDC-934E-89E3-A89256925312}" destId="{95D99C1E-60D9-B74C-AA66-2B61652775F1}" srcOrd="1" destOrd="0" presId="urn:microsoft.com/office/officeart/2005/8/layout/cycle3"/>
    <dgm:cxn modelId="{0CA476AE-B0EF-1047-8167-01E897B07881}" type="presParOf" srcId="{01B5AEA2-BCDC-934E-89E3-A89256925312}" destId="{03C92EC3-9C7A-C647-AD28-EFB919BE203F}" srcOrd="2" destOrd="0" presId="urn:microsoft.com/office/officeart/2005/8/layout/cycle3"/>
    <dgm:cxn modelId="{D4CE641E-3A64-3E41-913C-D2C654142310}" type="presParOf" srcId="{01B5AEA2-BCDC-934E-89E3-A89256925312}" destId="{17D68D67-56FD-9D49-B53B-2A643C80907D}" srcOrd="3" destOrd="0" presId="urn:microsoft.com/office/officeart/2005/8/layout/cycle3"/>
    <dgm:cxn modelId="{17C4DEC5-4AC7-0843-8AA9-A9BCF48CA15C}" type="presParOf" srcId="{01B5AEA2-BCDC-934E-89E3-A89256925312}" destId="{B238FC6F-EADA-044C-B16D-9CF69E64E1C1}" srcOrd="4" destOrd="0" presId="urn:microsoft.com/office/officeart/2005/8/layout/cycle3"/>
    <dgm:cxn modelId="{2F98A610-9641-1F4B-903A-0BF58354CCFF}" type="presParOf" srcId="{01B5AEA2-BCDC-934E-89E3-A89256925312}" destId="{6AF6D903-9244-5343-9831-C8B093EC81B0}" srcOrd="5" destOrd="0" presId="urn:microsoft.com/office/officeart/2005/8/layout/cycle3"/>
    <dgm:cxn modelId="{B04E0F93-731C-AA41-9E98-A428E54601B0}" type="presParOf" srcId="{01B5AEA2-BCDC-934E-89E3-A89256925312}" destId="{F2607C5C-5B1F-9D4C-932E-511C5C7E2E5F}" srcOrd="6" destOrd="0" presId="urn:microsoft.com/office/officeart/2005/8/layout/cycle3"/>
    <dgm:cxn modelId="{E93E6D36-4F3C-824B-A2F6-659E783D7CBE}" type="presParOf" srcId="{01B5AEA2-BCDC-934E-89E3-A89256925312}" destId="{7A8E9DB2-FEE0-434D-8745-A5C382348CED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D7B18D-5DE7-E041-9B62-1E3B8AC52075}" type="doc">
      <dgm:prSet loTypeId="urn:microsoft.com/office/officeart/2005/8/layout/hList1" loCatId="" qsTypeId="urn:microsoft.com/office/officeart/2005/8/quickstyle/simple4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3DD6F23E-BBF4-6249-BB02-EA4FDCDE9D3E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Myriad Pro"/>
            </a:rPr>
            <a:t>Structured Data Sources</a:t>
          </a:r>
          <a:endParaRPr lang="en-US" dirty="0">
            <a:latin typeface="Calibri" pitchFamily="34" charset="0"/>
            <a:cs typeface="Myriad Pro"/>
          </a:endParaRPr>
        </a:p>
      </dgm:t>
    </dgm:pt>
    <dgm:pt modelId="{BE90651B-DA82-514B-BC4D-A4EF622400F9}" type="parTrans" cxnId="{50DD688B-779A-5E4E-A346-87BA63DB920A}">
      <dgm:prSet/>
      <dgm:spPr/>
      <dgm:t>
        <a:bodyPr/>
        <a:lstStyle/>
        <a:p>
          <a:endParaRPr lang="en-US"/>
        </a:p>
      </dgm:t>
    </dgm:pt>
    <dgm:pt modelId="{F987BFB7-9B57-6141-B395-7302246F0652}" type="sibTrans" cxnId="{50DD688B-779A-5E4E-A346-87BA63DB920A}">
      <dgm:prSet/>
      <dgm:spPr/>
      <dgm:t>
        <a:bodyPr/>
        <a:lstStyle/>
        <a:p>
          <a:endParaRPr lang="en-US"/>
        </a:p>
      </dgm:t>
    </dgm:pt>
    <dgm:pt modelId="{D3931B55-7AD9-F24C-9CC7-170FA1775FF7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Existing databases</a:t>
          </a:r>
          <a:endParaRPr lang="en-US" dirty="0">
            <a:latin typeface="Calibri" pitchFamily="34" charset="0"/>
            <a:cs typeface="Myriad Pro"/>
          </a:endParaRPr>
        </a:p>
      </dgm:t>
    </dgm:pt>
    <dgm:pt modelId="{85FC3FB5-04C4-8142-B7CF-233E977983AF}" type="parTrans" cxnId="{047E3221-36C1-7B4A-B65A-E0F6AA65B6AA}">
      <dgm:prSet/>
      <dgm:spPr/>
      <dgm:t>
        <a:bodyPr/>
        <a:lstStyle/>
        <a:p>
          <a:endParaRPr lang="en-US"/>
        </a:p>
      </dgm:t>
    </dgm:pt>
    <dgm:pt modelId="{8F50836F-4E0E-5F47-A99D-C805B0404B84}" type="sibTrans" cxnId="{047E3221-36C1-7B4A-B65A-E0F6AA65B6AA}">
      <dgm:prSet/>
      <dgm:spPr/>
      <dgm:t>
        <a:bodyPr/>
        <a:lstStyle/>
        <a:p>
          <a:endParaRPr lang="en-US"/>
        </a:p>
      </dgm:t>
    </dgm:pt>
    <dgm:pt modelId="{87E04B3A-2B2A-BC41-A2C5-26A76011ED39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ERP/CRM/BI systems</a:t>
          </a:r>
          <a:endParaRPr lang="en-US" dirty="0">
            <a:latin typeface="Calibri" pitchFamily="34" charset="0"/>
            <a:cs typeface="Myriad Pro"/>
          </a:endParaRPr>
        </a:p>
      </dgm:t>
    </dgm:pt>
    <dgm:pt modelId="{6DA263C1-A60C-514D-A961-11620A90FFA2}" type="parTrans" cxnId="{98C301A0-D5A2-F54D-9ED9-DDE0371FE1FE}">
      <dgm:prSet/>
      <dgm:spPr/>
      <dgm:t>
        <a:bodyPr/>
        <a:lstStyle/>
        <a:p>
          <a:endParaRPr lang="en-US"/>
        </a:p>
      </dgm:t>
    </dgm:pt>
    <dgm:pt modelId="{987CB0D9-6657-E945-87F5-BAA53A165EE4}" type="sibTrans" cxnId="{98C301A0-D5A2-F54D-9ED9-DDE0371FE1FE}">
      <dgm:prSet/>
      <dgm:spPr/>
      <dgm:t>
        <a:bodyPr/>
        <a:lstStyle/>
        <a:p>
          <a:endParaRPr lang="en-US"/>
        </a:p>
      </dgm:t>
    </dgm:pt>
    <dgm:pt modelId="{EC0FE20F-890A-3C43-8132-BDF16634629E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Inventory</a:t>
          </a:r>
          <a:endParaRPr lang="en-US" dirty="0">
            <a:latin typeface="Calibri" pitchFamily="34" charset="0"/>
            <a:cs typeface="Myriad Pro"/>
          </a:endParaRPr>
        </a:p>
      </dgm:t>
    </dgm:pt>
    <dgm:pt modelId="{55C394CD-BACF-1C47-99CF-6FCC6C2CA52F}" type="parTrans" cxnId="{1CBAFE7D-B429-E44C-83EE-61873CC692F6}">
      <dgm:prSet/>
      <dgm:spPr/>
      <dgm:t>
        <a:bodyPr/>
        <a:lstStyle/>
        <a:p>
          <a:endParaRPr lang="en-US"/>
        </a:p>
      </dgm:t>
    </dgm:pt>
    <dgm:pt modelId="{44C9B07E-1E2A-4B4D-B4DC-AB872119FB69}" type="sibTrans" cxnId="{1CBAFE7D-B429-E44C-83EE-61873CC692F6}">
      <dgm:prSet/>
      <dgm:spPr/>
      <dgm:t>
        <a:bodyPr/>
        <a:lstStyle/>
        <a:p>
          <a:endParaRPr lang="en-US"/>
        </a:p>
      </dgm:t>
    </dgm:pt>
    <dgm:pt modelId="{71DA77D9-07D2-034F-A0F0-5BA12EF2FEE9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Supply chain</a:t>
          </a:r>
          <a:endParaRPr lang="en-US" dirty="0">
            <a:latin typeface="Calibri" pitchFamily="34" charset="0"/>
            <a:cs typeface="Myriad Pro"/>
          </a:endParaRPr>
        </a:p>
      </dgm:t>
    </dgm:pt>
    <dgm:pt modelId="{B3456AEB-A48D-944F-ADC5-F519A5013362}" type="parTrans" cxnId="{56754767-9DA6-E74E-BEB3-F37DF421C210}">
      <dgm:prSet/>
      <dgm:spPr/>
      <dgm:t>
        <a:bodyPr/>
        <a:lstStyle/>
        <a:p>
          <a:endParaRPr lang="en-US"/>
        </a:p>
      </dgm:t>
    </dgm:pt>
    <dgm:pt modelId="{FC361604-C9B8-7F45-AD1B-A3A3F1D6E44D}" type="sibTrans" cxnId="{56754767-9DA6-E74E-BEB3-F37DF421C210}">
      <dgm:prSet/>
      <dgm:spPr/>
      <dgm:t>
        <a:bodyPr/>
        <a:lstStyle/>
        <a:p>
          <a:endParaRPr lang="en-US"/>
        </a:p>
      </dgm:t>
    </dgm:pt>
    <dgm:pt modelId="{8D1A9D11-3FD2-3842-9EFD-07B903D60FAA}">
      <dgm:prSet/>
      <dgm:spPr>
        <a:solidFill>
          <a:srgbClr val="008000"/>
        </a:solidFill>
      </dgm:spPr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Myriad Pro"/>
            </a:rPr>
            <a:t>Unstructured Data Sources</a:t>
          </a:r>
          <a:endParaRPr lang="en-US" b="1" dirty="0">
            <a:latin typeface="Calibri" pitchFamily="34" charset="0"/>
            <a:cs typeface="Myriad Pro"/>
          </a:endParaRPr>
        </a:p>
      </dgm:t>
    </dgm:pt>
    <dgm:pt modelId="{A71490D1-D43C-F84C-93F2-9C426244374D}" type="parTrans" cxnId="{309574C2-CAF3-424F-BFAB-8A1420E8B946}">
      <dgm:prSet/>
      <dgm:spPr/>
      <dgm:t>
        <a:bodyPr/>
        <a:lstStyle/>
        <a:p>
          <a:endParaRPr lang="en-US"/>
        </a:p>
      </dgm:t>
    </dgm:pt>
    <dgm:pt modelId="{37C1CB24-AEE0-BC41-BE0A-52E1686388CF}" type="sibTrans" cxnId="{309574C2-CAF3-424F-BFAB-8A1420E8B946}">
      <dgm:prSet/>
      <dgm:spPr/>
      <dgm:t>
        <a:bodyPr/>
        <a:lstStyle/>
        <a:p>
          <a:endParaRPr lang="en-US"/>
        </a:p>
      </dgm:t>
    </dgm:pt>
    <dgm:pt modelId="{815522E9-0015-2E41-ACD0-260CD913A280}">
      <dgm:prSet/>
      <dgm:spPr/>
      <dgm:t>
        <a:bodyPr/>
        <a:lstStyle/>
        <a:p>
          <a:pPr rtl="0"/>
          <a:r>
            <a:rPr lang="en-US" b="0" dirty="0" smtClean="0">
              <a:latin typeface="Calibri" pitchFamily="34" charset="0"/>
              <a:cs typeface="Myriad Pro"/>
            </a:rPr>
            <a:t>Server logs</a:t>
          </a:r>
          <a:endParaRPr lang="en-US" b="0" dirty="0">
            <a:latin typeface="Calibri" pitchFamily="34" charset="0"/>
            <a:cs typeface="Myriad Pro"/>
          </a:endParaRPr>
        </a:p>
      </dgm:t>
    </dgm:pt>
    <dgm:pt modelId="{5D73546A-FD57-3B43-921C-935D63F4D505}" type="parTrans" cxnId="{A4700868-BE79-AE45-95DB-598CBCB829E2}">
      <dgm:prSet/>
      <dgm:spPr/>
      <dgm:t>
        <a:bodyPr/>
        <a:lstStyle/>
        <a:p>
          <a:endParaRPr lang="en-US"/>
        </a:p>
      </dgm:t>
    </dgm:pt>
    <dgm:pt modelId="{07451A02-8A31-A549-ADA3-54215A00DCD4}" type="sibTrans" cxnId="{A4700868-BE79-AE45-95DB-598CBCB829E2}">
      <dgm:prSet/>
      <dgm:spPr/>
      <dgm:t>
        <a:bodyPr/>
        <a:lstStyle/>
        <a:p>
          <a:endParaRPr lang="en-US"/>
        </a:p>
      </dgm:t>
    </dgm:pt>
    <dgm:pt modelId="{CD15C406-203A-7B4A-9D28-A39A7C6FD2E8}">
      <dgm:prSet/>
      <dgm:spPr/>
      <dgm:t>
        <a:bodyPr/>
        <a:lstStyle/>
        <a:p>
          <a:pPr rtl="0"/>
          <a:r>
            <a:rPr lang="en-US" b="0" dirty="0" smtClean="0">
              <a:latin typeface="Calibri" pitchFamily="34" charset="0"/>
              <a:cs typeface="Myriad Pro"/>
            </a:rPr>
            <a:t>Search engine logs</a:t>
          </a:r>
          <a:endParaRPr lang="en-US" b="0" dirty="0">
            <a:latin typeface="Calibri" pitchFamily="34" charset="0"/>
            <a:cs typeface="Myriad Pro"/>
          </a:endParaRPr>
        </a:p>
      </dgm:t>
    </dgm:pt>
    <dgm:pt modelId="{3D17BC73-A109-0D4C-BF97-A7DE4133C5AF}" type="parTrans" cxnId="{E0600BD1-19E9-DF49-A577-D7199408B764}">
      <dgm:prSet/>
      <dgm:spPr/>
      <dgm:t>
        <a:bodyPr/>
        <a:lstStyle/>
        <a:p>
          <a:endParaRPr lang="en-US"/>
        </a:p>
      </dgm:t>
    </dgm:pt>
    <dgm:pt modelId="{073CD550-E26F-394C-9808-DDB4291BCDC2}" type="sibTrans" cxnId="{E0600BD1-19E9-DF49-A577-D7199408B764}">
      <dgm:prSet/>
      <dgm:spPr/>
      <dgm:t>
        <a:bodyPr/>
        <a:lstStyle/>
        <a:p>
          <a:endParaRPr lang="en-US"/>
        </a:p>
      </dgm:t>
    </dgm:pt>
    <dgm:pt modelId="{EEBC69E4-57BD-654C-A9F3-68624E375EE8}">
      <dgm:prSet/>
      <dgm:spPr/>
      <dgm:t>
        <a:bodyPr/>
        <a:lstStyle/>
        <a:p>
          <a:pPr rtl="0"/>
          <a:r>
            <a:rPr lang="en-US" b="0" dirty="0" smtClean="0">
              <a:latin typeface="Calibri" pitchFamily="34" charset="0"/>
              <a:cs typeface="Myriad Pro"/>
            </a:rPr>
            <a:t>Browsing logs</a:t>
          </a:r>
          <a:endParaRPr lang="en-US" b="0" dirty="0">
            <a:latin typeface="Calibri" pitchFamily="34" charset="0"/>
            <a:cs typeface="Myriad Pro"/>
          </a:endParaRPr>
        </a:p>
      </dgm:t>
    </dgm:pt>
    <dgm:pt modelId="{6FC65532-F760-4146-B462-CA9A4F94EDAF}" type="parTrans" cxnId="{44CCC254-008C-5948-BBB4-59407C6F6A53}">
      <dgm:prSet/>
      <dgm:spPr/>
      <dgm:t>
        <a:bodyPr/>
        <a:lstStyle/>
        <a:p>
          <a:endParaRPr lang="en-US"/>
        </a:p>
      </dgm:t>
    </dgm:pt>
    <dgm:pt modelId="{09F6698D-BEAA-3E49-B355-477F89E7A508}" type="sibTrans" cxnId="{44CCC254-008C-5948-BBB4-59407C6F6A53}">
      <dgm:prSet/>
      <dgm:spPr/>
      <dgm:t>
        <a:bodyPr/>
        <a:lstStyle/>
        <a:p>
          <a:endParaRPr lang="en-US"/>
        </a:p>
      </dgm:t>
    </dgm:pt>
    <dgm:pt modelId="{63D26A12-3C0E-5044-A165-B65B4014F8EC}">
      <dgm:prSet/>
      <dgm:spPr/>
      <dgm:t>
        <a:bodyPr/>
        <a:lstStyle/>
        <a:p>
          <a:pPr rtl="0"/>
          <a:r>
            <a:rPr lang="en-US" b="0" dirty="0" smtClean="0">
              <a:latin typeface="Calibri" pitchFamily="34" charset="0"/>
              <a:cs typeface="Myriad Pro"/>
            </a:rPr>
            <a:t>E-Commerce records</a:t>
          </a:r>
          <a:endParaRPr lang="en-US" b="0" dirty="0">
            <a:latin typeface="Calibri" pitchFamily="34" charset="0"/>
            <a:cs typeface="Myriad Pro"/>
          </a:endParaRPr>
        </a:p>
      </dgm:t>
    </dgm:pt>
    <dgm:pt modelId="{C1429E49-0DEE-BC4D-AB7F-076FAB96BDFC}" type="parTrans" cxnId="{C866FB67-41C2-A94E-AB8C-1CF35E626176}">
      <dgm:prSet/>
      <dgm:spPr/>
      <dgm:t>
        <a:bodyPr/>
        <a:lstStyle/>
        <a:p>
          <a:endParaRPr lang="en-US"/>
        </a:p>
      </dgm:t>
    </dgm:pt>
    <dgm:pt modelId="{C09EA1DD-196A-F74C-8FD3-49C0DC3DCCB4}" type="sibTrans" cxnId="{C866FB67-41C2-A94E-AB8C-1CF35E626176}">
      <dgm:prSet/>
      <dgm:spPr/>
      <dgm:t>
        <a:bodyPr/>
        <a:lstStyle/>
        <a:p>
          <a:endParaRPr lang="en-US"/>
        </a:p>
      </dgm:t>
    </dgm:pt>
    <dgm:pt modelId="{FE0F0184-DF2C-A142-A219-5AFFC1F2E1C2}">
      <dgm:prSet/>
      <dgm:spPr/>
      <dgm:t>
        <a:bodyPr/>
        <a:lstStyle/>
        <a:p>
          <a:pPr rtl="0"/>
          <a:r>
            <a:rPr lang="en-US" b="0" dirty="0" smtClean="0">
              <a:latin typeface="Calibri" pitchFamily="34" charset="0"/>
              <a:cs typeface="Myriad Pro"/>
            </a:rPr>
            <a:t>Social media</a:t>
          </a:r>
          <a:endParaRPr lang="en-US" b="0" dirty="0">
            <a:latin typeface="Calibri" pitchFamily="34" charset="0"/>
            <a:cs typeface="Myriad Pro"/>
          </a:endParaRPr>
        </a:p>
      </dgm:t>
    </dgm:pt>
    <dgm:pt modelId="{A251D65E-3EE0-3344-A39A-7BEBD578D202}" type="parTrans" cxnId="{DD91D3C6-867E-D24D-A8D6-A8E0616A6F10}">
      <dgm:prSet/>
      <dgm:spPr/>
      <dgm:t>
        <a:bodyPr/>
        <a:lstStyle/>
        <a:p>
          <a:endParaRPr lang="en-US"/>
        </a:p>
      </dgm:t>
    </dgm:pt>
    <dgm:pt modelId="{61C00DD9-1948-CC42-9FAB-2C0D2EBB7F45}" type="sibTrans" cxnId="{DD91D3C6-867E-D24D-A8D6-A8E0616A6F10}">
      <dgm:prSet/>
      <dgm:spPr/>
      <dgm:t>
        <a:bodyPr/>
        <a:lstStyle/>
        <a:p>
          <a:endParaRPr lang="en-US"/>
        </a:p>
      </dgm:t>
    </dgm:pt>
    <dgm:pt modelId="{5CDFF03B-DE9F-1448-84D5-895D6E581CB7}">
      <dgm:prSet/>
      <dgm:spPr/>
      <dgm:t>
        <a:bodyPr/>
        <a:lstStyle/>
        <a:p>
          <a:pPr rtl="0"/>
          <a:r>
            <a:rPr lang="en-US" b="0" dirty="0" smtClean="0">
              <a:latin typeface="Calibri" pitchFamily="34" charset="0"/>
              <a:cs typeface="Myriad Pro"/>
            </a:rPr>
            <a:t>Voice</a:t>
          </a:r>
          <a:endParaRPr lang="en-US" b="0" dirty="0">
            <a:latin typeface="Calibri" pitchFamily="34" charset="0"/>
            <a:cs typeface="Myriad Pro"/>
          </a:endParaRPr>
        </a:p>
      </dgm:t>
    </dgm:pt>
    <dgm:pt modelId="{2B17E70C-5897-6844-A6A7-F6C46E54E177}" type="parTrans" cxnId="{E7767A2A-1900-5341-8489-33F0A1A527FC}">
      <dgm:prSet/>
      <dgm:spPr/>
      <dgm:t>
        <a:bodyPr/>
        <a:lstStyle/>
        <a:p>
          <a:endParaRPr lang="en-US"/>
        </a:p>
      </dgm:t>
    </dgm:pt>
    <dgm:pt modelId="{7FE4C83D-96EE-4944-8A08-73B7D0FE852E}" type="sibTrans" cxnId="{E7767A2A-1900-5341-8489-33F0A1A527FC}">
      <dgm:prSet/>
      <dgm:spPr/>
      <dgm:t>
        <a:bodyPr/>
        <a:lstStyle/>
        <a:p>
          <a:endParaRPr lang="en-US"/>
        </a:p>
      </dgm:t>
    </dgm:pt>
    <dgm:pt modelId="{F224BCB2-5B59-4B4B-977E-45D20B70F20A}">
      <dgm:prSet/>
      <dgm:spPr/>
      <dgm:t>
        <a:bodyPr/>
        <a:lstStyle/>
        <a:p>
          <a:pPr rtl="0"/>
          <a:r>
            <a:rPr lang="en-US" b="0" dirty="0" smtClean="0">
              <a:latin typeface="Calibri" pitchFamily="34" charset="0"/>
              <a:cs typeface="Myriad Pro"/>
            </a:rPr>
            <a:t>Video</a:t>
          </a:r>
          <a:endParaRPr lang="en-US" b="0" dirty="0">
            <a:latin typeface="Calibri" pitchFamily="34" charset="0"/>
            <a:cs typeface="Myriad Pro"/>
          </a:endParaRPr>
        </a:p>
      </dgm:t>
    </dgm:pt>
    <dgm:pt modelId="{BC9C4E51-DC61-0346-8BA9-EDB652BC292A}" type="parTrans" cxnId="{D44CB9D5-9467-3448-9C89-D840B090B45C}">
      <dgm:prSet/>
      <dgm:spPr/>
      <dgm:t>
        <a:bodyPr/>
        <a:lstStyle/>
        <a:p>
          <a:endParaRPr lang="en-US"/>
        </a:p>
      </dgm:t>
    </dgm:pt>
    <dgm:pt modelId="{0B705BE3-8399-CC4F-83FC-A8D1C53A0F94}" type="sibTrans" cxnId="{D44CB9D5-9467-3448-9C89-D840B090B45C}">
      <dgm:prSet/>
      <dgm:spPr/>
      <dgm:t>
        <a:bodyPr/>
        <a:lstStyle/>
        <a:p>
          <a:endParaRPr lang="en-US"/>
        </a:p>
      </dgm:t>
    </dgm:pt>
    <dgm:pt modelId="{BB2A2D87-9432-574B-A522-BA2C084B3FB5}">
      <dgm:prSet/>
      <dgm:spPr/>
      <dgm:t>
        <a:bodyPr/>
        <a:lstStyle/>
        <a:p>
          <a:pPr rtl="0"/>
          <a:r>
            <a:rPr lang="en-US" b="0" dirty="0" smtClean="0">
              <a:latin typeface="Calibri" pitchFamily="34" charset="0"/>
              <a:cs typeface="Myriad Pro"/>
            </a:rPr>
            <a:t>Sensor data</a:t>
          </a:r>
          <a:endParaRPr lang="en-US" b="0" dirty="0">
            <a:latin typeface="Calibri" pitchFamily="34" charset="0"/>
            <a:cs typeface="Myriad Pro"/>
          </a:endParaRPr>
        </a:p>
      </dgm:t>
    </dgm:pt>
    <dgm:pt modelId="{C60FB14C-85BF-C046-ACAA-F032F48A5262}" type="parTrans" cxnId="{FB8C0C4E-D259-9D44-891F-D025B9CE1B21}">
      <dgm:prSet/>
      <dgm:spPr/>
      <dgm:t>
        <a:bodyPr/>
        <a:lstStyle/>
        <a:p>
          <a:endParaRPr lang="en-US"/>
        </a:p>
      </dgm:t>
    </dgm:pt>
    <dgm:pt modelId="{77F16393-A5BE-AB45-A0DB-3BA51628241F}" type="sibTrans" cxnId="{FB8C0C4E-D259-9D44-891F-D025B9CE1B21}">
      <dgm:prSet/>
      <dgm:spPr/>
      <dgm:t>
        <a:bodyPr/>
        <a:lstStyle/>
        <a:p>
          <a:endParaRPr lang="en-US"/>
        </a:p>
      </dgm:t>
    </dgm:pt>
    <dgm:pt modelId="{6E60CDF3-C367-4B43-AD70-087B290041F4}" type="pres">
      <dgm:prSet presAssocID="{BED7B18D-5DE7-E041-9B62-1E3B8AC520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8687E1-7D47-C74F-8DCD-795BE3BD7DF4}" type="pres">
      <dgm:prSet presAssocID="{3DD6F23E-BBF4-6249-BB02-EA4FDCDE9D3E}" presName="composite" presStyleCnt="0"/>
      <dgm:spPr/>
    </dgm:pt>
    <dgm:pt modelId="{6612DF41-1307-9B40-8228-35E6E11F4209}" type="pres">
      <dgm:prSet presAssocID="{3DD6F23E-BBF4-6249-BB02-EA4FDCDE9D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F6A0B-477B-014D-AE3A-2ACD3379D521}" type="pres">
      <dgm:prSet presAssocID="{3DD6F23E-BBF4-6249-BB02-EA4FDCDE9D3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8BF51-A647-3A46-B771-D4550A5A252A}" type="pres">
      <dgm:prSet presAssocID="{F987BFB7-9B57-6141-B395-7302246F0652}" presName="space" presStyleCnt="0"/>
      <dgm:spPr/>
    </dgm:pt>
    <dgm:pt modelId="{92F72134-4709-D448-A6B1-650BFEAEED42}" type="pres">
      <dgm:prSet presAssocID="{8D1A9D11-3FD2-3842-9EFD-07B903D60FAA}" presName="composite" presStyleCnt="0"/>
      <dgm:spPr/>
    </dgm:pt>
    <dgm:pt modelId="{EEF7A030-613F-2242-82C8-697ECDA300B4}" type="pres">
      <dgm:prSet presAssocID="{8D1A9D11-3FD2-3842-9EFD-07B903D60FA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69782-14ED-DA4F-849B-951399603C15}" type="pres">
      <dgm:prSet presAssocID="{8D1A9D11-3FD2-3842-9EFD-07B903D60FA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6FB67-41C2-A94E-AB8C-1CF35E626176}" srcId="{8D1A9D11-3FD2-3842-9EFD-07B903D60FAA}" destId="{63D26A12-3C0E-5044-A165-B65B4014F8EC}" srcOrd="3" destOrd="0" parTransId="{C1429E49-0DEE-BC4D-AB7F-076FAB96BDFC}" sibTransId="{C09EA1DD-196A-F74C-8FD3-49C0DC3DCCB4}"/>
    <dgm:cxn modelId="{309574C2-CAF3-424F-BFAB-8A1420E8B946}" srcId="{BED7B18D-5DE7-E041-9B62-1E3B8AC52075}" destId="{8D1A9D11-3FD2-3842-9EFD-07B903D60FAA}" srcOrd="1" destOrd="0" parTransId="{A71490D1-D43C-F84C-93F2-9C426244374D}" sibTransId="{37C1CB24-AEE0-BC41-BE0A-52E1686388CF}"/>
    <dgm:cxn modelId="{AE8A7D67-A942-4E4E-BFC7-1824C02B0648}" type="presOf" srcId="{EC0FE20F-890A-3C43-8132-BDF16634629E}" destId="{680F6A0B-477B-014D-AE3A-2ACD3379D521}" srcOrd="0" destOrd="2" presId="urn:microsoft.com/office/officeart/2005/8/layout/hList1"/>
    <dgm:cxn modelId="{50DD688B-779A-5E4E-A346-87BA63DB920A}" srcId="{BED7B18D-5DE7-E041-9B62-1E3B8AC52075}" destId="{3DD6F23E-BBF4-6249-BB02-EA4FDCDE9D3E}" srcOrd="0" destOrd="0" parTransId="{BE90651B-DA82-514B-BC4D-A4EF622400F9}" sibTransId="{F987BFB7-9B57-6141-B395-7302246F0652}"/>
    <dgm:cxn modelId="{0EE55A46-CCF0-3F49-9040-E4FE4F1977E8}" type="presOf" srcId="{87E04B3A-2B2A-BC41-A2C5-26A76011ED39}" destId="{680F6A0B-477B-014D-AE3A-2ACD3379D521}" srcOrd="0" destOrd="1" presId="urn:microsoft.com/office/officeart/2005/8/layout/hList1"/>
    <dgm:cxn modelId="{DD91D3C6-867E-D24D-A8D6-A8E0616A6F10}" srcId="{8D1A9D11-3FD2-3842-9EFD-07B903D60FAA}" destId="{FE0F0184-DF2C-A142-A219-5AFFC1F2E1C2}" srcOrd="4" destOrd="0" parTransId="{A251D65E-3EE0-3344-A39A-7BEBD578D202}" sibTransId="{61C00DD9-1948-CC42-9FAB-2C0D2EBB7F45}"/>
    <dgm:cxn modelId="{1CBAFE7D-B429-E44C-83EE-61873CC692F6}" srcId="{3DD6F23E-BBF4-6249-BB02-EA4FDCDE9D3E}" destId="{EC0FE20F-890A-3C43-8132-BDF16634629E}" srcOrd="2" destOrd="0" parTransId="{55C394CD-BACF-1C47-99CF-6FCC6C2CA52F}" sibTransId="{44C9B07E-1E2A-4B4D-B4DC-AB872119FB69}"/>
    <dgm:cxn modelId="{29028172-43A9-F149-A767-1F0B9C06C960}" type="presOf" srcId="{F224BCB2-5B59-4B4B-977E-45D20B70F20A}" destId="{61F69782-14ED-DA4F-849B-951399603C15}" srcOrd="0" destOrd="6" presId="urn:microsoft.com/office/officeart/2005/8/layout/hList1"/>
    <dgm:cxn modelId="{44CCC254-008C-5948-BBB4-59407C6F6A53}" srcId="{8D1A9D11-3FD2-3842-9EFD-07B903D60FAA}" destId="{EEBC69E4-57BD-654C-A9F3-68624E375EE8}" srcOrd="2" destOrd="0" parTransId="{6FC65532-F760-4146-B462-CA9A4F94EDAF}" sibTransId="{09F6698D-BEAA-3E49-B355-477F89E7A508}"/>
    <dgm:cxn modelId="{E7767A2A-1900-5341-8489-33F0A1A527FC}" srcId="{8D1A9D11-3FD2-3842-9EFD-07B903D60FAA}" destId="{5CDFF03B-DE9F-1448-84D5-895D6E581CB7}" srcOrd="5" destOrd="0" parTransId="{2B17E70C-5897-6844-A6A7-F6C46E54E177}" sibTransId="{7FE4C83D-96EE-4944-8A08-73B7D0FE852E}"/>
    <dgm:cxn modelId="{1BF7B92C-57C3-1247-B9F7-E558C97A2E69}" type="presOf" srcId="{FE0F0184-DF2C-A142-A219-5AFFC1F2E1C2}" destId="{61F69782-14ED-DA4F-849B-951399603C15}" srcOrd="0" destOrd="4" presId="urn:microsoft.com/office/officeart/2005/8/layout/hList1"/>
    <dgm:cxn modelId="{047E3221-36C1-7B4A-B65A-E0F6AA65B6AA}" srcId="{3DD6F23E-BBF4-6249-BB02-EA4FDCDE9D3E}" destId="{D3931B55-7AD9-F24C-9CC7-170FA1775FF7}" srcOrd="0" destOrd="0" parTransId="{85FC3FB5-04C4-8142-B7CF-233E977983AF}" sibTransId="{8F50836F-4E0E-5F47-A99D-C805B0404B84}"/>
    <dgm:cxn modelId="{EB000D4C-DB37-E348-B517-5026DCEA1788}" type="presOf" srcId="{EEBC69E4-57BD-654C-A9F3-68624E375EE8}" destId="{61F69782-14ED-DA4F-849B-951399603C15}" srcOrd="0" destOrd="2" presId="urn:microsoft.com/office/officeart/2005/8/layout/hList1"/>
    <dgm:cxn modelId="{6FC2B7F1-C467-8247-8AA5-85490CDD2294}" type="presOf" srcId="{71DA77D9-07D2-034F-A0F0-5BA12EF2FEE9}" destId="{680F6A0B-477B-014D-AE3A-2ACD3379D521}" srcOrd="0" destOrd="3" presId="urn:microsoft.com/office/officeart/2005/8/layout/hList1"/>
    <dgm:cxn modelId="{98C301A0-D5A2-F54D-9ED9-DDE0371FE1FE}" srcId="{3DD6F23E-BBF4-6249-BB02-EA4FDCDE9D3E}" destId="{87E04B3A-2B2A-BC41-A2C5-26A76011ED39}" srcOrd="1" destOrd="0" parTransId="{6DA263C1-A60C-514D-A961-11620A90FFA2}" sibTransId="{987CB0D9-6657-E945-87F5-BAA53A165EE4}"/>
    <dgm:cxn modelId="{7F2CFDA6-3FFA-CF45-8B34-1BD86EEDFE2D}" type="presOf" srcId="{D3931B55-7AD9-F24C-9CC7-170FA1775FF7}" destId="{680F6A0B-477B-014D-AE3A-2ACD3379D521}" srcOrd="0" destOrd="0" presId="urn:microsoft.com/office/officeart/2005/8/layout/hList1"/>
    <dgm:cxn modelId="{FC4F7848-34C0-2F41-A021-66A663DA92B6}" type="presOf" srcId="{BED7B18D-5DE7-E041-9B62-1E3B8AC52075}" destId="{6E60CDF3-C367-4B43-AD70-087B290041F4}" srcOrd="0" destOrd="0" presId="urn:microsoft.com/office/officeart/2005/8/layout/hList1"/>
    <dgm:cxn modelId="{FB8C0C4E-D259-9D44-891F-D025B9CE1B21}" srcId="{8D1A9D11-3FD2-3842-9EFD-07B903D60FAA}" destId="{BB2A2D87-9432-574B-A522-BA2C084B3FB5}" srcOrd="7" destOrd="0" parTransId="{C60FB14C-85BF-C046-ACAA-F032F48A5262}" sibTransId="{77F16393-A5BE-AB45-A0DB-3BA51628241F}"/>
    <dgm:cxn modelId="{4BFF98A7-B0B3-054D-A9F5-5CB61003962C}" type="presOf" srcId="{8D1A9D11-3FD2-3842-9EFD-07B903D60FAA}" destId="{EEF7A030-613F-2242-82C8-697ECDA300B4}" srcOrd="0" destOrd="0" presId="urn:microsoft.com/office/officeart/2005/8/layout/hList1"/>
    <dgm:cxn modelId="{E0600BD1-19E9-DF49-A577-D7199408B764}" srcId="{8D1A9D11-3FD2-3842-9EFD-07B903D60FAA}" destId="{CD15C406-203A-7B4A-9D28-A39A7C6FD2E8}" srcOrd="1" destOrd="0" parTransId="{3D17BC73-A109-0D4C-BF97-A7DE4133C5AF}" sibTransId="{073CD550-E26F-394C-9808-DDB4291BCDC2}"/>
    <dgm:cxn modelId="{82688BF2-744D-9F4C-8E42-BF2E76197F29}" type="presOf" srcId="{63D26A12-3C0E-5044-A165-B65B4014F8EC}" destId="{61F69782-14ED-DA4F-849B-951399603C15}" srcOrd="0" destOrd="3" presId="urn:microsoft.com/office/officeart/2005/8/layout/hList1"/>
    <dgm:cxn modelId="{0EFD35E3-D699-1A49-8C80-E33AD90508B2}" type="presOf" srcId="{5CDFF03B-DE9F-1448-84D5-895D6E581CB7}" destId="{61F69782-14ED-DA4F-849B-951399603C15}" srcOrd="0" destOrd="5" presId="urn:microsoft.com/office/officeart/2005/8/layout/hList1"/>
    <dgm:cxn modelId="{5858572D-8F78-B04E-812F-003218EADA98}" type="presOf" srcId="{3DD6F23E-BBF4-6249-BB02-EA4FDCDE9D3E}" destId="{6612DF41-1307-9B40-8228-35E6E11F4209}" srcOrd="0" destOrd="0" presId="urn:microsoft.com/office/officeart/2005/8/layout/hList1"/>
    <dgm:cxn modelId="{9B2C9A20-E875-ED4D-88DC-646E9D6C2520}" type="presOf" srcId="{CD15C406-203A-7B4A-9D28-A39A7C6FD2E8}" destId="{61F69782-14ED-DA4F-849B-951399603C15}" srcOrd="0" destOrd="1" presId="urn:microsoft.com/office/officeart/2005/8/layout/hList1"/>
    <dgm:cxn modelId="{657FBEF7-1B7A-9349-A3F7-928CB748F388}" type="presOf" srcId="{BB2A2D87-9432-574B-A522-BA2C084B3FB5}" destId="{61F69782-14ED-DA4F-849B-951399603C15}" srcOrd="0" destOrd="7" presId="urn:microsoft.com/office/officeart/2005/8/layout/hList1"/>
    <dgm:cxn modelId="{A4700868-BE79-AE45-95DB-598CBCB829E2}" srcId="{8D1A9D11-3FD2-3842-9EFD-07B903D60FAA}" destId="{815522E9-0015-2E41-ACD0-260CD913A280}" srcOrd="0" destOrd="0" parTransId="{5D73546A-FD57-3B43-921C-935D63F4D505}" sibTransId="{07451A02-8A31-A549-ADA3-54215A00DCD4}"/>
    <dgm:cxn modelId="{D44CB9D5-9467-3448-9C89-D840B090B45C}" srcId="{8D1A9D11-3FD2-3842-9EFD-07B903D60FAA}" destId="{F224BCB2-5B59-4B4B-977E-45D20B70F20A}" srcOrd="6" destOrd="0" parTransId="{BC9C4E51-DC61-0346-8BA9-EDB652BC292A}" sibTransId="{0B705BE3-8399-CC4F-83FC-A8D1C53A0F94}"/>
    <dgm:cxn modelId="{268B2F63-EDF3-5E41-8D66-C24286B270F6}" type="presOf" srcId="{815522E9-0015-2E41-ACD0-260CD913A280}" destId="{61F69782-14ED-DA4F-849B-951399603C15}" srcOrd="0" destOrd="0" presId="urn:microsoft.com/office/officeart/2005/8/layout/hList1"/>
    <dgm:cxn modelId="{56754767-9DA6-E74E-BEB3-F37DF421C210}" srcId="{3DD6F23E-BBF4-6249-BB02-EA4FDCDE9D3E}" destId="{71DA77D9-07D2-034F-A0F0-5BA12EF2FEE9}" srcOrd="3" destOrd="0" parTransId="{B3456AEB-A48D-944F-ADC5-F519A5013362}" sibTransId="{FC361604-C9B8-7F45-AD1B-A3A3F1D6E44D}"/>
    <dgm:cxn modelId="{47C591F3-6B9A-1C48-97E2-4F2D6BBFBE22}" type="presParOf" srcId="{6E60CDF3-C367-4B43-AD70-087B290041F4}" destId="{E08687E1-7D47-C74F-8DCD-795BE3BD7DF4}" srcOrd="0" destOrd="0" presId="urn:microsoft.com/office/officeart/2005/8/layout/hList1"/>
    <dgm:cxn modelId="{284CAB69-FDE6-3942-B304-633B627D77E5}" type="presParOf" srcId="{E08687E1-7D47-C74F-8DCD-795BE3BD7DF4}" destId="{6612DF41-1307-9B40-8228-35E6E11F4209}" srcOrd="0" destOrd="0" presId="urn:microsoft.com/office/officeart/2005/8/layout/hList1"/>
    <dgm:cxn modelId="{FF543175-219D-C74C-9BA6-EB98AB8DCC60}" type="presParOf" srcId="{E08687E1-7D47-C74F-8DCD-795BE3BD7DF4}" destId="{680F6A0B-477B-014D-AE3A-2ACD3379D521}" srcOrd="1" destOrd="0" presId="urn:microsoft.com/office/officeart/2005/8/layout/hList1"/>
    <dgm:cxn modelId="{042BF5BF-5FAF-FF4B-BBDA-B0A1EA2878F2}" type="presParOf" srcId="{6E60CDF3-C367-4B43-AD70-087B290041F4}" destId="{6698BF51-A647-3A46-B771-D4550A5A252A}" srcOrd="1" destOrd="0" presId="urn:microsoft.com/office/officeart/2005/8/layout/hList1"/>
    <dgm:cxn modelId="{E6D5E418-3D61-B041-89DD-2E8E126ECDAC}" type="presParOf" srcId="{6E60CDF3-C367-4B43-AD70-087B290041F4}" destId="{92F72134-4709-D448-A6B1-650BFEAEED42}" srcOrd="2" destOrd="0" presId="urn:microsoft.com/office/officeart/2005/8/layout/hList1"/>
    <dgm:cxn modelId="{CD039DD4-84A5-934D-A5B3-205FE1B2CBBC}" type="presParOf" srcId="{92F72134-4709-D448-A6B1-650BFEAEED42}" destId="{EEF7A030-613F-2242-82C8-697ECDA300B4}" srcOrd="0" destOrd="0" presId="urn:microsoft.com/office/officeart/2005/8/layout/hList1"/>
    <dgm:cxn modelId="{1C476822-0AFE-9744-9EB1-C866AC5FCCE2}" type="presParOf" srcId="{92F72134-4709-D448-A6B1-650BFEAEED42}" destId="{61F69782-14ED-DA4F-849B-951399603C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40D9D-6BDE-9C47-8DB4-29C79170D970}">
      <dsp:nvSpPr>
        <dsp:cNvPr id="0" name=""/>
        <dsp:cNvSpPr/>
      </dsp:nvSpPr>
      <dsp:spPr>
        <a:xfrm>
          <a:off x="3720079" y="3245525"/>
          <a:ext cx="2280049" cy="1476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alibri" pitchFamily="34" charset="0"/>
              <a:cs typeface="Myriad Pro"/>
            </a:rPr>
            <a:t>Instrumented Devices</a:t>
          </a:r>
          <a:endParaRPr lang="en-US" sz="1600" b="1" kern="1200" dirty="0">
            <a:latin typeface="Calibri" pitchFamily="34" charset="0"/>
            <a:cs typeface="Myriad Pro"/>
          </a:endParaRPr>
        </a:p>
      </dsp:txBody>
      <dsp:txXfrm>
        <a:off x="4436538" y="3647208"/>
        <a:ext cx="1531146" cy="1042828"/>
      </dsp:txXfrm>
    </dsp:sp>
    <dsp:sp modelId="{29EC3642-D1BF-584B-AEE0-EB90540677E2}">
      <dsp:nvSpPr>
        <dsp:cNvPr id="0" name=""/>
        <dsp:cNvSpPr/>
      </dsp:nvSpPr>
      <dsp:spPr>
        <a:xfrm>
          <a:off x="0" y="3245525"/>
          <a:ext cx="2280049" cy="1476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alibri" pitchFamily="34" charset="0"/>
              <a:cs typeface="Myriad Pro"/>
            </a:rPr>
            <a:t>Text</a:t>
          </a:r>
          <a:endParaRPr lang="en-US" sz="1600" b="1" kern="1200" dirty="0">
            <a:latin typeface="Calibri" pitchFamily="34" charset="0"/>
            <a:cs typeface="Myriad Pro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alibri" pitchFamily="34" charset="0"/>
              <a:cs typeface="Myriad Pro"/>
            </a:rPr>
            <a:t>Images</a:t>
          </a:r>
          <a:endParaRPr lang="en-US" sz="1600" b="1" kern="1200" dirty="0">
            <a:latin typeface="Calibri" pitchFamily="34" charset="0"/>
            <a:cs typeface="Myriad Pro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alibri" pitchFamily="34" charset="0"/>
              <a:cs typeface="Myriad Pro"/>
            </a:rPr>
            <a:t>Sound</a:t>
          </a:r>
          <a:endParaRPr lang="en-US" sz="1600" b="1" kern="1200" dirty="0">
            <a:latin typeface="Calibri" pitchFamily="34" charset="0"/>
            <a:cs typeface="Myriad Pro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alibri" pitchFamily="34" charset="0"/>
              <a:cs typeface="Myriad Pro"/>
            </a:rPr>
            <a:t>Video</a:t>
          </a:r>
          <a:endParaRPr lang="en-US" sz="1600" b="1" kern="1200" dirty="0">
            <a:latin typeface="Calibri" pitchFamily="34" charset="0"/>
            <a:cs typeface="Myriad Pro"/>
          </a:endParaRPr>
        </a:p>
      </dsp:txBody>
      <dsp:txXfrm>
        <a:off x="32444" y="3647208"/>
        <a:ext cx="1531146" cy="1042828"/>
      </dsp:txXfrm>
    </dsp:sp>
    <dsp:sp modelId="{D94DFFD5-9A3F-FC45-A35E-1FD5FBCB39EB}">
      <dsp:nvSpPr>
        <dsp:cNvPr id="0" name=""/>
        <dsp:cNvSpPr/>
      </dsp:nvSpPr>
      <dsp:spPr>
        <a:xfrm>
          <a:off x="3720079" y="106996"/>
          <a:ext cx="2280049" cy="1476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alibri" pitchFamily="34" charset="0"/>
              <a:cs typeface="Myriad Pro"/>
            </a:rPr>
            <a:t>Twitter</a:t>
          </a:r>
          <a:endParaRPr lang="en-US" sz="1600" b="1" kern="1200" dirty="0">
            <a:latin typeface="Calibri" pitchFamily="34" charset="0"/>
            <a:cs typeface="Myriad Pro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alibri" pitchFamily="34" charset="0"/>
              <a:cs typeface="Myriad Pro"/>
            </a:rPr>
            <a:t>Facebook</a:t>
          </a:r>
          <a:endParaRPr lang="en-US" sz="1600" b="1" kern="1200" dirty="0">
            <a:latin typeface="Calibri" pitchFamily="34" charset="0"/>
            <a:cs typeface="Myriad Pro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alibri" pitchFamily="34" charset="0"/>
              <a:cs typeface="Myriad Pro"/>
            </a:rPr>
            <a:t>Blogs</a:t>
          </a:r>
          <a:endParaRPr lang="en-US" sz="1600" b="1" kern="1200" dirty="0">
            <a:latin typeface="Calibri" pitchFamily="34" charset="0"/>
            <a:cs typeface="Myriad Pro"/>
          </a:endParaRPr>
        </a:p>
      </dsp:txBody>
      <dsp:txXfrm>
        <a:off x="4436538" y="139440"/>
        <a:ext cx="1531146" cy="1042828"/>
      </dsp:txXfrm>
    </dsp:sp>
    <dsp:sp modelId="{AB5CE17E-2A80-6B4D-9649-274EEC09AF08}">
      <dsp:nvSpPr>
        <dsp:cNvPr id="0" name=""/>
        <dsp:cNvSpPr/>
      </dsp:nvSpPr>
      <dsp:spPr>
        <a:xfrm>
          <a:off x="0" y="106996"/>
          <a:ext cx="2280049" cy="1476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alibri" pitchFamily="34" charset="0"/>
              <a:cs typeface="Myriad Pro"/>
            </a:rPr>
            <a:t>Business Systems</a:t>
          </a:r>
          <a:endParaRPr lang="en-US" sz="1600" b="1" kern="1200" dirty="0">
            <a:latin typeface="Calibri" pitchFamily="34" charset="0"/>
            <a:cs typeface="Myriad Pro"/>
          </a:endParaRPr>
        </a:p>
      </dsp:txBody>
      <dsp:txXfrm>
        <a:off x="32444" y="139440"/>
        <a:ext cx="1531146" cy="1042828"/>
      </dsp:txXfrm>
    </dsp:sp>
    <dsp:sp modelId="{B655CACA-74E8-4C40-A42A-8AF073FE11D9}">
      <dsp:nvSpPr>
        <dsp:cNvPr id="0" name=""/>
        <dsp:cNvSpPr/>
      </dsp:nvSpPr>
      <dsp:spPr>
        <a:xfrm>
          <a:off x="955405" y="370079"/>
          <a:ext cx="1998504" cy="1998504"/>
        </a:xfrm>
        <a:prstGeom prst="pieWedg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  <a:cs typeface="Myriad Pro"/>
            </a:rPr>
            <a:t>Trans-actions</a:t>
          </a:r>
          <a:endParaRPr lang="en-US" sz="2400" b="1" kern="1200" dirty="0">
            <a:latin typeface="Calibri" pitchFamily="34" charset="0"/>
            <a:cs typeface="Myriad Pro"/>
          </a:endParaRPr>
        </a:p>
      </dsp:txBody>
      <dsp:txXfrm>
        <a:off x="1540753" y="955427"/>
        <a:ext cx="1413156" cy="1413156"/>
      </dsp:txXfrm>
    </dsp:sp>
    <dsp:sp modelId="{3C5C533D-FD7F-E348-8459-F56663588C34}">
      <dsp:nvSpPr>
        <dsp:cNvPr id="0" name=""/>
        <dsp:cNvSpPr/>
      </dsp:nvSpPr>
      <dsp:spPr>
        <a:xfrm rot="5400000">
          <a:off x="3046219" y="370079"/>
          <a:ext cx="1998504" cy="1998504"/>
        </a:xfrm>
        <a:prstGeom prst="pieWedge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  <a:cs typeface="Myriad Pro"/>
            </a:rPr>
            <a:t>Social </a:t>
          </a:r>
          <a:br>
            <a:rPr lang="en-US" sz="2400" b="1" kern="1200" dirty="0" smtClean="0">
              <a:latin typeface="Calibri" pitchFamily="34" charset="0"/>
              <a:cs typeface="Myriad Pro"/>
            </a:rPr>
          </a:br>
          <a:r>
            <a:rPr lang="en-US" sz="2400" b="1" kern="1200" dirty="0" smtClean="0">
              <a:latin typeface="Calibri" pitchFamily="34" charset="0"/>
              <a:cs typeface="Myriad Pro"/>
            </a:rPr>
            <a:t>Media</a:t>
          </a:r>
          <a:endParaRPr lang="en-US" sz="2400" b="1" kern="1200" dirty="0">
            <a:latin typeface="Calibri" pitchFamily="34" charset="0"/>
            <a:cs typeface="Myriad Pro"/>
          </a:endParaRPr>
        </a:p>
      </dsp:txBody>
      <dsp:txXfrm rot="-5400000">
        <a:off x="3046219" y="955427"/>
        <a:ext cx="1413156" cy="1413156"/>
      </dsp:txXfrm>
    </dsp:sp>
    <dsp:sp modelId="{052F8F69-C82C-EF4E-90F7-EE13D4D3C01A}">
      <dsp:nvSpPr>
        <dsp:cNvPr id="0" name=""/>
        <dsp:cNvSpPr/>
      </dsp:nvSpPr>
      <dsp:spPr>
        <a:xfrm rot="10800000">
          <a:off x="3046219" y="2460893"/>
          <a:ext cx="1998504" cy="1998504"/>
        </a:xfrm>
        <a:prstGeom prst="pieWedge">
          <a:avLst/>
        </a:prstGeom>
        <a:solidFill>
          <a:srgbClr val="7F5BA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  <a:cs typeface="Myriad Pro"/>
            </a:rPr>
            <a:t>Sensors</a:t>
          </a:r>
          <a:endParaRPr lang="en-US" sz="2400" b="1" kern="1200" dirty="0">
            <a:latin typeface="Calibri" pitchFamily="34" charset="0"/>
            <a:cs typeface="Myriad Pro"/>
          </a:endParaRPr>
        </a:p>
      </dsp:txBody>
      <dsp:txXfrm rot="10800000">
        <a:off x="3046219" y="2460893"/>
        <a:ext cx="1413156" cy="1413156"/>
      </dsp:txXfrm>
    </dsp:sp>
    <dsp:sp modelId="{03532464-1A85-4D4C-8582-422D83ACA8B5}">
      <dsp:nvSpPr>
        <dsp:cNvPr id="0" name=""/>
        <dsp:cNvSpPr/>
      </dsp:nvSpPr>
      <dsp:spPr>
        <a:xfrm rot="16200000">
          <a:off x="955405" y="2460893"/>
          <a:ext cx="1998504" cy="1998504"/>
        </a:xfrm>
        <a:prstGeom prst="pieWedg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Calibri" pitchFamily="34" charset="0"/>
              <a:cs typeface="Myriad Pro"/>
            </a:rPr>
            <a:t>Docu-ments</a:t>
          </a:r>
          <a:endParaRPr lang="en-US" sz="2400" b="1" kern="1200" dirty="0">
            <a:latin typeface="Calibri" pitchFamily="34" charset="0"/>
            <a:cs typeface="Myriad Pro"/>
          </a:endParaRPr>
        </a:p>
      </dsp:txBody>
      <dsp:txXfrm rot="5400000">
        <a:off x="1540753" y="2460893"/>
        <a:ext cx="1413156" cy="1413156"/>
      </dsp:txXfrm>
    </dsp:sp>
    <dsp:sp modelId="{DB861241-20C2-C543-9DA9-1BE46DF240FD}">
      <dsp:nvSpPr>
        <dsp:cNvPr id="0" name=""/>
        <dsp:cNvSpPr/>
      </dsp:nvSpPr>
      <dsp:spPr>
        <a:xfrm>
          <a:off x="2655057" y="1999344"/>
          <a:ext cx="690014" cy="600012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1C78897-860D-664D-A660-C60D3A3B073F}">
      <dsp:nvSpPr>
        <dsp:cNvPr id="0" name=""/>
        <dsp:cNvSpPr/>
      </dsp:nvSpPr>
      <dsp:spPr>
        <a:xfrm rot="10800000">
          <a:off x="2655057" y="2230119"/>
          <a:ext cx="690014" cy="600012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3CDA-39DD-8A4F-BBED-009CD1913E0B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Calibri" pitchFamily="34" charset="0"/>
              <a:cs typeface="Myriad Pro"/>
            </a:rPr>
            <a:t>Volume</a:t>
          </a:r>
          <a:endParaRPr lang="en-US" sz="3300" kern="1200" dirty="0">
            <a:latin typeface="Calibri" pitchFamily="34" charset="0"/>
            <a:cs typeface="Myriad Pro"/>
          </a:endParaRPr>
        </a:p>
      </dsp:txBody>
      <dsp:txXfrm rot="5400000">
        <a:off x="0" y="0"/>
        <a:ext cx="3048000" cy="1524000"/>
      </dsp:txXfrm>
    </dsp:sp>
    <dsp:sp modelId="{E55E0628-B12A-BC49-AF2A-27F772805053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Calibri" pitchFamily="34" charset="0"/>
              <a:cs typeface="Myriad Pro"/>
            </a:rPr>
            <a:t>Variety</a:t>
          </a:r>
          <a:endParaRPr lang="en-US" sz="3300" kern="1200" dirty="0">
            <a:latin typeface="Calibri" pitchFamily="34" charset="0"/>
            <a:cs typeface="Myriad Pro"/>
          </a:endParaRPr>
        </a:p>
      </dsp:txBody>
      <dsp:txXfrm>
        <a:off x="3048000" y="0"/>
        <a:ext cx="3048000" cy="1524000"/>
      </dsp:txXfrm>
    </dsp:sp>
    <dsp:sp modelId="{8C1C05F3-E064-FC4C-85C1-6FC73B8D61BE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Calibri" pitchFamily="34" charset="0"/>
              <a:cs typeface="Myriad Pro"/>
            </a:rPr>
            <a:t>Velocity</a:t>
          </a:r>
          <a:endParaRPr lang="en-US" sz="3300" kern="1200" dirty="0">
            <a:latin typeface="Calibri" pitchFamily="34" charset="0"/>
            <a:cs typeface="Myriad Pro"/>
          </a:endParaRPr>
        </a:p>
      </dsp:txBody>
      <dsp:txXfrm rot="10800000">
        <a:off x="0" y="2539999"/>
        <a:ext cx="3048000" cy="1524000"/>
      </dsp:txXfrm>
    </dsp:sp>
    <dsp:sp modelId="{CEF3CCA8-0FC9-4443-B53F-212903E92D4F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Calibri" pitchFamily="34" charset="0"/>
              <a:cs typeface="Myriad Pro"/>
            </a:rPr>
            <a:t>Veracity</a:t>
          </a:r>
          <a:endParaRPr lang="en-US" sz="3300" kern="1200" dirty="0">
            <a:latin typeface="Calibri" pitchFamily="34" charset="0"/>
            <a:cs typeface="Myriad Pro"/>
          </a:endParaRPr>
        </a:p>
      </dsp:txBody>
      <dsp:txXfrm rot="-5400000">
        <a:off x="3048000" y="2539999"/>
        <a:ext cx="3048000" cy="1524000"/>
      </dsp:txXfrm>
    </dsp:sp>
    <dsp:sp modelId="{0EA50A7F-660B-864A-8751-2FC0D225B478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latin typeface="Calibri" pitchFamily="34" charset="0"/>
              <a:cs typeface="Myriad Pro"/>
            </a:rPr>
            <a:t>Big Data</a:t>
          </a:r>
          <a:endParaRPr lang="en-US" sz="3300" b="1" kern="1200" dirty="0">
            <a:latin typeface="Calibri" pitchFamily="34" charset="0"/>
            <a:cs typeface="Myriad Pro"/>
          </a:endParaRPr>
        </a:p>
      </dsp:txBody>
      <dsp:txXfrm>
        <a:off x="2183197" y="1573596"/>
        <a:ext cx="1729606" cy="916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99C1E-60D9-B74C-AA66-2B61652775F1}">
      <dsp:nvSpPr>
        <dsp:cNvPr id="0" name=""/>
        <dsp:cNvSpPr/>
      </dsp:nvSpPr>
      <dsp:spPr>
        <a:xfrm>
          <a:off x="199560" y="313270"/>
          <a:ext cx="3191623" cy="3191623"/>
        </a:xfrm>
        <a:prstGeom prst="circularArrow">
          <a:avLst>
            <a:gd name="adj1" fmla="val 5544"/>
            <a:gd name="adj2" fmla="val 330680"/>
            <a:gd name="adj3" fmla="val 14596868"/>
            <a:gd name="adj4" fmla="val 16903982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245E22-4805-5145-B7F0-E4088E0876D8}">
      <dsp:nvSpPr>
        <dsp:cNvPr id="0" name=""/>
        <dsp:cNvSpPr/>
      </dsp:nvSpPr>
      <dsp:spPr>
        <a:xfrm>
          <a:off x="1327243" y="339194"/>
          <a:ext cx="936258" cy="4681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Myriad Pro"/>
            </a:rPr>
            <a:t>Acquire</a:t>
          </a:r>
          <a:endParaRPr lang="en-US" sz="1600" kern="1200" dirty="0">
            <a:latin typeface="Calibri" pitchFamily="34" charset="0"/>
            <a:cs typeface="Myriad Pro"/>
          </a:endParaRPr>
        </a:p>
      </dsp:txBody>
      <dsp:txXfrm>
        <a:off x="1350095" y="362046"/>
        <a:ext cx="890554" cy="422425"/>
      </dsp:txXfrm>
    </dsp:sp>
    <dsp:sp modelId="{03C92EC3-9C7A-C647-AD28-EFB919BE203F}">
      <dsp:nvSpPr>
        <dsp:cNvPr id="0" name=""/>
        <dsp:cNvSpPr/>
      </dsp:nvSpPr>
      <dsp:spPr>
        <a:xfrm>
          <a:off x="2391341" y="851637"/>
          <a:ext cx="936258" cy="4681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Myriad Pro"/>
            </a:rPr>
            <a:t>Store</a:t>
          </a:r>
          <a:endParaRPr lang="en-US" sz="1600" kern="1200" dirty="0">
            <a:latin typeface="Calibri" pitchFamily="34" charset="0"/>
            <a:cs typeface="Myriad Pro"/>
          </a:endParaRPr>
        </a:p>
      </dsp:txBody>
      <dsp:txXfrm>
        <a:off x="2414193" y="874489"/>
        <a:ext cx="890554" cy="422425"/>
      </dsp:txXfrm>
    </dsp:sp>
    <dsp:sp modelId="{17D68D67-56FD-9D49-B53B-2A643C80907D}">
      <dsp:nvSpPr>
        <dsp:cNvPr id="0" name=""/>
        <dsp:cNvSpPr/>
      </dsp:nvSpPr>
      <dsp:spPr>
        <a:xfrm>
          <a:off x="2654152" y="2003086"/>
          <a:ext cx="936258" cy="4681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Myriad Pro"/>
            </a:rPr>
            <a:t>Analyze</a:t>
          </a:r>
          <a:endParaRPr lang="en-US" sz="1600" kern="1200" dirty="0">
            <a:latin typeface="Calibri" pitchFamily="34" charset="0"/>
            <a:cs typeface="Myriad Pro"/>
          </a:endParaRPr>
        </a:p>
      </dsp:txBody>
      <dsp:txXfrm>
        <a:off x="2677004" y="2025938"/>
        <a:ext cx="890554" cy="422425"/>
      </dsp:txXfrm>
    </dsp:sp>
    <dsp:sp modelId="{B238FC6F-EADA-044C-B16D-9CF69E64E1C1}">
      <dsp:nvSpPr>
        <dsp:cNvPr id="0" name=""/>
        <dsp:cNvSpPr/>
      </dsp:nvSpPr>
      <dsp:spPr>
        <a:xfrm>
          <a:off x="1917773" y="2926476"/>
          <a:ext cx="936258" cy="46812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Myriad Pro"/>
            </a:rPr>
            <a:t>Visualize</a:t>
          </a:r>
          <a:endParaRPr lang="en-US" sz="1600" kern="1200" dirty="0">
            <a:latin typeface="Calibri" pitchFamily="34" charset="0"/>
            <a:cs typeface="Myriad Pro"/>
          </a:endParaRPr>
        </a:p>
      </dsp:txBody>
      <dsp:txXfrm>
        <a:off x="1940625" y="2949328"/>
        <a:ext cx="890554" cy="422425"/>
      </dsp:txXfrm>
    </dsp:sp>
    <dsp:sp modelId="{6AF6D903-9244-5343-9831-C8B093EC81B0}">
      <dsp:nvSpPr>
        <dsp:cNvPr id="0" name=""/>
        <dsp:cNvSpPr/>
      </dsp:nvSpPr>
      <dsp:spPr>
        <a:xfrm>
          <a:off x="736712" y="2926476"/>
          <a:ext cx="936258" cy="468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Myriad Pro"/>
            </a:rPr>
            <a:t>Manage</a:t>
          </a:r>
          <a:endParaRPr lang="en-US" sz="1600" kern="1200" dirty="0">
            <a:latin typeface="Calibri" pitchFamily="34" charset="0"/>
            <a:cs typeface="Myriad Pro"/>
          </a:endParaRPr>
        </a:p>
      </dsp:txBody>
      <dsp:txXfrm>
        <a:off x="759564" y="2949328"/>
        <a:ext cx="890554" cy="422425"/>
      </dsp:txXfrm>
    </dsp:sp>
    <dsp:sp modelId="{F2607C5C-5B1F-9D4C-932E-511C5C7E2E5F}">
      <dsp:nvSpPr>
        <dsp:cNvPr id="0" name=""/>
        <dsp:cNvSpPr/>
      </dsp:nvSpPr>
      <dsp:spPr>
        <a:xfrm>
          <a:off x="333" y="2003086"/>
          <a:ext cx="936258" cy="4681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Myriad Pro"/>
            </a:rPr>
            <a:t>Share</a:t>
          </a:r>
          <a:endParaRPr lang="en-US" sz="1600" kern="1200" dirty="0">
            <a:latin typeface="Calibri" pitchFamily="34" charset="0"/>
            <a:cs typeface="Myriad Pro"/>
          </a:endParaRPr>
        </a:p>
      </dsp:txBody>
      <dsp:txXfrm>
        <a:off x="23185" y="2025938"/>
        <a:ext cx="890554" cy="422425"/>
      </dsp:txXfrm>
    </dsp:sp>
    <dsp:sp modelId="{7A8E9DB2-FEE0-434D-8745-A5C382348CED}">
      <dsp:nvSpPr>
        <dsp:cNvPr id="0" name=""/>
        <dsp:cNvSpPr/>
      </dsp:nvSpPr>
      <dsp:spPr>
        <a:xfrm>
          <a:off x="263144" y="851637"/>
          <a:ext cx="936258" cy="4681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Myriad Pro"/>
            </a:rPr>
            <a:t>Integrate</a:t>
          </a:r>
          <a:endParaRPr lang="en-US" sz="1600" kern="1200" dirty="0">
            <a:latin typeface="Calibri" pitchFamily="34" charset="0"/>
            <a:cs typeface="Myriad Pro"/>
          </a:endParaRPr>
        </a:p>
      </dsp:txBody>
      <dsp:txXfrm>
        <a:off x="285996" y="874489"/>
        <a:ext cx="890554" cy="422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2DF41-1307-9B40-8228-35E6E11F4209}">
      <dsp:nvSpPr>
        <dsp:cNvPr id="0" name=""/>
        <dsp:cNvSpPr/>
      </dsp:nvSpPr>
      <dsp:spPr>
        <a:xfrm>
          <a:off x="35" y="152877"/>
          <a:ext cx="3390836" cy="938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latin typeface="Calibri" pitchFamily="34" charset="0"/>
              <a:cs typeface="Myriad Pro"/>
            </a:rPr>
            <a:t>Structured Data Sources</a:t>
          </a:r>
          <a:endParaRPr lang="en-US" sz="2600" kern="1200" dirty="0">
            <a:latin typeface="Calibri" pitchFamily="34" charset="0"/>
            <a:cs typeface="Myriad Pro"/>
          </a:endParaRPr>
        </a:p>
      </dsp:txBody>
      <dsp:txXfrm>
        <a:off x="35" y="152877"/>
        <a:ext cx="3390836" cy="938654"/>
      </dsp:txXfrm>
    </dsp:sp>
    <dsp:sp modelId="{680F6A0B-477B-014D-AE3A-2ACD3379D521}">
      <dsp:nvSpPr>
        <dsp:cNvPr id="0" name=""/>
        <dsp:cNvSpPr/>
      </dsp:nvSpPr>
      <dsp:spPr>
        <a:xfrm>
          <a:off x="35" y="1091531"/>
          <a:ext cx="3390836" cy="36800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alibri" pitchFamily="34" charset="0"/>
              <a:cs typeface="Myriad Pro"/>
            </a:rPr>
            <a:t>Existing databases</a:t>
          </a:r>
          <a:endParaRPr lang="en-US" sz="2600" kern="1200" dirty="0">
            <a:latin typeface="Calibri" pitchFamily="34" charset="0"/>
            <a:cs typeface="Myriad Pro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alibri" pitchFamily="34" charset="0"/>
              <a:cs typeface="Myriad Pro"/>
            </a:rPr>
            <a:t>ERP/CRM/BI systems</a:t>
          </a:r>
          <a:endParaRPr lang="en-US" sz="2600" kern="1200" dirty="0">
            <a:latin typeface="Calibri" pitchFamily="34" charset="0"/>
            <a:cs typeface="Myriad Pro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alibri" pitchFamily="34" charset="0"/>
              <a:cs typeface="Myriad Pro"/>
            </a:rPr>
            <a:t>Inventory</a:t>
          </a:r>
          <a:endParaRPr lang="en-US" sz="2600" kern="1200" dirty="0">
            <a:latin typeface="Calibri" pitchFamily="34" charset="0"/>
            <a:cs typeface="Myriad Pro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Calibri" pitchFamily="34" charset="0"/>
              <a:cs typeface="Myriad Pro"/>
            </a:rPr>
            <a:t>Supply chain</a:t>
          </a:r>
          <a:endParaRPr lang="en-US" sz="2600" kern="1200" dirty="0">
            <a:latin typeface="Calibri" pitchFamily="34" charset="0"/>
            <a:cs typeface="Myriad Pro"/>
          </a:endParaRPr>
        </a:p>
      </dsp:txBody>
      <dsp:txXfrm>
        <a:off x="35" y="1091531"/>
        <a:ext cx="3390836" cy="3680015"/>
      </dsp:txXfrm>
    </dsp:sp>
    <dsp:sp modelId="{EEF7A030-613F-2242-82C8-697ECDA300B4}">
      <dsp:nvSpPr>
        <dsp:cNvPr id="0" name=""/>
        <dsp:cNvSpPr/>
      </dsp:nvSpPr>
      <dsp:spPr>
        <a:xfrm>
          <a:off x="3865589" y="152877"/>
          <a:ext cx="3390836" cy="938654"/>
        </a:xfrm>
        <a:prstGeom prst="rect">
          <a:avLst/>
        </a:prstGeom>
        <a:solidFill>
          <a:srgbClr val="008000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latin typeface="Calibri" pitchFamily="34" charset="0"/>
              <a:cs typeface="Myriad Pro"/>
            </a:rPr>
            <a:t>Unstructured Data Sources</a:t>
          </a:r>
          <a:endParaRPr lang="en-US" sz="2600" b="1" kern="1200" dirty="0">
            <a:latin typeface="Calibri" pitchFamily="34" charset="0"/>
            <a:cs typeface="Myriad Pro"/>
          </a:endParaRPr>
        </a:p>
      </dsp:txBody>
      <dsp:txXfrm>
        <a:off x="3865589" y="152877"/>
        <a:ext cx="3390836" cy="938654"/>
      </dsp:txXfrm>
    </dsp:sp>
    <dsp:sp modelId="{61F69782-14ED-DA4F-849B-951399603C15}">
      <dsp:nvSpPr>
        <dsp:cNvPr id="0" name=""/>
        <dsp:cNvSpPr/>
      </dsp:nvSpPr>
      <dsp:spPr>
        <a:xfrm>
          <a:off x="3865589" y="1091531"/>
          <a:ext cx="3390836" cy="36800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>
              <a:latin typeface="Calibri" pitchFamily="34" charset="0"/>
              <a:cs typeface="Myriad Pro"/>
            </a:rPr>
            <a:t>Server logs</a:t>
          </a:r>
          <a:endParaRPr lang="en-US" sz="2600" b="0" kern="1200" dirty="0">
            <a:latin typeface="Calibri" pitchFamily="34" charset="0"/>
            <a:cs typeface="Myriad Pro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>
              <a:latin typeface="Calibri" pitchFamily="34" charset="0"/>
              <a:cs typeface="Myriad Pro"/>
            </a:rPr>
            <a:t>Search engine logs</a:t>
          </a:r>
          <a:endParaRPr lang="en-US" sz="2600" b="0" kern="1200" dirty="0">
            <a:latin typeface="Calibri" pitchFamily="34" charset="0"/>
            <a:cs typeface="Myriad Pro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>
              <a:latin typeface="Calibri" pitchFamily="34" charset="0"/>
              <a:cs typeface="Myriad Pro"/>
            </a:rPr>
            <a:t>Browsing logs</a:t>
          </a:r>
          <a:endParaRPr lang="en-US" sz="2600" b="0" kern="1200" dirty="0">
            <a:latin typeface="Calibri" pitchFamily="34" charset="0"/>
            <a:cs typeface="Myriad Pro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>
              <a:latin typeface="Calibri" pitchFamily="34" charset="0"/>
              <a:cs typeface="Myriad Pro"/>
            </a:rPr>
            <a:t>E-Commerce records</a:t>
          </a:r>
          <a:endParaRPr lang="en-US" sz="2600" b="0" kern="1200" dirty="0">
            <a:latin typeface="Calibri" pitchFamily="34" charset="0"/>
            <a:cs typeface="Myriad Pro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>
              <a:latin typeface="Calibri" pitchFamily="34" charset="0"/>
              <a:cs typeface="Myriad Pro"/>
            </a:rPr>
            <a:t>Social media</a:t>
          </a:r>
          <a:endParaRPr lang="en-US" sz="2600" b="0" kern="1200" dirty="0">
            <a:latin typeface="Calibri" pitchFamily="34" charset="0"/>
            <a:cs typeface="Myriad Pro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>
              <a:latin typeface="Calibri" pitchFamily="34" charset="0"/>
              <a:cs typeface="Myriad Pro"/>
            </a:rPr>
            <a:t>Voice</a:t>
          </a:r>
          <a:endParaRPr lang="en-US" sz="2600" b="0" kern="1200" dirty="0">
            <a:latin typeface="Calibri" pitchFamily="34" charset="0"/>
            <a:cs typeface="Myriad Pro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>
              <a:latin typeface="Calibri" pitchFamily="34" charset="0"/>
              <a:cs typeface="Myriad Pro"/>
            </a:rPr>
            <a:t>Video</a:t>
          </a:r>
          <a:endParaRPr lang="en-US" sz="2600" b="0" kern="1200" dirty="0">
            <a:latin typeface="Calibri" pitchFamily="34" charset="0"/>
            <a:cs typeface="Myriad Pro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0" kern="1200" dirty="0" smtClean="0">
              <a:latin typeface="Calibri" pitchFamily="34" charset="0"/>
              <a:cs typeface="Myriad Pro"/>
            </a:rPr>
            <a:t>Sensor data</a:t>
          </a:r>
          <a:endParaRPr lang="en-US" sz="2600" b="0" kern="1200" dirty="0">
            <a:latin typeface="Calibri" pitchFamily="34" charset="0"/>
            <a:cs typeface="Myriad Pro"/>
          </a:endParaRPr>
        </a:p>
      </dsp:txBody>
      <dsp:txXfrm>
        <a:off x="3865589" y="1091531"/>
        <a:ext cx="3390836" cy="3680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post with </a:t>
            </a:r>
            <a:r>
              <a:rPr lang="en-US" dirty="0" err="1" smtClean="0"/>
              <a:t>infographics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practicalanalytics.wordpress.com</a:t>
            </a:r>
            <a:r>
              <a:rPr lang="en-US" dirty="0" smtClean="0"/>
              <a:t>/2012/12/11/20-must-read-infograhics-on-big-data/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1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Volume: Enterprises are awash with ever-growing data of all types, easily amassing terabytes—even petabytes—of information.</a:t>
            </a:r>
          </a:p>
          <a:p>
            <a:r>
              <a:rPr lang="en-US" dirty="0" smtClean="0"/>
              <a:t>Turn 12 terabytes of Tweets created each day into improved product sentiment analysis</a:t>
            </a:r>
          </a:p>
          <a:p>
            <a:r>
              <a:rPr lang="en-US" dirty="0" smtClean="0"/>
              <a:t>Convert 350 billion annual meter readings to better predict power consumption</a:t>
            </a:r>
          </a:p>
          <a:p>
            <a:r>
              <a:rPr lang="en-US" dirty="0" smtClean="0"/>
              <a:t>Velocity: Sometimes 2 minutes is too late. For time-sensitive processes such as catching fraud, big data must be used as it streams into your enterprise in order to maximize its value.</a:t>
            </a:r>
          </a:p>
          <a:p>
            <a:r>
              <a:rPr lang="en-US" dirty="0" smtClean="0"/>
              <a:t>Scrutinize 5 million trade events created each day to identify potential fraud</a:t>
            </a:r>
          </a:p>
          <a:p>
            <a:r>
              <a:rPr lang="en-US" dirty="0" smtClean="0"/>
              <a:t>Analyze 500 million daily call detail records in real-time to predict customer churn faster</a:t>
            </a:r>
          </a:p>
          <a:p>
            <a:r>
              <a:rPr lang="en-US" dirty="0" smtClean="0"/>
              <a:t>Variety: Big data is any type of data - structured and unstructured data such as text, sensor data, audio, video, click streams, log files and more. New insights are found when analyzing these data types together.</a:t>
            </a:r>
          </a:p>
          <a:p>
            <a:r>
              <a:rPr lang="en-US" dirty="0" smtClean="0"/>
              <a:t>Monitor 100’s of live video feeds from surveillance cameras to target points of interest</a:t>
            </a:r>
          </a:p>
          <a:p>
            <a:r>
              <a:rPr lang="en-US" dirty="0" smtClean="0"/>
              <a:t>Exploit the 80% data growth in images, video and documents to improve customer satisfaction</a:t>
            </a:r>
          </a:p>
          <a:p>
            <a:r>
              <a:rPr lang="en-US" dirty="0" smtClean="0"/>
              <a:t>Veracity: 1 in 3 business leaders don’t trust the information they use to make decisions. How can you act upon information if you don’t trust it? Establishing trust in big data presents a huge challenge as the variety and number of sources grows.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4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Bringing down</a:t>
            </a:r>
            <a:r>
              <a:rPr lang="en-US" baseline="0" dirty="0" smtClean="0"/>
              <a:t> both the response time and the cost. Go beyond the capabilities of relational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1F98F8-EEBA-46B3-A137-BBD9D61D3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9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  <p:sldLayoutId id="2147483691" r:id="rId3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Big Data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Unstoppable Information Growth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BDBA3A-6B73-462B-AE97-2CAAFEFF2E7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845" y="1124326"/>
            <a:ext cx="6786736" cy="50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3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1F98F8-EEBA-46B3-A137-BBD9D61D3F42}" type="slidenum">
              <a:rPr lang="en-US" b="1" smtClean="0"/>
              <a:pPr/>
              <a:t>3</a:t>
            </a:fld>
            <a:endParaRPr lang="en-US" b="1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05493021"/>
              </p:ext>
            </p:extLst>
          </p:nvPr>
        </p:nvGraphicFramePr>
        <p:xfrm>
          <a:off x="1714442" y="1203097"/>
          <a:ext cx="6000129" cy="4829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96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Characteristics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1F98F8-EEBA-46B3-A137-BBD9D61D3F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080988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847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353032" y="4876800"/>
            <a:ext cx="8231258" cy="1394884"/>
          </a:xfrm>
        </p:spPr>
        <p:txBody>
          <a:bodyPr/>
          <a:lstStyle/>
          <a:p>
            <a:r>
              <a:rPr lang="en-US" dirty="0" smtClean="0"/>
              <a:t>Businesses need to see value from the Big Data chain</a:t>
            </a:r>
          </a:p>
          <a:p>
            <a:r>
              <a:rPr lang="en-US" dirty="0" smtClean="0"/>
              <a:t>Execute in time and cost-effective manner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0331984"/>
              </p:ext>
            </p:extLst>
          </p:nvPr>
        </p:nvGraphicFramePr>
        <p:xfrm>
          <a:off x="5113866" y="829746"/>
          <a:ext cx="3590745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3860801" y="2429946"/>
            <a:ext cx="829733" cy="4656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535" y="1652557"/>
            <a:ext cx="3095160" cy="20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Capitalizing on Big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More data than we are used to handle</a:t>
            </a:r>
          </a:p>
          <a:p>
            <a:pPr lvl="1"/>
            <a:r>
              <a:rPr lang="en-US" dirty="0" smtClean="0"/>
              <a:t>Not always extremely high volumes</a:t>
            </a:r>
          </a:p>
          <a:p>
            <a:r>
              <a:rPr lang="en-US" dirty="0" smtClean="0"/>
              <a:t>Data is unstructured</a:t>
            </a:r>
          </a:p>
          <a:p>
            <a:pPr lvl="1"/>
            <a:r>
              <a:rPr lang="en-US" dirty="0" smtClean="0"/>
              <a:t>Data does not fit into conventional storage</a:t>
            </a:r>
          </a:p>
          <a:p>
            <a:r>
              <a:rPr lang="en-US" dirty="0" smtClean="0"/>
              <a:t>Data arrives quickly, may have very narrow usefulness window</a:t>
            </a:r>
          </a:p>
          <a:p>
            <a:r>
              <a:rPr lang="en-US" dirty="0" smtClean="0"/>
              <a:t>So much data – but not sure what to analyze!</a:t>
            </a:r>
          </a:p>
          <a:p>
            <a:r>
              <a:rPr lang="en-US" dirty="0" smtClean="0"/>
              <a:t>Integrate new data with the conventional systems</a:t>
            </a:r>
          </a:p>
          <a:p>
            <a:r>
              <a:rPr lang="en-US" dirty="0" smtClean="0"/>
              <a:t>Lack of knowledgeable people to process, manage, and analyze data</a:t>
            </a:r>
          </a:p>
          <a:p>
            <a:r>
              <a:rPr lang="en-US" dirty="0" smtClean="0"/>
              <a:t>Organizational silos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8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and Unstructured Data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87678679"/>
              </p:ext>
            </p:extLst>
          </p:nvPr>
        </p:nvGraphicFramePr>
        <p:xfrm>
          <a:off x="896938" y="1219200"/>
          <a:ext cx="7256462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25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Relational Databases and Big Data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888766" y="3663530"/>
            <a:ext cx="1376367" cy="0"/>
          </a:xfrm>
          <a:prstGeom prst="straightConnector1">
            <a:avLst/>
          </a:prstGeom>
          <a:noFill/>
          <a:ln w="31750" cap="sq" cmpd="sng" algn="ctr">
            <a:solidFill>
              <a:srgbClr val="A50021"/>
            </a:solidFill>
            <a:prstDash val="solid"/>
            <a:round/>
            <a:headEnd type="arrow" w="med" len="med"/>
            <a:tailEnd type="arrow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62000" y="1796271"/>
            <a:ext cx="7869236" cy="4338463"/>
            <a:chOff x="762000" y="1485541"/>
            <a:chExt cx="7869236" cy="4338463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3873928" y="1485541"/>
              <a:ext cx="0" cy="3814764"/>
            </a:xfrm>
            <a:prstGeom prst="straightConnector1">
              <a:avLst/>
            </a:prstGeom>
            <a:noFill/>
            <a:ln w="12700" cap="sq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6617128" y="1533586"/>
              <a:ext cx="0" cy="3814764"/>
            </a:xfrm>
            <a:prstGeom prst="straightConnector1">
              <a:avLst/>
            </a:prstGeom>
            <a:noFill/>
            <a:ln w="12700" cap="sq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2496840" y="1540728"/>
              <a:ext cx="0" cy="3814764"/>
            </a:xfrm>
            <a:prstGeom prst="straightConnector1">
              <a:avLst/>
            </a:prstGeom>
            <a:noFill/>
            <a:ln w="12700" cap="sq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1130728" y="5366804"/>
              <a:ext cx="7042026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endCxn id="28" idx="1"/>
            </p:cNvCxnSpPr>
            <p:nvPr/>
          </p:nvCxnSpPr>
          <p:spPr bwMode="auto">
            <a:xfrm flipV="1">
              <a:off x="1130700" y="4924041"/>
              <a:ext cx="5791228" cy="276670"/>
            </a:xfrm>
            <a:prstGeom prst="line">
              <a:avLst/>
            </a:prstGeom>
            <a:noFill/>
            <a:ln w="63500" cap="sq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8" name="TextBox 27"/>
            <p:cNvSpPr txBox="1"/>
            <p:nvPr/>
          </p:nvSpPr>
          <p:spPr>
            <a:xfrm>
              <a:off x="6921928" y="4723986"/>
              <a:ext cx="73558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alibri" pitchFamily="34" charset="0"/>
                  <a:cs typeface="Myriad Pro"/>
                </a:rPr>
                <a:t>Disks</a:t>
              </a:r>
            </a:p>
          </p:txBody>
        </p:sp>
        <p:cxnSp>
          <p:nvCxnSpPr>
            <p:cNvPr id="29" name="Straight Connector 28"/>
            <p:cNvCxnSpPr>
              <a:endCxn id="30" idx="1"/>
            </p:cNvCxnSpPr>
            <p:nvPr/>
          </p:nvCxnSpPr>
          <p:spPr bwMode="auto">
            <a:xfrm flipV="1">
              <a:off x="1130700" y="4523931"/>
              <a:ext cx="5791228" cy="676780"/>
            </a:xfrm>
            <a:prstGeom prst="line">
              <a:avLst/>
            </a:prstGeom>
            <a:noFill/>
            <a:ln w="635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0" name="TextBox 29"/>
            <p:cNvSpPr txBox="1"/>
            <p:nvPr/>
          </p:nvSpPr>
          <p:spPr>
            <a:xfrm>
              <a:off x="6921928" y="4323876"/>
              <a:ext cx="13181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alibri" pitchFamily="34" charset="0"/>
                  <a:cs typeface="Myriad Pro"/>
                </a:rPr>
                <a:t>Processors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1130700" y="1533584"/>
              <a:ext cx="28" cy="3814764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245528" y="1533584"/>
              <a:ext cx="0" cy="3814764"/>
            </a:xfrm>
            <a:prstGeom prst="straightConnector1">
              <a:avLst/>
            </a:prstGeom>
            <a:noFill/>
            <a:ln w="12700" cap="sq" cmpd="sng" algn="ctr">
              <a:solidFill>
                <a:srgbClr val="C00000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2881069" y="5518127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  <a:latin typeface="Calibri" pitchFamily="34" charset="0"/>
                  <a:cs typeface="Myriad Pro"/>
                </a:rPr>
                <a:t>x1000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9904" y="553211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  <a:latin typeface="Calibri" pitchFamily="34" charset="0"/>
                  <a:cs typeface="Myriad Pro"/>
                </a:rPr>
                <a:t>x1000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6666" y="552526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  <a:latin typeface="Calibri" pitchFamily="34" charset="0"/>
                  <a:cs typeface="Myriad Pro"/>
                </a:rPr>
                <a:t>x1000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-62051" y="3263982"/>
              <a:ext cx="2002071" cy="353969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lIns="76224" tIns="38113" rIns="76224" bIns="38113" rtlCol="0">
              <a:spAutoFit/>
            </a:bodyPr>
            <a:lstStyle/>
            <a:p>
              <a:r>
                <a:rPr lang="en-US" sz="18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Myriad Pro"/>
                </a:rPr>
                <a:t>Cost / Performance</a:t>
              </a:r>
              <a:endParaRPr lang="en-US" sz="18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Myriad Pro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59571" y="5463714"/>
              <a:ext cx="474537" cy="353969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lIns="76224" tIns="38113" rIns="76224" bIns="38113" rtlCol="0">
              <a:spAutoFit/>
            </a:bodyPr>
            <a:lstStyle/>
            <a:p>
              <a:r>
                <a:rPr lang="en-US" sz="18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Myriad Pro"/>
                </a:rPr>
                <a:t>1M</a:t>
              </a:r>
              <a:endParaRPr lang="en-US" sz="18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Myriad Pro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36659" y="5470035"/>
              <a:ext cx="400799" cy="353969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lIns="76224" tIns="38113" rIns="76224" bIns="38113" rtlCol="0">
              <a:spAutoFit/>
            </a:bodyPr>
            <a:lstStyle/>
            <a:p>
              <a:r>
                <a:rPr lang="en-US" sz="18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Myriad Pro"/>
                </a:rPr>
                <a:t>1B</a:t>
              </a:r>
              <a:endParaRPr lang="en-US" sz="18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Myriad Pro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8259" y="5456572"/>
              <a:ext cx="384769" cy="353969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lIns="76224" tIns="38113" rIns="76224" bIns="38113" rtlCol="0">
              <a:spAutoFit/>
            </a:bodyPr>
            <a:lstStyle/>
            <a:p>
              <a:r>
                <a:rPr lang="en-US" sz="18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Myriad Pro"/>
                </a:rPr>
                <a:t>1T</a:t>
              </a:r>
              <a:endParaRPr lang="en-US" sz="18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Myriad Pro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79859" y="5456572"/>
              <a:ext cx="429653" cy="353969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lIns="76224" tIns="38113" rIns="76224" bIns="38113" rtlCol="0">
              <a:spAutoFit/>
            </a:bodyPr>
            <a:lstStyle/>
            <a:p>
              <a:r>
                <a:rPr lang="en-US" sz="1800" b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Myriad Pro"/>
                </a:rPr>
                <a:t>1Q</a:t>
              </a:r>
              <a:endParaRPr lang="en-US" sz="18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Myriad Pro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31528" y="5463713"/>
              <a:ext cx="1099708" cy="353969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lIns="76224" tIns="38113" rIns="76224" bIns="38113" rtlCol="0">
              <a:spAutoFit/>
            </a:bodyPr>
            <a:lstStyle/>
            <a:p>
              <a:r>
                <a:rPr lang="en-US" sz="1800" b="1" i="1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Myriad Pro"/>
                </a:rPr>
                <a:t>…HUGE!!!</a:t>
              </a:r>
              <a:endParaRPr lang="en-US" sz="18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Myriad Pro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84990" y="5532115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  <a:latin typeface="Calibri" pitchFamily="34" charset="0"/>
                  <a:cs typeface="Myriad Pro"/>
                </a:rPr>
                <a:t>x1000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92133" y="1112189"/>
            <a:ext cx="125733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A50021"/>
                </a:solidFill>
                <a:latin typeface="Calibri" pitchFamily="34" charset="0"/>
                <a:cs typeface="Myriad Pro"/>
              </a:rPr>
              <a:t>Relational</a:t>
            </a:r>
            <a:br>
              <a:rPr lang="en-US" sz="2000" b="1" dirty="0" smtClean="0">
                <a:solidFill>
                  <a:srgbClr val="A50021"/>
                </a:solidFill>
                <a:latin typeface="Calibri" pitchFamily="34" charset="0"/>
                <a:cs typeface="Myriad Pro"/>
              </a:rPr>
            </a:br>
            <a:r>
              <a:rPr lang="en-US" sz="2000" b="1" dirty="0" smtClean="0">
                <a:solidFill>
                  <a:srgbClr val="A50021"/>
                </a:solidFill>
                <a:latin typeface="Calibri" pitchFamily="34" charset="0"/>
                <a:cs typeface="Myriad Pro"/>
              </a:rPr>
              <a:t>Database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246796" y="3663530"/>
            <a:ext cx="2734862" cy="0"/>
          </a:xfrm>
          <a:prstGeom prst="straightConnector1">
            <a:avLst/>
          </a:prstGeom>
          <a:noFill/>
          <a:ln w="38100" cap="sq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6" name="Rounded Rectangular Callout 45"/>
          <p:cNvSpPr/>
          <p:nvPr/>
        </p:nvSpPr>
        <p:spPr bwMode="auto">
          <a:xfrm>
            <a:off x="6236128" y="2005108"/>
            <a:ext cx="2515495" cy="783193"/>
          </a:xfrm>
          <a:prstGeom prst="wedgeRoundRectCallout">
            <a:avLst>
              <a:gd name="adj1" fmla="val -59606"/>
              <a:gd name="adj2" fmla="val 1527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2000" i="1" dirty="0" smtClean="0">
                <a:latin typeface="Calibri" pitchFamily="34" charset="0"/>
                <a:cs typeface="Myriad Pro"/>
              </a:rPr>
              <a:t>Volume </a:t>
            </a:r>
            <a:r>
              <a:rPr lang="en-US" sz="2000" i="1" dirty="0">
                <a:latin typeface="Calibri" pitchFamily="34" charset="0"/>
                <a:cs typeface="Myriad Pro"/>
              </a:rPr>
              <a:t>is </a:t>
            </a:r>
            <a:r>
              <a:rPr lang="en-US" sz="2000" b="1" i="1" u="sng" dirty="0">
                <a:latin typeface="Calibri" pitchFamily="34" charset="0"/>
                <a:cs typeface="Myriad Pro"/>
              </a:rPr>
              <a:t>out of reach</a:t>
            </a:r>
          </a:p>
        </p:txBody>
      </p:sp>
      <p:sp>
        <p:nvSpPr>
          <p:cNvPr id="47" name="Freeform 46"/>
          <p:cNvSpPr/>
          <p:nvPr/>
        </p:nvSpPr>
        <p:spPr bwMode="auto">
          <a:xfrm>
            <a:off x="1130728" y="1829967"/>
            <a:ext cx="4431872" cy="3667126"/>
          </a:xfrm>
          <a:custGeom>
            <a:avLst/>
            <a:gdLst>
              <a:gd name="connsiteX0" fmla="*/ 0 w 3629025"/>
              <a:gd name="connsiteY0" fmla="*/ 3143250 h 3143250"/>
              <a:gd name="connsiteX1" fmla="*/ 1028700 w 3629025"/>
              <a:gd name="connsiteY1" fmla="*/ 2914650 h 3143250"/>
              <a:gd name="connsiteX2" fmla="*/ 1957387 w 3629025"/>
              <a:gd name="connsiteY2" fmla="*/ 2557462 h 3143250"/>
              <a:gd name="connsiteX3" fmla="*/ 2686050 w 3629025"/>
              <a:gd name="connsiteY3" fmla="*/ 2028825 h 3143250"/>
              <a:gd name="connsiteX4" fmla="*/ 3171825 w 3629025"/>
              <a:gd name="connsiteY4" fmla="*/ 1414462 h 3143250"/>
              <a:gd name="connsiteX5" fmla="*/ 3500437 w 3629025"/>
              <a:gd name="connsiteY5" fmla="*/ 671512 h 3143250"/>
              <a:gd name="connsiteX6" fmla="*/ 3629025 w 3629025"/>
              <a:gd name="connsiteY6" fmla="*/ 0 h 3143250"/>
              <a:gd name="connsiteX7" fmla="*/ 3629025 w 3629025"/>
              <a:gd name="connsiteY7" fmla="*/ 0 h 3143250"/>
              <a:gd name="connsiteX8" fmla="*/ 3629025 w 3629025"/>
              <a:gd name="connsiteY8" fmla="*/ 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9025" h="3143250">
                <a:moveTo>
                  <a:pt x="0" y="3143250"/>
                </a:moveTo>
                <a:cubicBezTo>
                  <a:pt x="351234" y="3077765"/>
                  <a:pt x="702469" y="3012281"/>
                  <a:pt x="1028700" y="2914650"/>
                </a:cubicBezTo>
                <a:cubicBezTo>
                  <a:pt x="1354931" y="2817019"/>
                  <a:pt x="1681162" y="2705100"/>
                  <a:pt x="1957387" y="2557462"/>
                </a:cubicBezTo>
                <a:cubicBezTo>
                  <a:pt x="2233612" y="2409825"/>
                  <a:pt x="2483644" y="2219325"/>
                  <a:pt x="2686050" y="2028825"/>
                </a:cubicBezTo>
                <a:cubicBezTo>
                  <a:pt x="2888456" y="1838325"/>
                  <a:pt x="3036094" y="1640681"/>
                  <a:pt x="3171825" y="1414462"/>
                </a:cubicBezTo>
                <a:cubicBezTo>
                  <a:pt x="3307556" y="1188243"/>
                  <a:pt x="3424237" y="907255"/>
                  <a:pt x="3500437" y="671512"/>
                </a:cubicBezTo>
                <a:cubicBezTo>
                  <a:pt x="3576637" y="435769"/>
                  <a:pt x="3629025" y="0"/>
                  <a:pt x="3629025" y="0"/>
                </a:cubicBezTo>
                <a:lnTo>
                  <a:pt x="3629025" y="0"/>
                </a:lnTo>
                <a:lnTo>
                  <a:pt x="3629025" y="0"/>
                </a:lnTo>
              </a:path>
            </a:pathLst>
          </a:custGeom>
          <a:noFill/>
          <a:ln w="63500" cap="sq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1130728" y="1829967"/>
            <a:ext cx="4431872" cy="3667126"/>
          </a:xfrm>
          <a:custGeom>
            <a:avLst/>
            <a:gdLst>
              <a:gd name="connsiteX0" fmla="*/ 0 w 3629025"/>
              <a:gd name="connsiteY0" fmla="*/ 3143250 h 3143250"/>
              <a:gd name="connsiteX1" fmla="*/ 1028700 w 3629025"/>
              <a:gd name="connsiteY1" fmla="*/ 2914650 h 3143250"/>
              <a:gd name="connsiteX2" fmla="*/ 1957387 w 3629025"/>
              <a:gd name="connsiteY2" fmla="*/ 2557462 h 3143250"/>
              <a:gd name="connsiteX3" fmla="*/ 2686050 w 3629025"/>
              <a:gd name="connsiteY3" fmla="*/ 2028825 h 3143250"/>
              <a:gd name="connsiteX4" fmla="*/ 3171825 w 3629025"/>
              <a:gd name="connsiteY4" fmla="*/ 1414462 h 3143250"/>
              <a:gd name="connsiteX5" fmla="*/ 3500437 w 3629025"/>
              <a:gd name="connsiteY5" fmla="*/ 671512 h 3143250"/>
              <a:gd name="connsiteX6" fmla="*/ 3629025 w 3629025"/>
              <a:gd name="connsiteY6" fmla="*/ 0 h 3143250"/>
              <a:gd name="connsiteX7" fmla="*/ 3629025 w 3629025"/>
              <a:gd name="connsiteY7" fmla="*/ 0 h 3143250"/>
              <a:gd name="connsiteX8" fmla="*/ 3629025 w 3629025"/>
              <a:gd name="connsiteY8" fmla="*/ 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9025" h="3143250">
                <a:moveTo>
                  <a:pt x="0" y="3143250"/>
                </a:moveTo>
                <a:cubicBezTo>
                  <a:pt x="351234" y="3077765"/>
                  <a:pt x="702469" y="3012281"/>
                  <a:pt x="1028700" y="2914650"/>
                </a:cubicBezTo>
                <a:cubicBezTo>
                  <a:pt x="1354931" y="2817019"/>
                  <a:pt x="1681162" y="2705100"/>
                  <a:pt x="1957387" y="2557462"/>
                </a:cubicBezTo>
                <a:cubicBezTo>
                  <a:pt x="2233612" y="2409825"/>
                  <a:pt x="2483644" y="2219325"/>
                  <a:pt x="2686050" y="2028825"/>
                </a:cubicBezTo>
                <a:cubicBezTo>
                  <a:pt x="2888456" y="1838325"/>
                  <a:pt x="3036094" y="1640681"/>
                  <a:pt x="3171825" y="1414462"/>
                </a:cubicBezTo>
                <a:cubicBezTo>
                  <a:pt x="3307556" y="1188243"/>
                  <a:pt x="3424237" y="907255"/>
                  <a:pt x="3500437" y="671512"/>
                </a:cubicBezTo>
                <a:cubicBezTo>
                  <a:pt x="3576637" y="435769"/>
                  <a:pt x="3629025" y="0"/>
                  <a:pt x="3629025" y="0"/>
                </a:cubicBezTo>
                <a:lnTo>
                  <a:pt x="3629025" y="0"/>
                </a:lnTo>
                <a:lnTo>
                  <a:pt x="3629025" y="0"/>
                </a:lnTo>
              </a:path>
            </a:pathLst>
          </a:custGeom>
          <a:noFill/>
          <a:ln w="63500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  <a:cs typeface="Myriad Pro"/>
            </a:endParaRP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2013809" y="1910930"/>
            <a:ext cx="2637932" cy="783193"/>
          </a:xfrm>
          <a:prstGeom prst="wedgeRoundRectCallout">
            <a:avLst>
              <a:gd name="adj1" fmla="val 56869"/>
              <a:gd name="adj2" fmla="val 17000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2000" i="1" dirty="0">
                <a:latin typeface="Calibri" pitchFamily="34" charset="0"/>
                <a:cs typeface="Myriad Pro"/>
              </a:rPr>
              <a:t>Today - Doable, but </a:t>
            </a:r>
            <a:r>
              <a:rPr lang="en-US" sz="2000" b="1" i="1" u="sng" dirty="0">
                <a:latin typeface="Calibri" pitchFamily="34" charset="0"/>
                <a:cs typeface="Myriad Pro"/>
              </a:rPr>
              <a:t>expensive</a:t>
            </a:r>
            <a:r>
              <a:rPr lang="en-US" sz="2000" b="1" i="1" dirty="0">
                <a:latin typeface="Calibri" pitchFamily="34" charset="0"/>
                <a:cs typeface="Myriad Pro"/>
              </a:rPr>
              <a:t> </a:t>
            </a:r>
            <a:r>
              <a:rPr lang="en-US" sz="2000" i="1" dirty="0">
                <a:latin typeface="Calibri" pitchFamily="34" charset="0"/>
                <a:cs typeface="Myriad Pro"/>
              </a:rPr>
              <a:t>and </a:t>
            </a:r>
            <a:r>
              <a:rPr lang="en-US" sz="2000" b="1" i="1" u="sng" dirty="0">
                <a:latin typeface="Calibri" pitchFamily="34" charset="0"/>
                <a:cs typeface="Myriad Pro"/>
              </a:rPr>
              <a:t>slow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5243213" y="3663530"/>
            <a:ext cx="1376367" cy="0"/>
          </a:xfrm>
          <a:prstGeom prst="straightConnector1">
            <a:avLst/>
          </a:prstGeom>
          <a:noFill/>
          <a:ln w="31750" cap="sq" cmpd="sng" algn="ctr">
            <a:solidFill>
              <a:srgbClr val="A50021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5493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the Big Data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New processing approaches</a:t>
            </a:r>
          </a:p>
          <a:p>
            <a:pPr lvl="1"/>
            <a:r>
              <a:rPr lang="en-US" dirty="0" smtClean="0"/>
              <a:t>Map Reduce </a:t>
            </a:r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New data technologies</a:t>
            </a:r>
          </a:p>
          <a:p>
            <a:pPr lvl="1"/>
            <a:r>
              <a:rPr lang="en-US" dirty="0" smtClean="0"/>
              <a:t>Hadoop </a:t>
            </a:r>
            <a:endParaRPr lang="en-US" dirty="0" smtClean="0"/>
          </a:p>
          <a:p>
            <a:pPr lvl="1"/>
            <a:r>
              <a:rPr lang="en-US" dirty="0" smtClean="0"/>
              <a:t>Spark</a:t>
            </a:r>
            <a:endParaRPr lang="en-US" dirty="0" smtClean="0"/>
          </a:p>
          <a:p>
            <a:pPr lvl="1"/>
            <a:r>
              <a:rPr lang="en-US" dirty="0" smtClean="0"/>
              <a:t>NoSQL stores</a:t>
            </a:r>
          </a:p>
          <a:p>
            <a:pPr lvl="1"/>
            <a:r>
              <a:rPr lang="en-US" dirty="0" smtClean="0"/>
              <a:t>Stream processing</a:t>
            </a:r>
          </a:p>
          <a:p>
            <a:pPr lvl="1"/>
            <a:endParaRPr lang="en-US" dirty="0"/>
          </a:p>
          <a:p>
            <a:r>
              <a:rPr lang="en-US" b="1" i="1" dirty="0" smtClean="0"/>
              <a:t>There is no one silver bullet!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3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19468</TotalTime>
  <Words>536</Words>
  <Application>Microsoft Macintosh PowerPoint</Application>
  <PresentationFormat>On-screen Show (4:3)</PresentationFormat>
  <Paragraphs>109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Unstoppable Information Growth</vt:lpstr>
      <vt:lpstr>Big Data Sources</vt:lpstr>
      <vt:lpstr>Big Data Characteristics</vt:lpstr>
      <vt:lpstr>Big Data Workflow</vt:lpstr>
      <vt:lpstr>Problems in Capitalizing on Big Data</vt:lpstr>
      <vt:lpstr>Structured and Unstructured Data Sources</vt:lpstr>
      <vt:lpstr>Relational Databases and Big Data</vt:lpstr>
      <vt:lpstr>Dealing with the Big Data Problems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771</cp:revision>
  <cp:lastPrinted>2014-04-15T20:58:29Z</cp:lastPrinted>
  <dcterms:created xsi:type="dcterms:W3CDTF">2014-03-31T20:09:59Z</dcterms:created>
  <dcterms:modified xsi:type="dcterms:W3CDTF">2016-01-13T02:29:00Z</dcterms:modified>
</cp:coreProperties>
</file>