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326" r:id="rId2"/>
    <p:sldId id="328" r:id="rId3"/>
    <p:sldId id="329" r:id="rId4"/>
    <p:sldId id="330" r:id="rId5"/>
    <p:sldId id="331" r:id="rId6"/>
    <p:sldId id="332" r:id="rId7"/>
    <p:sldId id="333" r:id="rId8"/>
    <p:sldId id="334" r:id="rId9"/>
    <p:sldId id="335" r:id="rId10"/>
    <p:sldId id="336" r:id="rId11"/>
    <p:sldId id="337" r:id="rId12"/>
    <p:sldId id="338" r:id="rId13"/>
    <p:sldId id="339" r:id="rId14"/>
    <p:sldId id="349" r:id="rId15"/>
    <p:sldId id="350" r:id="rId16"/>
    <p:sldId id="352" r:id="rId17"/>
    <p:sldId id="351" r:id="rId18"/>
    <p:sldId id="340" r:id="rId19"/>
    <p:sldId id="341" r:id="rId20"/>
    <p:sldId id="342" r:id="rId21"/>
    <p:sldId id="343" r:id="rId22"/>
    <p:sldId id="344" r:id="rId23"/>
    <p:sldId id="345" r:id="rId24"/>
    <p:sldId id="348" r:id="rId25"/>
    <p:sldId id="346" r:id="rId26"/>
    <p:sldId id="347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5D0ADA2-6EF7-5D44-97FD-8C9A383247AB}">
          <p14:sldIdLst>
            <p14:sldId id="326"/>
            <p14:sldId id="328"/>
            <p14:sldId id="329"/>
            <p14:sldId id="330"/>
            <p14:sldId id="331"/>
            <p14:sldId id="332"/>
            <p14:sldId id="333"/>
            <p14:sldId id="334"/>
            <p14:sldId id="335"/>
            <p14:sldId id="336"/>
            <p14:sldId id="337"/>
            <p14:sldId id="338"/>
            <p14:sldId id="339"/>
            <p14:sldId id="349"/>
            <p14:sldId id="350"/>
            <p14:sldId id="352"/>
            <p14:sldId id="351"/>
            <p14:sldId id="340"/>
            <p14:sldId id="341"/>
            <p14:sldId id="342"/>
            <p14:sldId id="343"/>
            <p14:sldId id="344"/>
            <p14:sldId id="345"/>
            <p14:sldId id="348"/>
            <p14:sldId id="346"/>
            <p14:sldId id="34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7F5BAB"/>
    <a:srgbClr val="003087"/>
    <a:srgbClr val="00A9F1"/>
    <a:srgbClr val="47B1E0"/>
    <a:srgbClr val="009CDE"/>
    <a:srgbClr val="99999A"/>
    <a:srgbClr val="77E0C1"/>
    <a:srgbClr val="B0008E"/>
    <a:srgbClr val="FF8F1C"/>
    <a:srgbClr val="00AC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486" autoAdjust="0"/>
    <p:restoredTop sz="90361" autoAdjust="0"/>
  </p:normalViewPr>
  <p:slideViewPr>
    <p:cSldViewPr snapToObjects="1">
      <p:cViewPr varScale="1">
        <p:scale>
          <a:sx n="101" d="100"/>
          <a:sy n="101" d="100"/>
        </p:scale>
        <p:origin x="-528" y="-120"/>
      </p:cViewPr>
      <p:guideLst>
        <p:guide orient="horz" pos="3951"/>
        <p:guide orient="horz" pos="377"/>
        <p:guide pos="5471"/>
        <p:guide pos="28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interSettings" Target="printerSettings/printerSettings1.bin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8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#6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CBCED27-A83B-40FE-8B99-ED69456E2F4D}" type="doc">
      <dgm:prSet loTypeId="urn:microsoft.com/office/officeart/2005/8/layout/vList5" loCatId="list" qsTypeId="urn:microsoft.com/office/officeart/2005/8/quickstyle/simple1" qsCatId="simple" csTypeId="urn:microsoft.com/office/officeart/2005/8/colors/colorful1#8" csCatId="colorful" phldr="1"/>
      <dgm:spPr/>
      <dgm:t>
        <a:bodyPr/>
        <a:lstStyle/>
        <a:p>
          <a:endParaRPr lang="en-US"/>
        </a:p>
      </dgm:t>
    </dgm:pt>
    <dgm:pt modelId="{1408357F-97B0-4B0D-9F0C-DC3E0D00CA6F}">
      <dgm:prSet/>
      <dgm:spPr/>
      <dgm:t>
        <a:bodyPr/>
        <a:lstStyle/>
        <a:p>
          <a:pPr algn="l" rtl="0"/>
          <a:r>
            <a:rPr lang="en-US" dirty="0" smtClean="0">
              <a:latin typeface="Calibri" pitchFamily="34" charset="0"/>
            </a:rPr>
            <a:t>Load a large set of records onto a set of machines</a:t>
          </a:r>
          <a:endParaRPr lang="en-US" dirty="0">
            <a:latin typeface="Calibri" pitchFamily="34" charset="0"/>
          </a:endParaRPr>
        </a:p>
      </dgm:t>
    </dgm:pt>
    <dgm:pt modelId="{A54A4A7A-4410-4691-AD33-97656BAD0DA9}" type="parTrans" cxnId="{1DE4A847-53B4-4898-AE9F-0684E32DBE41}">
      <dgm:prSet/>
      <dgm:spPr/>
      <dgm:t>
        <a:bodyPr/>
        <a:lstStyle/>
        <a:p>
          <a:endParaRPr lang="en-US">
            <a:latin typeface="Myriad Pro" pitchFamily="34" charset="0"/>
          </a:endParaRPr>
        </a:p>
      </dgm:t>
    </dgm:pt>
    <dgm:pt modelId="{DFBF86A4-30D8-4F9B-A6BD-3EE043EA45DF}" type="sibTrans" cxnId="{1DE4A847-53B4-4898-AE9F-0684E32DBE41}">
      <dgm:prSet/>
      <dgm:spPr/>
      <dgm:t>
        <a:bodyPr/>
        <a:lstStyle/>
        <a:p>
          <a:endParaRPr lang="en-US">
            <a:latin typeface="Myriad Pro" pitchFamily="34" charset="0"/>
          </a:endParaRPr>
        </a:p>
      </dgm:t>
    </dgm:pt>
    <dgm:pt modelId="{E63894F7-C1CB-4440-A57B-09C594719AAF}">
      <dgm:prSet/>
      <dgm:spPr/>
      <dgm:t>
        <a:bodyPr/>
        <a:lstStyle/>
        <a:p>
          <a:pPr algn="l" rtl="0"/>
          <a:r>
            <a:rPr lang="en-US" dirty="0" smtClean="0">
              <a:latin typeface="Calibri" pitchFamily="34" charset="0"/>
            </a:rPr>
            <a:t>Extract something interesting from each record</a:t>
          </a:r>
          <a:endParaRPr lang="en-US" dirty="0">
            <a:latin typeface="Calibri" pitchFamily="34" charset="0"/>
          </a:endParaRPr>
        </a:p>
      </dgm:t>
    </dgm:pt>
    <dgm:pt modelId="{44F420EE-60D7-456B-8FCA-183B6E0178E6}" type="parTrans" cxnId="{F72DDABB-BE4E-41ED-AB5C-48E8DA39EB5F}">
      <dgm:prSet/>
      <dgm:spPr/>
      <dgm:t>
        <a:bodyPr/>
        <a:lstStyle/>
        <a:p>
          <a:endParaRPr lang="en-US">
            <a:latin typeface="Myriad Pro" pitchFamily="34" charset="0"/>
          </a:endParaRPr>
        </a:p>
      </dgm:t>
    </dgm:pt>
    <dgm:pt modelId="{8DA95625-4840-4417-95A0-1CDDA12207F0}" type="sibTrans" cxnId="{F72DDABB-BE4E-41ED-AB5C-48E8DA39EB5F}">
      <dgm:prSet/>
      <dgm:spPr/>
      <dgm:t>
        <a:bodyPr/>
        <a:lstStyle/>
        <a:p>
          <a:endParaRPr lang="en-US">
            <a:latin typeface="Myriad Pro" pitchFamily="34" charset="0"/>
          </a:endParaRPr>
        </a:p>
      </dgm:t>
    </dgm:pt>
    <dgm:pt modelId="{4EEA4642-1DD6-4838-896D-E12F01F7DB43}">
      <dgm:prSet/>
      <dgm:spPr/>
      <dgm:t>
        <a:bodyPr/>
        <a:lstStyle/>
        <a:p>
          <a:pPr algn="l" rtl="0"/>
          <a:r>
            <a:rPr lang="en-US" dirty="0" smtClean="0">
              <a:latin typeface="Calibri" pitchFamily="34" charset="0"/>
            </a:rPr>
            <a:t>Shuffle and sort intermediate results</a:t>
          </a:r>
          <a:endParaRPr lang="en-US" dirty="0">
            <a:latin typeface="Calibri" pitchFamily="34" charset="0"/>
          </a:endParaRPr>
        </a:p>
      </dgm:t>
    </dgm:pt>
    <dgm:pt modelId="{7CFEB9E8-FAFA-4A8C-8DC2-A080645B9076}" type="parTrans" cxnId="{A728A8A9-49A6-4826-A270-63BA8D6C515E}">
      <dgm:prSet/>
      <dgm:spPr/>
      <dgm:t>
        <a:bodyPr/>
        <a:lstStyle/>
        <a:p>
          <a:endParaRPr lang="en-US">
            <a:latin typeface="Myriad Pro" pitchFamily="34" charset="0"/>
          </a:endParaRPr>
        </a:p>
      </dgm:t>
    </dgm:pt>
    <dgm:pt modelId="{E791067B-33F3-401D-9323-BBB6FD111C68}" type="sibTrans" cxnId="{A728A8A9-49A6-4826-A270-63BA8D6C515E}">
      <dgm:prSet/>
      <dgm:spPr/>
      <dgm:t>
        <a:bodyPr/>
        <a:lstStyle/>
        <a:p>
          <a:endParaRPr lang="en-US">
            <a:latin typeface="Myriad Pro" pitchFamily="34" charset="0"/>
          </a:endParaRPr>
        </a:p>
      </dgm:t>
    </dgm:pt>
    <dgm:pt modelId="{E1DF1123-077D-4475-A6EE-D5482A5B6299}">
      <dgm:prSet/>
      <dgm:spPr/>
      <dgm:t>
        <a:bodyPr/>
        <a:lstStyle/>
        <a:p>
          <a:pPr algn="l" rtl="0"/>
          <a:r>
            <a:rPr lang="en-US" dirty="0" smtClean="0">
              <a:latin typeface="Calibri" pitchFamily="34" charset="0"/>
            </a:rPr>
            <a:t>Aggregate intermediate results</a:t>
          </a:r>
          <a:endParaRPr lang="en-US" dirty="0">
            <a:latin typeface="Calibri" pitchFamily="34" charset="0"/>
          </a:endParaRPr>
        </a:p>
      </dgm:t>
    </dgm:pt>
    <dgm:pt modelId="{F9B01EAC-5E20-4A0F-80E2-4D7A6147DD45}" type="parTrans" cxnId="{FEB3A5E4-85EE-4A5D-B344-70BDB91CF0A6}">
      <dgm:prSet/>
      <dgm:spPr/>
      <dgm:t>
        <a:bodyPr/>
        <a:lstStyle/>
        <a:p>
          <a:endParaRPr lang="en-US">
            <a:latin typeface="Myriad Pro" pitchFamily="34" charset="0"/>
          </a:endParaRPr>
        </a:p>
      </dgm:t>
    </dgm:pt>
    <dgm:pt modelId="{0580936E-35DB-46B0-AD07-EDE6B741C438}" type="sibTrans" cxnId="{FEB3A5E4-85EE-4A5D-B344-70BDB91CF0A6}">
      <dgm:prSet/>
      <dgm:spPr/>
      <dgm:t>
        <a:bodyPr/>
        <a:lstStyle/>
        <a:p>
          <a:endParaRPr lang="en-US">
            <a:latin typeface="Myriad Pro" pitchFamily="34" charset="0"/>
          </a:endParaRPr>
        </a:p>
      </dgm:t>
    </dgm:pt>
    <dgm:pt modelId="{E1E8B2DB-45ED-451A-A95E-53F14028CBC3}">
      <dgm:prSet/>
      <dgm:spPr/>
      <dgm:t>
        <a:bodyPr/>
        <a:lstStyle/>
        <a:p>
          <a:pPr algn="l" rtl="0"/>
          <a:r>
            <a:rPr lang="en-US" dirty="0" smtClean="0">
              <a:latin typeface="Calibri" pitchFamily="34" charset="0"/>
            </a:rPr>
            <a:t>Store end result</a:t>
          </a:r>
          <a:endParaRPr lang="en-US" dirty="0">
            <a:latin typeface="Calibri" pitchFamily="34" charset="0"/>
          </a:endParaRPr>
        </a:p>
      </dgm:t>
    </dgm:pt>
    <dgm:pt modelId="{EF1D0C63-6F1C-40E3-BE3D-E8B4F3D93205}" type="parTrans" cxnId="{8F962C3E-D0CD-46B9-BE32-167CCE24A694}">
      <dgm:prSet/>
      <dgm:spPr/>
      <dgm:t>
        <a:bodyPr/>
        <a:lstStyle/>
        <a:p>
          <a:endParaRPr lang="en-US">
            <a:latin typeface="Myriad Pro" pitchFamily="34" charset="0"/>
          </a:endParaRPr>
        </a:p>
      </dgm:t>
    </dgm:pt>
    <dgm:pt modelId="{DEA0DC52-DE9A-4F8A-BB50-E1628412C93B}" type="sibTrans" cxnId="{8F962C3E-D0CD-46B9-BE32-167CCE24A694}">
      <dgm:prSet/>
      <dgm:spPr/>
      <dgm:t>
        <a:bodyPr/>
        <a:lstStyle/>
        <a:p>
          <a:endParaRPr lang="en-US">
            <a:latin typeface="Myriad Pro" pitchFamily="34" charset="0"/>
          </a:endParaRPr>
        </a:p>
      </dgm:t>
    </dgm:pt>
    <dgm:pt modelId="{2C31553F-B125-4DC0-835F-5E640DC1D9E3}" type="pres">
      <dgm:prSet presAssocID="{CCBCED27-A83B-40FE-8B99-ED69456E2F4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C4FD5E7-8FE7-4396-8F0A-1A532A704DFA}" type="pres">
      <dgm:prSet presAssocID="{1408357F-97B0-4B0D-9F0C-DC3E0D00CA6F}" presName="linNode" presStyleCnt="0"/>
      <dgm:spPr/>
    </dgm:pt>
    <dgm:pt modelId="{729314EB-32C7-4A22-8A85-7E5E80D6A9B0}" type="pres">
      <dgm:prSet presAssocID="{1408357F-97B0-4B0D-9F0C-DC3E0D00CA6F}" presName="parentText" presStyleLbl="node1" presStyleIdx="0" presStyleCnt="5" custScaleX="249648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C1F762-3AD3-4B2F-8CE1-1850F4B461E7}" type="pres">
      <dgm:prSet presAssocID="{DFBF86A4-30D8-4F9B-A6BD-3EE043EA45DF}" presName="sp" presStyleCnt="0"/>
      <dgm:spPr/>
    </dgm:pt>
    <dgm:pt modelId="{91CC456B-CCA8-4D8C-BE5D-7D361F918530}" type="pres">
      <dgm:prSet presAssocID="{E63894F7-C1CB-4440-A57B-09C594719AAF}" presName="linNode" presStyleCnt="0"/>
      <dgm:spPr/>
    </dgm:pt>
    <dgm:pt modelId="{8BEC64A6-878B-4C61-8B39-9F7F9AB5BF67}" type="pres">
      <dgm:prSet presAssocID="{E63894F7-C1CB-4440-A57B-09C594719AAF}" presName="parentText" presStyleLbl="node1" presStyleIdx="1" presStyleCnt="5" custScaleX="249648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E0E958-605F-4FCB-A6AD-7E3940881A16}" type="pres">
      <dgm:prSet presAssocID="{8DA95625-4840-4417-95A0-1CDDA12207F0}" presName="sp" presStyleCnt="0"/>
      <dgm:spPr/>
    </dgm:pt>
    <dgm:pt modelId="{0CB4ADF4-B09E-4D8A-8E8D-8CBEC8A3C28E}" type="pres">
      <dgm:prSet presAssocID="{4EEA4642-1DD6-4838-896D-E12F01F7DB43}" presName="linNode" presStyleCnt="0"/>
      <dgm:spPr/>
    </dgm:pt>
    <dgm:pt modelId="{87E6F75E-C8D8-4FDD-A086-0D57FEB45017}" type="pres">
      <dgm:prSet presAssocID="{4EEA4642-1DD6-4838-896D-E12F01F7DB43}" presName="parentText" presStyleLbl="node1" presStyleIdx="2" presStyleCnt="5" custScaleX="249648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80B267C-B638-40B3-AD7A-2886C9E15783}" type="pres">
      <dgm:prSet presAssocID="{E791067B-33F3-401D-9323-BBB6FD111C68}" presName="sp" presStyleCnt="0"/>
      <dgm:spPr/>
    </dgm:pt>
    <dgm:pt modelId="{1A9580A0-01D1-48C9-9EA1-CBAC8A614A20}" type="pres">
      <dgm:prSet presAssocID="{E1DF1123-077D-4475-A6EE-D5482A5B6299}" presName="linNode" presStyleCnt="0"/>
      <dgm:spPr/>
    </dgm:pt>
    <dgm:pt modelId="{70A4CAC4-AB6F-4002-B3E0-A74C678F3CE1}" type="pres">
      <dgm:prSet presAssocID="{E1DF1123-077D-4475-A6EE-D5482A5B6299}" presName="parentText" presStyleLbl="node1" presStyleIdx="3" presStyleCnt="5" custScaleX="249648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E0F9C4C-9E35-43EC-B6D5-17C8BDBACD6F}" type="pres">
      <dgm:prSet presAssocID="{0580936E-35DB-46B0-AD07-EDE6B741C438}" presName="sp" presStyleCnt="0"/>
      <dgm:spPr/>
    </dgm:pt>
    <dgm:pt modelId="{AC08BA34-C6C2-4734-98AE-F541EFCF0BB4}" type="pres">
      <dgm:prSet presAssocID="{E1E8B2DB-45ED-451A-A95E-53F14028CBC3}" presName="linNode" presStyleCnt="0"/>
      <dgm:spPr/>
    </dgm:pt>
    <dgm:pt modelId="{29364DCE-0427-4E8D-A066-6AB0FE954F24}" type="pres">
      <dgm:prSet presAssocID="{E1E8B2DB-45ED-451A-A95E-53F14028CBC3}" presName="parentText" presStyleLbl="node1" presStyleIdx="4" presStyleCnt="5" custScaleX="249648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EB3A5E4-85EE-4A5D-B344-70BDB91CF0A6}" srcId="{CCBCED27-A83B-40FE-8B99-ED69456E2F4D}" destId="{E1DF1123-077D-4475-A6EE-D5482A5B6299}" srcOrd="3" destOrd="0" parTransId="{F9B01EAC-5E20-4A0F-80E2-4D7A6147DD45}" sibTransId="{0580936E-35DB-46B0-AD07-EDE6B741C438}"/>
    <dgm:cxn modelId="{E5FE9CED-36FA-A548-8518-DF6F62105F6C}" type="presOf" srcId="{E1E8B2DB-45ED-451A-A95E-53F14028CBC3}" destId="{29364DCE-0427-4E8D-A066-6AB0FE954F24}" srcOrd="0" destOrd="0" presId="urn:microsoft.com/office/officeart/2005/8/layout/vList5"/>
    <dgm:cxn modelId="{823A3094-A80D-F24A-9903-B177EFE7E06E}" type="presOf" srcId="{E1DF1123-077D-4475-A6EE-D5482A5B6299}" destId="{70A4CAC4-AB6F-4002-B3E0-A74C678F3CE1}" srcOrd="0" destOrd="0" presId="urn:microsoft.com/office/officeart/2005/8/layout/vList5"/>
    <dgm:cxn modelId="{C863E228-A585-394B-843C-E268840FA361}" type="presOf" srcId="{E63894F7-C1CB-4440-A57B-09C594719AAF}" destId="{8BEC64A6-878B-4C61-8B39-9F7F9AB5BF67}" srcOrd="0" destOrd="0" presId="urn:microsoft.com/office/officeart/2005/8/layout/vList5"/>
    <dgm:cxn modelId="{F72DDABB-BE4E-41ED-AB5C-48E8DA39EB5F}" srcId="{CCBCED27-A83B-40FE-8B99-ED69456E2F4D}" destId="{E63894F7-C1CB-4440-A57B-09C594719AAF}" srcOrd="1" destOrd="0" parTransId="{44F420EE-60D7-456B-8FCA-183B6E0178E6}" sibTransId="{8DA95625-4840-4417-95A0-1CDDA12207F0}"/>
    <dgm:cxn modelId="{F68FB3E7-893E-BB4E-B94E-DDAF650FFB57}" type="presOf" srcId="{CCBCED27-A83B-40FE-8B99-ED69456E2F4D}" destId="{2C31553F-B125-4DC0-835F-5E640DC1D9E3}" srcOrd="0" destOrd="0" presId="urn:microsoft.com/office/officeart/2005/8/layout/vList5"/>
    <dgm:cxn modelId="{1DE4A847-53B4-4898-AE9F-0684E32DBE41}" srcId="{CCBCED27-A83B-40FE-8B99-ED69456E2F4D}" destId="{1408357F-97B0-4B0D-9F0C-DC3E0D00CA6F}" srcOrd="0" destOrd="0" parTransId="{A54A4A7A-4410-4691-AD33-97656BAD0DA9}" sibTransId="{DFBF86A4-30D8-4F9B-A6BD-3EE043EA45DF}"/>
    <dgm:cxn modelId="{6E7ACCE5-A5F0-904E-93DC-33CEAC0C9DF6}" type="presOf" srcId="{1408357F-97B0-4B0D-9F0C-DC3E0D00CA6F}" destId="{729314EB-32C7-4A22-8A85-7E5E80D6A9B0}" srcOrd="0" destOrd="0" presId="urn:microsoft.com/office/officeart/2005/8/layout/vList5"/>
    <dgm:cxn modelId="{8F962C3E-D0CD-46B9-BE32-167CCE24A694}" srcId="{CCBCED27-A83B-40FE-8B99-ED69456E2F4D}" destId="{E1E8B2DB-45ED-451A-A95E-53F14028CBC3}" srcOrd="4" destOrd="0" parTransId="{EF1D0C63-6F1C-40E3-BE3D-E8B4F3D93205}" sibTransId="{DEA0DC52-DE9A-4F8A-BB50-E1628412C93B}"/>
    <dgm:cxn modelId="{A728A8A9-49A6-4826-A270-63BA8D6C515E}" srcId="{CCBCED27-A83B-40FE-8B99-ED69456E2F4D}" destId="{4EEA4642-1DD6-4838-896D-E12F01F7DB43}" srcOrd="2" destOrd="0" parTransId="{7CFEB9E8-FAFA-4A8C-8DC2-A080645B9076}" sibTransId="{E791067B-33F3-401D-9323-BBB6FD111C68}"/>
    <dgm:cxn modelId="{B7D9D848-6C61-DF42-A22C-F8B9B69036AF}" type="presOf" srcId="{4EEA4642-1DD6-4838-896D-E12F01F7DB43}" destId="{87E6F75E-C8D8-4FDD-A086-0D57FEB45017}" srcOrd="0" destOrd="0" presId="urn:microsoft.com/office/officeart/2005/8/layout/vList5"/>
    <dgm:cxn modelId="{D210EBC8-FEA1-0A46-A2A5-7CDCD9A9E7F9}" type="presParOf" srcId="{2C31553F-B125-4DC0-835F-5E640DC1D9E3}" destId="{EC4FD5E7-8FE7-4396-8F0A-1A532A704DFA}" srcOrd="0" destOrd="0" presId="urn:microsoft.com/office/officeart/2005/8/layout/vList5"/>
    <dgm:cxn modelId="{B9C54E5A-D893-734F-A02B-44A5BEFE69C4}" type="presParOf" srcId="{EC4FD5E7-8FE7-4396-8F0A-1A532A704DFA}" destId="{729314EB-32C7-4A22-8A85-7E5E80D6A9B0}" srcOrd="0" destOrd="0" presId="urn:microsoft.com/office/officeart/2005/8/layout/vList5"/>
    <dgm:cxn modelId="{F5EAE3F0-E820-BC47-8E37-DB014B62DC9D}" type="presParOf" srcId="{2C31553F-B125-4DC0-835F-5E640DC1D9E3}" destId="{D3C1F762-3AD3-4B2F-8CE1-1850F4B461E7}" srcOrd="1" destOrd="0" presId="urn:microsoft.com/office/officeart/2005/8/layout/vList5"/>
    <dgm:cxn modelId="{A8556DC0-3B08-6C42-AD66-6E3944E47A97}" type="presParOf" srcId="{2C31553F-B125-4DC0-835F-5E640DC1D9E3}" destId="{91CC456B-CCA8-4D8C-BE5D-7D361F918530}" srcOrd="2" destOrd="0" presId="urn:microsoft.com/office/officeart/2005/8/layout/vList5"/>
    <dgm:cxn modelId="{E48C3A82-3E5A-4E4C-B7CE-444EAB2670B6}" type="presParOf" srcId="{91CC456B-CCA8-4D8C-BE5D-7D361F918530}" destId="{8BEC64A6-878B-4C61-8B39-9F7F9AB5BF67}" srcOrd="0" destOrd="0" presId="urn:microsoft.com/office/officeart/2005/8/layout/vList5"/>
    <dgm:cxn modelId="{750D2B04-62C6-6946-BE66-945CB0A730E7}" type="presParOf" srcId="{2C31553F-B125-4DC0-835F-5E640DC1D9E3}" destId="{D8E0E958-605F-4FCB-A6AD-7E3940881A16}" srcOrd="3" destOrd="0" presId="urn:microsoft.com/office/officeart/2005/8/layout/vList5"/>
    <dgm:cxn modelId="{A78615A6-BA3B-8C4B-96AA-E1CFA93569EF}" type="presParOf" srcId="{2C31553F-B125-4DC0-835F-5E640DC1D9E3}" destId="{0CB4ADF4-B09E-4D8A-8E8D-8CBEC8A3C28E}" srcOrd="4" destOrd="0" presId="urn:microsoft.com/office/officeart/2005/8/layout/vList5"/>
    <dgm:cxn modelId="{D426053D-2CB6-BD4C-810D-02DFF3E04F28}" type="presParOf" srcId="{0CB4ADF4-B09E-4D8A-8E8D-8CBEC8A3C28E}" destId="{87E6F75E-C8D8-4FDD-A086-0D57FEB45017}" srcOrd="0" destOrd="0" presId="urn:microsoft.com/office/officeart/2005/8/layout/vList5"/>
    <dgm:cxn modelId="{36045D20-F171-114F-A32B-E0C9429F854D}" type="presParOf" srcId="{2C31553F-B125-4DC0-835F-5E640DC1D9E3}" destId="{680B267C-B638-40B3-AD7A-2886C9E15783}" srcOrd="5" destOrd="0" presId="urn:microsoft.com/office/officeart/2005/8/layout/vList5"/>
    <dgm:cxn modelId="{F74CC4C6-2ABC-D44D-AC06-935A5ADCE160}" type="presParOf" srcId="{2C31553F-B125-4DC0-835F-5E640DC1D9E3}" destId="{1A9580A0-01D1-48C9-9EA1-CBAC8A614A20}" srcOrd="6" destOrd="0" presId="urn:microsoft.com/office/officeart/2005/8/layout/vList5"/>
    <dgm:cxn modelId="{2151FCE9-EFD4-B341-85DF-7632A1A20B56}" type="presParOf" srcId="{1A9580A0-01D1-48C9-9EA1-CBAC8A614A20}" destId="{70A4CAC4-AB6F-4002-B3E0-A74C678F3CE1}" srcOrd="0" destOrd="0" presId="urn:microsoft.com/office/officeart/2005/8/layout/vList5"/>
    <dgm:cxn modelId="{CF8BEAAA-63CA-7B47-9130-0FC8ECFE7995}" type="presParOf" srcId="{2C31553F-B125-4DC0-835F-5E640DC1D9E3}" destId="{1E0F9C4C-9E35-43EC-B6D5-17C8BDBACD6F}" srcOrd="7" destOrd="0" presId="urn:microsoft.com/office/officeart/2005/8/layout/vList5"/>
    <dgm:cxn modelId="{6790D864-157E-7547-993B-B0F0FFFFE279}" type="presParOf" srcId="{2C31553F-B125-4DC0-835F-5E640DC1D9E3}" destId="{AC08BA34-C6C2-4734-98AE-F541EFCF0BB4}" srcOrd="8" destOrd="0" presId="urn:microsoft.com/office/officeart/2005/8/layout/vList5"/>
    <dgm:cxn modelId="{87F6411D-51E8-B54A-8E7F-3B0D1E4EEF71}" type="presParOf" srcId="{AC08BA34-C6C2-4734-98AE-F541EFCF0BB4}" destId="{29364DCE-0427-4E8D-A066-6AB0FE954F24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C6C41FE-6E12-47CE-AB6F-FA72C01E20D0}" type="doc">
      <dgm:prSet loTypeId="urn:microsoft.com/office/officeart/2005/8/layout/hList1" loCatId="list" qsTypeId="urn:microsoft.com/office/officeart/2005/8/quickstyle/simple1" qsCatId="simple" csTypeId="urn:microsoft.com/office/officeart/2005/8/colors/colorful3" csCatId="colorful"/>
      <dgm:spPr/>
      <dgm:t>
        <a:bodyPr/>
        <a:lstStyle/>
        <a:p>
          <a:endParaRPr lang="en-US"/>
        </a:p>
      </dgm:t>
    </dgm:pt>
    <dgm:pt modelId="{39EEE8AC-8895-4EAC-9DB9-18DFE5E6DF17}">
      <dgm:prSet/>
      <dgm:spPr/>
      <dgm:t>
        <a:bodyPr/>
        <a:lstStyle/>
        <a:p>
          <a:pPr rtl="0"/>
          <a:r>
            <a:rPr lang="en-US" b="1" dirty="0" smtClean="0">
              <a:latin typeface="Calibri" pitchFamily="34" charset="0"/>
            </a:rPr>
            <a:t>Programmers</a:t>
          </a:r>
          <a:endParaRPr lang="en-US" b="1" dirty="0">
            <a:latin typeface="Calibri" pitchFamily="34" charset="0"/>
          </a:endParaRPr>
        </a:p>
      </dgm:t>
    </dgm:pt>
    <dgm:pt modelId="{D96DB553-55B8-4A8E-B2C8-148FCE6C4903}" type="parTrans" cxnId="{EFCFA814-A038-4F3E-A71B-7A923A4962D8}">
      <dgm:prSet/>
      <dgm:spPr/>
      <dgm:t>
        <a:bodyPr/>
        <a:lstStyle/>
        <a:p>
          <a:endParaRPr lang="en-US">
            <a:latin typeface="Myriad Pro" pitchFamily="34" charset="0"/>
          </a:endParaRPr>
        </a:p>
      </dgm:t>
    </dgm:pt>
    <dgm:pt modelId="{4A2336C7-050E-4FC6-9784-D0536CD28815}" type="sibTrans" cxnId="{EFCFA814-A038-4F3E-A71B-7A923A4962D8}">
      <dgm:prSet/>
      <dgm:spPr/>
      <dgm:t>
        <a:bodyPr/>
        <a:lstStyle/>
        <a:p>
          <a:endParaRPr lang="en-US">
            <a:latin typeface="Myriad Pro" pitchFamily="34" charset="0"/>
          </a:endParaRPr>
        </a:p>
      </dgm:t>
    </dgm:pt>
    <dgm:pt modelId="{BF3F729B-4ACB-4835-9827-CDE8ADB3182F}">
      <dgm:prSet/>
      <dgm:spPr/>
      <dgm:t>
        <a:bodyPr/>
        <a:lstStyle/>
        <a:p>
          <a:pPr rtl="0"/>
          <a:r>
            <a:rPr lang="en-US" dirty="0" smtClean="0">
              <a:latin typeface="Calibri" pitchFamily="34" charset="0"/>
            </a:rPr>
            <a:t>Map </a:t>
          </a:r>
          <a:endParaRPr lang="en-US" dirty="0">
            <a:latin typeface="Calibri" pitchFamily="34" charset="0"/>
          </a:endParaRPr>
        </a:p>
      </dgm:t>
    </dgm:pt>
    <dgm:pt modelId="{0F1FB7EE-E2B7-4B86-96F3-4F69320C644C}" type="parTrans" cxnId="{3E58A328-30E4-4E65-A222-77198DF2B5A3}">
      <dgm:prSet/>
      <dgm:spPr/>
      <dgm:t>
        <a:bodyPr/>
        <a:lstStyle/>
        <a:p>
          <a:endParaRPr lang="en-US">
            <a:latin typeface="Myriad Pro" pitchFamily="34" charset="0"/>
          </a:endParaRPr>
        </a:p>
      </dgm:t>
    </dgm:pt>
    <dgm:pt modelId="{600A9A1E-93C9-4982-BC3B-80B66E7E8B35}" type="sibTrans" cxnId="{3E58A328-30E4-4E65-A222-77198DF2B5A3}">
      <dgm:prSet/>
      <dgm:spPr/>
      <dgm:t>
        <a:bodyPr/>
        <a:lstStyle/>
        <a:p>
          <a:endParaRPr lang="en-US">
            <a:latin typeface="Myriad Pro" pitchFamily="34" charset="0"/>
          </a:endParaRPr>
        </a:p>
      </dgm:t>
    </dgm:pt>
    <dgm:pt modelId="{BB32A720-00B7-42BF-BD31-06068ED79A51}">
      <dgm:prSet/>
      <dgm:spPr/>
      <dgm:t>
        <a:bodyPr/>
        <a:lstStyle/>
        <a:p>
          <a:pPr rtl="0"/>
          <a:r>
            <a:rPr lang="en-US" dirty="0" smtClean="0">
              <a:latin typeface="Calibri" pitchFamily="34" charset="0"/>
            </a:rPr>
            <a:t>Reduce</a:t>
          </a:r>
          <a:endParaRPr lang="en-US" dirty="0">
            <a:latin typeface="Calibri" pitchFamily="34" charset="0"/>
          </a:endParaRPr>
        </a:p>
      </dgm:t>
    </dgm:pt>
    <dgm:pt modelId="{6C6CD445-9A7A-471D-A93F-A01B241E191F}" type="parTrans" cxnId="{5655DC3A-EF07-476F-939B-8AAE64986F4F}">
      <dgm:prSet/>
      <dgm:spPr/>
      <dgm:t>
        <a:bodyPr/>
        <a:lstStyle/>
        <a:p>
          <a:endParaRPr lang="en-US">
            <a:latin typeface="Myriad Pro" pitchFamily="34" charset="0"/>
          </a:endParaRPr>
        </a:p>
      </dgm:t>
    </dgm:pt>
    <dgm:pt modelId="{162F41E6-A5E4-467F-A314-42A810690CF8}" type="sibTrans" cxnId="{5655DC3A-EF07-476F-939B-8AAE64986F4F}">
      <dgm:prSet/>
      <dgm:spPr/>
      <dgm:t>
        <a:bodyPr/>
        <a:lstStyle/>
        <a:p>
          <a:endParaRPr lang="en-US">
            <a:latin typeface="Myriad Pro" pitchFamily="34" charset="0"/>
          </a:endParaRPr>
        </a:p>
      </dgm:t>
    </dgm:pt>
    <dgm:pt modelId="{9A856B49-8602-4A5C-BC8C-F708EB417F97}">
      <dgm:prSet/>
      <dgm:spPr/>
      <dgm:t>
        <a:bodyPr/>
        <a:lstStyle/>
        <a:p>
          <a:pPr rtl="0"/>
          <a:r>
            <a:rPr lang="en-US" b="1" dirty="0" smtClean="0">
              <a:latin typeface="Calibri" pitchFamily="34" charset="0"/>
            </a:rPr>
            <a:t>Framework</a:t>
          </a:r>
          <a:endParaRPr lang="en-US" b="1" dirty="0">
            <a:latin typeface="Calibri" pitchFamily="34" charset="0"/>
          </a:endParaRPr>
        </a:p>
      </dgm:t>
    </dgm:pt>
    <dgm:pt modelId="{C073672F-82C2-43BE-A7D0-122A1BDF2112}" type="parTrans" cxnId="{AA9F3936-22FA-4A30-9284-54A0BD5A7FDF}">
      <dgm:prSet/>
      <dgm:spPr/>
      <dgm:t>
        <a:bodyPr/>
        <a:lstStyle/>
        <a:p>
          <a:endParaRPr lang="en-US">
            <a:latin typeface="Myriad Pro" pitchFamily="34" charset="0"/>
          </a:endParaRPr>
        </a:p>
      </dgm:t>
    </dgm:pt>
    <dgm:pt modelId="{87167D9C-CED5-4452-BF7A-8F6786039407}" type="sibTrans" cxnId="{AA9F3936-22FA-4A30-9284-54A0BD5A7FDF}">
      <dgm:prSet/>
      <dgm:spPr/>
      <dgm:t>
        <a:bodyPr/>
        <a:lstStyle/>
        <a:p>
          <a:endParaRPr lang="en-US">
            <a:latin typeface="Myriad Pro" pitchFamily="34" charset="0"/>
          </a:endParaRPr>
        </a:p>
      </dgm:t>
    </dgm:pt>
    <dgm:pt modelId="{3A0A66B0-D9E6-467A-8F7A-C914A65D5424}">
      <dgm:prSet/>
      <dgm:spPr/>
      <dgm:t>
        <a:bodyPr/>
        <a:lstStyle/>
        <a:p>
          <a:pPr rtl="0"/>
          <a:r>
            <a:rPr lang="en-US" dirty="0" smtClean="0">
              <a:latin typeface="Calibri" pitchFamily="34" charset="0"/>
            </a:rPr>
            <a:t>Deals with fault tolerance</a:t>
          </a:r>
          <a:endParaRPr lang="en-US" dirty="0">
            <a:latin typeface="Calibri" pitchFamily="34" charset="0"/>
          </a:endParaRPr>
        </a:p>
      </dgm:t>
    </dgm:pt>
    <dgm:pt modelId="{42C1C650-A2D1-45EE-BD16-2E48EEB6D505}" type="parTrans" cxnId="{C6D06CA1-FB8B-437B-AD42-92214660DE11}">
      <dgm:prSet/>
      <dgm:spPr/>
      <dgm:t>
        <a:bodyPr/>
        <a:lstStyle/>
        <a:p>
          <a:endParaRPr lang="en-US">
            <a:latin typeface="Myriad Pro" pitchFamily="34" charset="0"/>
          </a:endParaRPr>
        </a:p>
      </dgm:t>
    </dgm:pt>
    <dgm:pt modelId="{B12CDEA6-9A7C-4AB4-9C36-EA05E7EBFA93}" type="sibTrans" cxnId="{C6D06CA1-FB8B-437B-AD42-92214660DE11}">
      <dgm:prSet/>
      <dgm:spPr/>
      <dgm:t>
        <a:bodyPr/>
        <a:lstStyle/>
        <a:p>
          <a:endParaRPr lang="en-US">
            <a:latin typeface="Myriad Pro" pitchFamily="34" charset="0"/>
          </a:endParaRPr>
        </a:p>
      </dgm:t>
    </dgm:pt>
    <dgm:pt modelId="{2087E70A-5769-474D-94D3-6504CE54B6A0}">
      <dgm:prSet/>
      <dgm:spPr/>
      <dgm:t>
        <a:bodyPr/>
        <a:lstStyle/>
        <a:p>
          <a:pPr rtl="0"/>
          <a:r>
            <a:rPr lang="en-US" dirty="0" smtClean="0">
              <a:latin typeface="Calibri" pitchFamily="34" charset="0"/>
            </a:rPr>
            <a:t>Assign workers to map and reduce tasks</a:t>
          </a:r>
          <a:endParaRPr lang="en-US" dirty="0">
            <a:latin typeface="Calibri" pitchFamily="34" charset="0"/>
          </a:endParaRPr>
        </a:p>
      </dgm:t>
    </dgm:pt>
    <dgm:pt modelId="{12294D61-D17E-4F03-BD62-31D5AA3FBA38}" type="parTrans" cxnId="{097F4091-5B18-4A18-99FD-5074427B7E2C}">
      <dgm:prSet/>
      <dgm:spPr/>
      <dgm:t>
        <a:bodyPr/>
        <a:lstStyle/>
        <a:p>
          <a:endParaRPr lang="en-US">
            <a:latin typeface="Myriad Pro" pitchFamily="34" charset="0"/>
          </a:endParaRPr>
        </a:p>
      </dgm:t>
    </dgm:pt>
    <dgm:pt modelId="{0A323419-F7A7-4977-AE6D-E5ECCA0D8A88}" type="sibTrans" cxnId="{097F4091-5B18-4A18-99FD-5074427B7E2C}">
      <dgm:prSet/>
      <dgm:spPr/>
      <dgm:t>
        <a:bodyPr/>
        <a:lstStyle/>
        <a:p>
          <a:endParaRPr lang="en-US">
            <a:latin typeface="Myriad Pro" pitchFamily="34" charset="0"/>
          </a:endParaRPr>
        </a:p>
      </dgm:t>
    </dgm:pt>
    <dgm:pt modelId="{CD241786-697F-4850-A2B4-6795FC96A75B}">
      <dgm:prSet/>
      <dgm:spPr/>
      <dgm:t>
        <a:bodyPr/>
        <a:lstStyle/>
        <a:p>
          <a:pPr rtl="0"/>
          <a:r>
            <a:rPr lang="en-US" dirty="0" smtClean="0">
              <a:latin typeface="Calibri" pitchFamily="34" charset="0"/>
            </a:rPr>
            <a:t>Moves processes to data</a:t>
          </a:r>
          <a:endParaRPr lang="en-US" dirty="0">
            <a:latin typeface="Calibri" pitchFamily="34" charset="0"/>
          </a:endParaRPr>
        </a:p>
      </dgm:t>
    </dgm:pt>
    <dgm:pt modelId="{156005DA-C2C6-41C6-ACD4-9F7BDAC7193C}" type="parTrans" cxnId="{91CCCCE9-AE4C-4102-9474-65377308A239}">
      <dgm:prSet/>
      <dgm:spPr/>
      <dgm:t>
        <a:bodyPr/>
        <a:lstStyle/>
        <a:p>
          <a:endParaRPr lang="en-US">
            <a:latin typeface="Myriad Pro" pitchFamily="34" charset="0"/>
          </a:endParaRPr>
        </a:p>
      </dgm:t>
    </dgm:pt>
    <dgm:pt modelId="{2D4B8891-DB06-4BB8-B29E-4A7FC1E1E63D}" type="sibTrans" cxnId="{91CCCCE9-AE4C-4102-9474-65377308A239}">
      <dgm:prSet/>
      <dgm:spPr/>
      <dgm:t>
        <a:bodyPr/>
        <a:lstStyle/>
        <a:p>
          <a:endParaRPr lang="en-US">
            <a:latin typeface="Myriad Pro" pitchFamily="34" charset="0"/>
          </a:endParaRPr>
        </a:p>
      </dgm:t>
    </dgm:pt>
    <dgm:pt modelId="{C5EC4A56-478D-4567-A946-E89BA86788CC}">
      <dgm:prSet/>
      <dgm:spPr/>
      <dgm:t>
        <a:bodyPr/>
        <a:lstStyle/>
        <a:p>
          <a:pPr rtl="0"/>
          <a:r>
            <a:rPr lang="en-US" dirty="0" smtClean="0">
              <a:latin typeface="Calibri" pitchFamily="34" charset="0"/>
            </a:rPr>
            <a:t>Shuffles and sorts intermediate data</a:t>
          </a:r>
          <a:endParaRPr lang="en-US" dirty="0">
            <a:latin typeface="Calibri" pitchFamily="34" charset="0"/>
          </a:endParaRPr>
        </a:p>
      </dgm:t>
    </dgm:pt>
    <dgm:pt modelId="{111F4143-4774-4CAF-83C5-19760F4D742F}" type="parTrans" cxnId="{B4364BD9-6D80-474C-B9F5-866072FDBD0E}">
      <dgm:prSet/>
      <dgm:spPr/>
      <dgm:t>
        <a:bodyPr/>
        <a:lstStyle/>
        <a:p>
          <a:endParaRPr lang="en-US">
            <a:latin typeface="Myriad Pro" pitchFamily="34" charset="0"/>
          </a:endParaRPr>
        </a:p>
      </dgm:t>
    </dgm:pt>
    <dgm:pt modelId="{ADD2D766-8D96-4143-9695-7C8CC7E6F94A}" type="sibTrans" cxnId="{B4364BD9-6D80-474C-B9F5-866072FDBD0E}">
      <dgm:prSet/>
      <dgm:spPr/>
      <dgm:t>
        <a:bodyPr/>
        <a:lstStyle/>
        <a:p>
          <a:endParaRPr lang="en-US">
            <a:latin typeface="Myriad Pro" pitchFamily="34" charset="0"/>
          </a:endParaRPr>
        </a:p>
      </dgm:t>
    </dgm:pt>
    <dgm:pt modelId="{94EF984E-AA0E-404A-9652-F221BE82C6B2}">
      <dgm:prSet/>
      <dgm:spPr/>
      <dgm:t>
        <a:bodyPr/>
        <a:lstStyle/>
        <a:p>
          <a:pPr rtl="0"/>
          <a:r>
            <a:rPr lang="en-US" dirty="0" smtClean="0">
              <a:latin typeface="Calibri" pitchFamily="34" charset="0"/>
            </a:rPr>
            <a:t>Deals with errors</a:t>
          </a:r>
          <a:endParaRPr lang="en-US" dirty="0">
            <a:latin typeface="Calibri" pitchFamily="34" charset="0"/>
          </a:endParaRPr>
        </a:p>
      </dgm:t>
    </dgm:pt>
    <dgm:pt modelId="{22253425-B55B-461A-90FF-5E67D6B9C169}" type="parTrans" cxnId="{C3AA03A8-FEC1-4737-8375-91077B508333}">
      <dgm:prSet/>
      <dgm:spPr/>
      <dgm:t>
        <a:bodyPr/>
        <a:lstStyle/>
        <a:p>
          <a:endParaRPr lang="en-US">
            <a:latin typeface="Myriad Pro" pitchFamily="34" charset="0"/>
          </a:endParaRPr>
        </a:p>
      </dgm:t>
    </dgm:pt>
    <dgm:pt modelId="{27797657-F8EB-47D4-8978-2EFB620821EB}" type="sibTrans" cxnId="{C3AA03A8-FEC1-4737-8375-91077B508333}">
      <dgm:prSet/>
      <dgm:spPr/>
      <dgm:t>
        <a:bodyPr/>
        <a:lstStyle/>
        <a:p>
          <a:endParaRPr lang="en-US">
            <a:latin typeface="Myriad Pro" pitchFamily="34" charset="0"/>
          </a:endParaRPr>
        </a:p>
      </dgm:t>
    </dgm:pt>
    <dgm:pt modelId="{CC990099-A4A1-41F4-B945-6D0F2EA26623}" type="pres">
      <dgm:prSet presAssocID="{EC6C41FE-6E12-47CE-AB6F-FA72C01E20D0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8D7DF7E-9EAC-4850-9AAB-E54C5C562CF7}" type="pres">
      <dgm:prSet presAssocID="{39EEE8AC-8895-4EAC-9DB9-18DFE5E6DF17}" presName="composite" presStyleCnt="0"/>
      <dgm:spPr/>
    </dgm:pt>
    <dgm:pt modelId="{35F2D722-28AF-4A80-BF8D-96E6E06D7881}" type="pres">
      <dgm:prSet presAssocID="{39EEE8AC-8895-4EAC-9DB9-18DFE5E6DF17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A24B3E-BD88-49E9-B31C-2B461DDC73D1}" type="pres">
      <dgm:prSet presAssocID="{39EEE8AC-8895-4EAC-9DB9-18DFE5E6DF17}" presName="desTx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B23D109-E0EF-4383-B599-834CF137AEEC}" type="pres">
      <dgm:prSet presAssocID="{4A2336C7-050E-4FC6-9784-D0536CD28815}" presName="space" presStyleCnt="0"/>
      <dgm:spPr/>
    </dgm:pt>
    <dgm:pt modelId="{C6F264BC-F697-4AEB-9BF7-F6C32D5859A9}" type="pres">
      <dgm:prSet presAssocID="{9A856B49-8602-4A5C-BC8C-F708EB417F97}" presName="composite" presStyleCnt="0"/>
      <dgm:spPr/>
    </dgm:pt>
    <dgm:pt modelId="{A6A77D59-58E4-4833-B0B8-0100A712EC46}" type="pres">
      <dgm:prSet presAssocID="{9A856B49-8602-4A5C-BC8C-F708EB417F97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8D74F77-6848-48E6-BB34-B6FDEE71F6AD}" type="pres">
      <dgm:prSet presAssocID="{9A856B49-8602-4A5C-BC8C-F708EB417F97}" presName="desTx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66E07E0-C22C-084D-AC86-B0456E221CF7}" type="presOf" srcId="{CD241786-697F-4850-A2B4-6795FC96A75B}" destId="{68D74F77-6848-48E6-BB34-B6FDEE71F6AD}" srcOrd="0" destOrd="2" presId="urn:microsoft.com/office/officeart/2005/8/layout/hList1"/>
    <dgm:cxn modelId="{3E58A328-30E4-4E65-A222-77198DF2B5A3}" srcId="{39EEE8AC-8895-4EAC-9DB9-18DFE5E6DF17}" destId="{BF3F729B-4ACB-4835-9827-CDE8ADB3182F}" srcOrd="0" destOrd="0" parTransId="{0F1FB7EE-E2B7-4B86-96F3-4F69320C644C}" sibTransId="{600A9A1E-93C9-4982-BC3B-80B66E7E8B35}"/>
    <dgm:cxn modelId="{5655DC3A-EF07-476F-939B-8AAE64986F4F}" srcId="{39EEE8AC-8895-4EAC-9DB9-18DFE5E6DF17}" destId="{BB32A720-00B7-42BF-BD31-06068ED79A51}" srcOrd="1" destOrd="0" parTransId="{6C6CD445-9A7A-471D-A93F-A01B241E191F}" sibTransId="{162F41E6-A5E4-467F-A314-42A810690CF8}"/>
    <dgm:cxn modelId="{B4364BD9-6D80-474C-B9F5-866072FDBD0E}" srcId="{9A856B49-8602-4A5C-BC8C-F708EB417F97}" destId="{C5EC4A56-478D-4567-A946-E89BA86788CC}" srcOrd="3" destOrd="0" parTransId="{111F4143-4774-4CAF-83C5-19760F4D742F}" sibTransId="{ADD2D766-8D96-4143-9695-7C8CC7E6F94A}"/>
    <dgm:cxn modelId="{8C8F1B05-E6FE-6649-8820-29FB66FBB0CA}" type="presOf" srcId="{C5EC4A56-478D-4567-A946-E89BA86788CC}" destId="{68D74F77-6848-48E6-BB34-B6FDEE71F6AD}" srcOrd="0" destOrd="3" presId="urn:microsoft.com/office/officeart/2005/8/layout/hList1"/>
    <dgm:cxn modelId="{562BDE13-8C73-4D4E-9F0D-72A0CACA462F}" type="presOf" srcId="{3A0A66B0-D9E6-467A-8F7A-C914A65D5424}" destId="{68D74F77-6848-48E6-BB34-B6FDEE71F6AD}" srcOrd="0" destOrd="0" presId="urn:microsoft.com/office/officeart/2005/8/layout/hList1"/>
    <dgm:cxn modelId="{EA7942C1-1026-A448-B4A0-8645D6A27797}" type="presOf" srcId="{BB32A720-00B7-42BF-BD31-06068ED79A51}" destId="{EAA24B3E-BD88-49E9-B31C-2B461DDC73D1}" srcOrd="0" destOrd="1" presId="urn:microsoft.com/office/officeart/2005/8/layout/hList1"/>
    <dgm:cxn modelId="{C6D06CA1-FB8B-437B-AD42-92214660DE11}" srcId="{9A856B49-8602-4A5C-BC8C-F708EB417F97}" destId="{3A0A66B0-D9E6-467A-8F7A-C914A65D5424}" srcOrd="0" destOrd="0" parTransId="{42C1C650-A2D1-45EE-BD16-2E48EEB6D505}" sibTransId="{B12CDEA6-9A7C-4AB4-9C36-EA05E7EBFA93}"/>
    <dgm:cxn modelId="{C3AA03A8-FEC1-4737-8375-91077B508333}" srcId="{9A856B49-8602-4A5C-BC8C-F708EB417F97}" destId="{94EF984E-AA0E-404A-9652-F221BE82C6B2}" srcOrd="4" destOrd="0" parTransId="{22253425-B55B-461A-90FF-5E67D6B9C169}" sibTransId="{27797657-F8EB-47D4-8978-2EFB620821EB}"/>
    <dgm:cxn modelId="{3791FDA9-3CC5-D34B-8C83-7D738C004BEB}" type="presOf" srcId="{2087E70A-5769-474D-94D3-6504CE54B6A0}" destId="{68D74F77-6848-48E6-BB34-B6FDEE71F6AD}" srcOrd="0" destOrd="1" presId="urn:microsoft.com/office/officeart/2005/8/layout/hList1"/>
    <dgm:cxn modelId="{EFCFA814-A038-4F3E-A71B-7A923A4962D8}" srcId="{EC6C41FE-6E12-47CE-AB6F-FA72C01E20D0}" destId="{39EEE8AC-8895-4EAC-9DB9-18DFE5E6DF17}" srcOrd="0" destOrd="0" parTransId="{D96DB553-55B8-4A8E-B2C8-148FCE6C4903}" sibTransId="{4A2336C7-050E-4FC6-9784-D0536CD28815}"/>
    <dgm:cxn modelId="{22D10066-A754-7E43-8F20-40957DF09BA8}" type="presOf" srcId="{BF3F729B-4ACB-4835-9827-CDE8ADB3182F}" destId="{EAA24B3E-BD88-49E9-B31C-2B461DDC73D1}" srcOrd="0" destOrd="0" presId="urn:microsoft.com/office/officeart/2005/8/layout/hList1"/>
    <dgm:cxn modelId="{097F4091-5B18-4A18-99FD-5074427B7E2C}" srcId="{9A856B49-8602-4A5C-BC8C-F708EB417F97}" destId="{2087E70A-5769-474D-94D3-6504CE54B6A0}" srcOrd="1" destOrd="0" parTransId="{12294D61-D17E-4F03-BD62-31D5AA3FBA38}" sibTransId="{0A323419-F7A7-4977-AE6D-E5ECCA0D8A88}"/>
    <dgm:cxn modelId="{A96CCCEA-E577-D04C-8CDD-35656B6CDC29}" type="presOf" srcId="{39EEE8AC-8895-4EAC-9DB9-18DFE5E6DF17}" destId="{35F2D722-28AF-4A80-BF8D-96E6E06D7881}" srcOrd="0" destOrd="0" presId="urn:microsoft.com/office/officeart/2005/8/layout/hList1"/>
    <dgm:cxn modelId="{FAC3D176-DE69-4144-98D1-60A085B24598}" type="presOf" srcId="{94EF984E-AA0E-404A-9652-F221BE82C6B2}" destId="{68D74F77-6848-48E6-BB34-B6FDEE71F6AD}" srcOrd="0" destOrd="4" presId="urn:microsoft.com/office/officeart/2005/8/layout/hList1"/>
    <dgm:cxn modelId="{AA9F3936-22FA-4A30-9284-54A0BD5A7FDF}" srcId="{EC6C41FE-6E12-47CE-AB6F-FA72C01E20D0}" destId="{9A856B49-8602-4A5C-BC8C-F708EB417F97}" srcOrd="1" destOrd="0" parTransId="{C073672F-82C2-43BE-A7D0-122A1BDF2112}" sibTransId="{87167D9C-CED5-4452-BF7A-8F6786039407}"/>
    <dgm:cxn modelId="{BF1716B6-D7B4-BF49-8D3D-D490BF433493}" type="presOf" srcId="{EC6C41FE-6E12-47CE-AB6F-FA72C01E20D0}" destId="{CC990099-A4A1-41F4-B945-6D0F2EA26623}" srcOrd="0" destOrd="0" presId="urn:microsoft.com/office/officeart/2005/8/layout/hList1"/>
    <dgm:cxn modelId="{DE4AD156-8D66-9E48-BFA3-3B1BA03F376B}" type="presOf" srcId="{9A856B49-8602-4A5C-BC8C-F708EB417F97}" destId="{A6A77D59-58E4-4833-B0B8-0100A712EC46}" srcOrd="0" destOrd="0" presId="urn:microsoft.com/office/officeart/2005/8/layout/hList1"/>
    <dgm:cxn modelId="{91CCCCE9-AE4C-4102-9474-65377308A239}" srcId="{9A856B49-8602-4A5C-BC8C-F708EB417F97}" destId="{CD241786-697F-4850-A2B4-6795FC96A75B}" srcOrd="2" destOrd="0" parTransId="{156005DA-C2C6-41C6-ACD4-9F7BDAC7193C}" sibTransId="{2D4B8891-DB06-4BB8-B29E-4A7FC1E1E63D}"/>
    <dgm:cxn modelId="{D1AA54E1-09AF-A143-A74A-D2654C86D4E2}" type="presParOf" srcId="{CC990099-A4A1-41F4-B945-6D0F2EA26623}" destId="{F8D7DF7E-9EAC-4850-9AAB-E54C5C562CF7}" srcOrd="0" destOrd="0" presId="urn:microsoft.com/office/officeart/2005/8/layout/hList1"/>
    <dgm:cxn modelId="{7961B4C1-BCE7-154F-BEBB-29F67AFF7699}" type="presParOf" srcId="{F8D7DF7E-9EAC-4850-9AAB-E54C5C562CF7}" destId="{35F2D722-28AF-4A80-BF8D-96E6E06D7881}" srcOrd="0" destOrd="0" presId="urn:microsoft.com/office/officeart/2005/8/layout/hList1"/>
    <dgm:cxn modelId="{CF9B291B-DA2A-114D-8337-D99AE3023004}" type="presParOf" srcId="{F8D7DF7E-9EAC-4850-9AAB-E54C5C562CF7}" destId="{EAA24B3E-BD88-49E9-B31C-2B461DDC73D1}" srcOrd="1" destOrd="0" presId="urn:microsoft.com/office/officeart/2005/8/layout/hList1"/>
    <dgm:cxn modelId="{2E5DCC60-4BA2-2E47-8315-7CFB43A0ABB9}" type="presParOf" srcId="{CC990099-A4A1-41F4-B945-6D0F2EA26623}" destId="{0B23D109-E0EF-4383-B599-834CF137AEEC}" srcOrd="1" destOrd="0" presId="urn:microsoft.com/office/officeart/2005/8/layout/hList1"/>
    <dgm:cxn modelId="{061813E6-2424-694B-B808-4164E78C2263}" type="presParOf" srcId="{CC990099-A4A1-41F4-B945-6D0F2EA26623}" destId="{C6F264BC-F697-4AEB-9BF7-F6C32D5859A9}" srcOrd="2" destOrd="0" presId="urn:microsoft.com/office/officeart/2005/8/layout/hList1"/>
    <dgm:cxn modelId="{605912D9-4A78-EB4D-8A81-36D54CCB32F1}" type="presParOf" srcId="{C6F264BC-F697-4AEB-9BF7-F6C32D5859A9}" destId="{A6A77D59-58E4-4833-B0B8-0100A712EC46}" srcOrd="0" destOrd="0" presId="urn:microsoft.com/office/officeart/2005/8/layout/hList1"/>
    <dgm:cxn modelId="{F3C51099-F5D0-034E-B0E2-064ABC8A052E}" type="presParOf" srcId="{C6F264BC-F697-4AEB-9BF7-F6C32D5859A9}" destId="{68D74F77-6848-48E6-BB34-B6FDEE71F6AD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B63D031-BB83-2840-85D0-AC058B0BE067}" type="doc">
      <dgm:prSet loTypeId="urn:microsoft.com/office/officeart/2005/8/layout/list1" loCatId="" qsTypeId="urn:microsoft.com/office/officeart/2005/8/quickstyle/simple4" qsCatId="simple" csTypeId="urn:microsoft.com/office/officeart/2005/8/colors/colorful1#6" csCatId="colorful" phldr="1"/>
      <dgm:spPr/>
      <dgm:t>
        <a:bodyPr/>
        <a:lstStyle/>
        <a:p>
          <a:endParaRPr lang="en-US"/>
        </a:p>
      </dgm:t>
    </dgm:pt>
    <dgm:pt modelId="{3BD67D66-ED9C-5941-8BFA-9E854A45FB92}">
      <dgm:prSet/>
      <dgm:spPr/>
      <dgm:t>
        <a:bodyPr/>
        <a:lstStyle/>
        <a:p>
          <a:pPr rtl="0"/>
          <a:r>
            <a:rPr lang="en-US" b="1" dirty="0" smtClean="0">
              <a:latin typeface="Calibri" pitchFamily="34" charset="0"/>
              <a:cs typeface="Myriad Pro"/>
            </a:rPr>
            <a:t>MapReduce in Java</a:t>
          </a:r>
          <a:endParaRPr lang="en-US" b="1" dirty="0">
            <a:latin typeface="Calibri" pitchFamily="34" charset="0"/>
            <a:cs typeface="Myriad Pro"/>
          </a:endParaRPr>
        </a:p>
      </dgm:t>
    </dgm:pt>
    <dgm:pt modelId="{33F1F57C-E78A-D745-8177-260B601A38BB}" type="parTrans" cxnId="{9B5186AD-14F2-A441-BD57-92824A644D1C}">
      <dgm:prSet/>
      <dgm:spPr/>
      <dgm:t>
        <a:bodyPr/>
        <a:lstStyle/>
        <a:p>
          <a:endParaRPr lang="en-US"/>
        </a:p>
      </dgm:t>
    </dgm:pt>
    <dgm:pt modelId="{DE9A5F87-413D-B743-8D50-33618DFA478F}" type="sibTrans" cxnId="{9B5186AD-14F2-A441-BD57-92824A644D1C}">
      <dgm:prSet/>
      <dgm:spPr/>
      <dgm:t>
        <a:bodyPr/>
        <a:lstStyle/>
        <a:p>
          <a:endParaRPr lang="en-US"/>
        </a:p>
      </dgm:t>
    </dgm:pt>
    <dgm:pt modelId="{82CA4CFC-A199-8F4C-BA01-51A3A32D6175}">
      <dgm:prSet/>
      <dgm:spPr/>
      <dgm:t>
        <a:bodyPr/>
        <a:lstStyle/>
        <a:p>
          <a:pPr rtl="0"/>
          <a:r>
            <a:rPr lang="en-US" dirty="0" smtClean="0">
              <a:latin typeface="Calibri" pitchFamily="34" charset="0"/>
              <a:cs typeface="Myriad Pro"/>
            </a:rPr>
            <a:t>Low level, very flexible</a:t>
          </a:r>
          <a:endParaRPr lang="en-US" dirty="0">
            <a:latin typeface="Calibri" pitchFamily="34" charset="0"/>
            <a:cs typeface="Myriad Pro"/>
          </a:endParaRPr>
        </a:p>
      </dgm:t>
    </dgm:pt>
    <dgm:pt modelId="{3DB2E7A3-52CD-EA41-B70C-0F33ECD74D0E}" type="parTrans" cxnId="{1C3C7000-78BB-E24D-8780-FB2DE7DE5097}">
      <dgm:prSet/>
      <dgm:spPr/>
      <dgm:t>
        <a:bodyPr/>
        <a:lstStyle/>
        <a:p>
          <a:endParaRPr lang="en-US"/>
        </a:p>
      </dgm:t>
    </dgm:pt>
    <dgm:pt modelId="{7215B1D4-A3C8-8C43-A4B4-C944E2414D2D}" type="sibTrans" cxnId="{1C3C7000-78BB-E24D-8780-FB2DE7DE5097}">
      <dgm:prSet/>
      <dgm:spPr/>
      <dgm:t>
        <a:bodyPr/>
        <a:lstStyle/>
        <a:p>
          <a:endParaRPr lang="en-US"/>
        </a:p>
      </dgm:t>
    </dgm:pt>
    <dgm:pt modelId="{DD1DD898-8817-CA41-B9F4-0B87B2CDA50C}">
      <dgm:prSet/>
      <dgm:spPr/>
      <dgm:t>
        <a:bodyPr/>
        <a:lstStyle/>
        <a:p>
          <a:pPr rtl="0"/>
          <a:r>
            <a:rPr lang="en-US" dirty="0" smtClean="0">
              <a:latin typeface="Calibri" pitchFamily="34" charset="0"/>
              <a:cs typeface="Myriad Pro"/>
            </a:rPr>
            <a:t>Time consuming development</a:t>
          </a:r>
          <a:endParaRPr lang="en-US" dirty="0">
            <a:latin typeface="Calibri" pitchFamily="34" charset="0"/>
            <a:cs typeface="Myriad Pro"/>
          </a:endParaRPr>
        </a:p>
      </dgm:t>
    </dgm:pt>
    <dgm:pt modelId="{AAA54F30-F884-0942-9D4B-92AD503DCA31}" type="parTrans" cxnId="{E80C730A-C6D8-154A-A2DD-56D6CD836133}">
      <dgm:prSet/>
      <dgm:spPr/>
      <dgm:t>
        <a:bodyPr/>
        <a:lstStyle/>
        <a:p>
          <a:endParaRPr lang="en-US"/>
        </a:p>
      </dgm:t>
    </dgm:pt>
    <dgm:pt modelId="{F41C5850-361E-4042-9147-9695A32D35C1}" type="sibTrans" cxnId="{E80C730A-C6D8-154A-A2DD-56D6CD836133}">
      <dgm:prSet/>
      <dgm:spPr/>
      <dgm:t>
        <a:bodyPr/>
        <a:lstStyle/>
        <a:p>
          <a:endParaRPr lang="en-US"/>
        </a:p>
      </dgm:t>
    </dgm:pt>
    <dgm:pt modelId="{7DE4929E-5964-144E-B228-BA1159676835}">
      <dgm:prSet/>
      <dgm:spPr/>
      <dgm:t>
        <a:bodyPr/>
        <a:lstStyle/>
        <a:p>
          <a:pPr rtl="0"/>
          <a:r>
            <a:rPr lang="en-US" b="1" dirty="0" smtClean="0">
              <a:latin typeface="Calibri" pitchFamily="34" charset="0"/>
              <a:cs typeface="Myriad Pro"/>
            </a:rPr>
            <a:t>Streaming API</a:t>
          </a:r>
          <a:endParaRPr lang="en-US" b="1" dirty="0">
            <a:latin typeface="Calibri" pitchFamily="34" charset="0"/>
            <a:cs typeface="Myriad Pro"/>
          </a:endParaRPr>
        </a:p>
      </dgm:t>
    </dgm:pt>
    <dgm:pt modelId="{E0E533F0-FFA3-A542-8DBA-BC2F9E48AD52}" type="parTrans" cxnId="{AA6184BE-3481-9947-868A-62F4BB80CA0E}">
      <dgm:prSet/>
      <dgm:spPr/>
      <dgm:t>
        <a:bodyPr/>
        <a:lstStyle/>
        <a:p>
          <a:endParaRPr lang="en-US"/>
        </a:p>
      </dgm:t>
    </dgm:pt>
    <dgm:pt modelId="{389B62E6-BA60-5045-99BB-7595C385816A}" type="sibTrans" cxnId="{AA6184BE-3481-9947-868A-62F4BB80CA0E}">
      <dgm:prSet/>
      <dgm:spPr/>
      <dgm:t>
        <a:bodyPr/>
        <a:lstStyle/>
        <a:p>
          <a:endParaRPr lang="en-US"/>
        </a:p>
      </dgm:t>
    </dgm:pt>
    <dgm:pt modelId="{6F816A74-54AC-EC46-BC36-F685B4DD9376}">
      <dgm:prSet/>
      <dgm:spPr/>
      <dgm:t>
        <a:bodyPr/>
        <a:lstStyle/>
        <a:p>
          <a:pPr rtl="0"/>
          <a:r>
            <a:rPr lang="en-US" dirty="0" smtClean="0">
              <a:latin typeface="Calibri" pitchFamily="34" charset="0"/>
              <a:cs typeface="Myriad Pro"/>
            </a:rPr>
            <a:t>Typically done in Python or Ruby</a:t>
          </a:r>
          <a:endParaRPr lang="en-US" dirty="0">
            <a:latin typeface="Calibri" pitchFamily="34" charset="0"/>
            <a:cs typeface="Myriad Pro"/>
          </a:endParaRPr>
        </a:p>
      </dgm:t>
    </dgm:pt>
    <dgm:pt modelId="{501F1458-B2A2-284C-9C95-EBB469CEAB2F}" type="parTrans" cxnId="{784B03CD-B512-AB4C-B2CB-19724DEA5E1C}">
      <dgm:prSet/>
      <dgm:spPr/>
      <dgm:t>
        <a:bodyPr/>
        <a:lstStyle/>
        <a:p>
          <a:endParaRPr lang="en-US"/>
        </a:p>
      </dgm:t>
    </dgm:pt>
    <dgm:pt modelId="{F4EE47C8-B249-884A-9A9A-900DA8A92B5A}" type="sibTrans" cxnId="{784B03CD-B512-AB4C-B2CB-19724DEA5E1C}">
      <dgm:prSet/>
      <dgm:spPr/>
      <dgm:t>
        <a:bodyPr/>
        <a:lstStyle/>
        <a:p>
          <a:endParaRPr lang="en-US"/>
        </a:p>
      </dgm:t>
    </dgm:pt>
    <dgm:pt modelId="{C0BEB621-95CD-6043-88D5-FE24CDD31806}">
      <dgm:prSet/>
      <dgm:spPr/>
      <dgm:t>
        <a:bodyPr/>
        <a:lstStyle/>
        <a:p>
          <a:pPr rtl="0"/>
          <a:r>
            <a:rPr lang="en-US" dirty="0" smtClean="0">
              <a:latin typeface="Calibri" pitchFamily="34" charset="0"/>
              <a:cs typeface="Myriad Pro"/>
            </a:rPr>
            <a:t>Much simpler than Java, some performance loss</a:t>
          </a:r>
          <a:endParaRPr lang="en-US" dirty="0">
            <a:latin typeface="Calibri" pitchFamily="34" charset="0"/>
            <a:cs typeface="Myriad Pro"/>
          </a:endParaRPr>
        </a:p>
      </dgm:t>
    </dgm:pt>
    <dgm:pt modelId="{DB29F518-AB09-7C45-8B92-F67E446C5B22}" type="parTrans" cxnId="{C3DE77D8-FBDF-FF4C-88F9-27F1984D336F}">
      <dgm:prSet/>
      <dgm:spPr/>
      <dgm:t>
        <a:bodyPr/>
        <a:lstStyle/>
        <a:p>
          <a:endParaRPr lang="en-US"/>
        </a:p>
      </dgm:t>
    </dgm:pt>
    <dgm:pt modelId="{35217DA6-7FF9-064F-A385-59F911FE0E86}" type="sibTrans" cxnId="{C3DE77D8-FBDF-FF4C-88F9-27F1984D336F}">
      <dgm:prSet/>
      <dgm:spPr/>
      <dgm:t>
        <a:bodyPr/>
        <a:lstStyle/>
        <a:p>
          <a:endParaRPr lang="en-US"/>
        </a:p>
      </dgm:t>
    </dgm:pt>
    <dgm:pt modelId="{F8934C85-D4DE-4E4F-9388-42E432F06174}">
      <dgm:prSet/>
      <dgm:spPr/>
      <dgm:t>
        <a:bodyPr/>
        <a:lstStyle/>
        <a:p>
          <a:pPr rtl="0"/>
          <a:r>
            <a:rPr lang="en-US" b="1" dirty="0" smtClean="0">
              <a:latin typeface="Calibri" pitchFamily="34" charset="0"/>
              <a:cs typeface="Myriad Pro"/>
            </a:rPr>
            <a:t>Hive</a:t>
          </a:r>
          <a:endParaRPr lang="en-US" b="1" dirty="0">
            <a:latin typeface="Calibri" pitchFamily="34" charset="0"/>
            <a:cs typeface="Myriad Pro"/>
          </a:endParaRPr>
        </a:p>
      </dgm:t>
    </dgm:pt>
    <dgm:pt modelId="{28BC7702-E396-DE41-B4D3-D02B2464AB7A}" type="parTrans" cxnId="{CC9E685E-04B7-E44E-8635-69FE094A2501}">
      <dgm:prSet/>
      <dgm:spPr/>
      <dgm:t>
        <a:bodyPr/>
        <a:lstStyle/>
        <a:p>
          <a:endParaRPr lang="en-US"/>
        </a:p>
      </dgm:t>
    </dgm:pt>
    <dgm:pt modelId="{455A441B-8071-6844-B436-6F87099E501E}" type="sibTrans" cxnId="{CC9E685E-04B7-E44E-8635-69FE094A2501}">
      <dgm:prSet/>
      <dgm:spPr/>
      <dgm:t>
        <a:bodyPr/>
        <a:lstStyle/>
        <a:p>
          <a:endParaRPr lang="en-US"/>
        </a:p>
      </dgm:t>
    </dgm:pt>
    <dgm:pt modelId="{1F09CC88-D163-BB43-865C-773179424E7B}">
      <dgm:prSet/>
      <dgm:spPr/>
      <dgm:t>
        <a:bodyPr/>
        <a:lstStyle/>
        <a:p>
          <a:pPr rtl="0"/>
          <a:r>
            <a:rPr lang="en-US" dirty="0" smtClean="0">
              <a:latin typeface="Calibri" pitchFamily="34" charset="0"/>
              <a:cs typeface="Myriad Pro"/>
            </a:rPr>
            <a:t>A SQL-like language for Hadoop</a:t>
          </a:r>
          <a:endParaRPr lang="en-US" dirty="0">
            <a:latin typeface="Calibri" pitchFamily="34" charset="0"/>
            <a:cs typeface="Myriad Pro"/>
          </a:endParaRPr>
        </a:p>
      </dgm:t>
    </dgm:pt>
    <dgm:pt modelId="{11D6B643-BF37-2B4F-92C7-8BFF0836AEB5}" type="parTrans" cxnId="{CAA154C6-12CA-354E-922B-C5F15F08EF8C}">
      <dgm:prSet/>
      <dgm:spPr/>
      <dgm:t>
        <a:bodyPr/>
        <a:lstStyle/>
        <a:p>
          <a:endParaRPr lang="en-US"/>
        </a:p>
      </dgm:t>
    </dgm:pt>
    <dgm:pt modelId="{737DE0C8-D3A1-3A42-A430-15DDC951D95F}" type="sibTrans" cxnId="{CAA154C6-12CA-354E-922B-C5F15F08EF8C}">
      <dgm:prSet/>
      <dgm:spPr/>
      <dgm:t>
        <a:bodyPr/>
        <a:lstStyle/>
        <a:p>
          <a:endParaRPr lang="en-US"/>
        </a:p>
      </dgm:t>
    </dgm:pt>
    <dgm:pt modelId="{0258E599-4A2A-BA4D-9545-5647C7DE3DF5}">
      <dgm:prSet/>
      <dgm:spPr/>
      <dgm:t>
        <a:bodyPr/>
        <a:lstStyle/>
        <a:p>
          <a:pPr rtl="0"/>
          <a:r>
            <a:rPr lang="en-US" b="1" dirty="0" smtClean="0">
              <a:latin typeface="Calibri" pitchFamily="34" charset="0"/>
              <a:cs typeface="Myriad Pro"/>
            </a:rPr>
            <a:t>Pig</a:t>
          </a:r>
          <a:endParaRPr lang="en-US" b="1" dirty="0">
            <a:latin typeface="Calibri" pitchFamily="34" charset="0"/>
            <a:cs typeface="Myriad Pro"/>
          </a:endParaRPr>
        </a:p>
      </dgm:t>
    </dgm:pt>
    <dgm:pt modelId="{859225D8-3233-4946-9700-48A235AF6CEB}" type="parTrans" cxnId="{5A4B6C65-3D8C-1C4B-BC21-69C1A82AE05B}">
      <dgm:prSet/>
      <dgm:spPr/>
      <dgm:t>
        <a:bodyPr/>
        <a:lstStyle/>
        <a:p>
          <a:endParaRPr lang="en-US"/>
        </a:p>
      </dgm:t>
    </dgm:pt>
    <dgm:pt modelId="{3AFDA79F-EDD6-5044-998F-E287FC53256B}" type="sibTrans" cxnId="{5A4B6C65-3D8C-1C4B-BC21-69C1A82AE05B}">
      <dgm:prSet/>
      <dgm:spPr/>
      <dgm:t>
        <a:bodyPr/>
        <a:lstStyle/>
        <a:p>
          <a:endParaRPr lang="en-US"/>
        </a:p>
      </dgm:t>
    </dgm:pt>
    <dgm:pt modelId="{FEECF154-527B-1647-8C0B-CD47FFC984C1}">
      <dgm:prSet/>
      <dgm:spPr/>
      <dgm:t>
        <a:bodyPr/>
        <a:lstStyle/>
        <a:p>
          <a:pPr rtl="0"/>
          <a:r>
            <a:rPr lang="en-US" dirty="0" smtClean="0">
              <a:latin typeface="Calibri" pitchFamily="34" charset="0"/>
              <a:cs typeface="Myriad Pro"/>
            </a:rPr>
            <a:t>Data flow language</a:t>
          </a:r>
          <a:endParaRPr lang="en-US" dirty="0">
            <a:latin typeface="Calibri" pitchFamily="34" charset="0"/>
            <a:cs typeface="Myriad Pro"/>
          </a:endParaRPr>
        </a:p>
      </dgm:t>
    </dgm:pt>
    <dgm:pt modelId="{B9536C32-EB33-D94F-BF7A-BF5700671BC5}" type="parTrans" cxnId="{26169DC4-A4C1-C847-982F-1E87351D18D7}">
      <dgm:prSet/>
      <dgm:spPr/>
      <dgm:t>
        <a:bodyPr/>
        <a:lstStyle/>
        <a:p>
          <a:endParaRPr lang="en-US"/>
        </a:p>
      </dgm:t>
    </dgm:pt>
    <dgm:pt modelId="{4626D337-808F-7947-9B15-40D36A5BCCF6}" type="sibTrans" cxnId="{26169DC4-A4C1-C847-982F-1E87351D18D7}">
      <dgm:prSet/>
      <dgm:spPr/>
      <dgm:t>
        <a:bodyPr/>
        <a:lstStyle/>
        <a:p>
          <a:endParaRPr lang="en-US"/>
        </a:p>
      </dgm:t>
    </dgm:pt>
    <dgm:pt modelId="{036EF002-13E8-104D-AB4A-27C512849BD8}">
      <dgm:prSet/>
      <dgm:spPr/>
      <dgm:t>
        <a:bodyPr/>
        <a:lstStyle/>
        <a:p>
          <a:pPr rtl="0"/>
          <a:r>
            <a:rPr lang="en-US" dirty="0" smtClean="0">
              <a:latin typeface="Calibri" pitchFamily="34" charset="0"/>
              <a:cs typeface="Myriad Pro"/>
            </a:rPr>
            <a:t>Scalding</a:t>
          </a:r>
          <a:endParaRPr lang="en-US" dirty="0">
            <a:latin typeface="Calibri" pitchFamily="34" charset="0"/>
            <a:cs typeface="Myriad Pro"/>
          </a:endParaRPr>
        </a:p>
      </dgm:t>
    </dgm:pt>
    <dgm:pt modelId="{C8DB7BFC-C7F9-7745-A45F-59B223238CE5}" type="parTrans" cxnId="{79C8E2BB-0581-A344-B85B-C5BED1658A98}">
      <dgm:prSet/>
      <dgm:spPr/>
      <dgm:t>
        <a:bodyPr/>
        <a:lstStyle/>
        <a:p>
          <a:endParaRPr lang="en-US"/>
        </a:p>
      </dgm:t>
    </dgm:pt>
    <dgm:pt modelId="{FE90A6F4-D0C0-7440-BB0E-D613C35BA16E}" type="sibTrans" cxnId="{79C8E2BB-0581-A344-B85B-C5BED1658A98}">
      <dgm:prSet/>
      <dgm:spPr/>
      <dgm:t>
        <a:bodyPr/>
        <a:lstStyle/>
        <a:p>
          <a:endParaRPr lang="en-US"/>
        </a:p>
      </dgm:t>
    </dgm:pt>
    <dgm:pt modelId="{B2D71402-5271-944A-A7E5-35F7E61F08FE}">
      <dgm:prSet/>
      <dgm:spPr/>
      <dgm:t>
        <a:bodyPr/>
        <a:lstStyle/>
        <a:p>
          <a:pPr rtl="0"/>
          <a:r>
            <a:rPr lang="en-US" dirty="0" smtClean="0">
              <a:latin typeface="Calibri" pitchFamily="34" charset="0"/>
              <a:cs typeface="Myriad Pro"/>
            </a:rPr>
            <a:t>Scala library for Hadoop, based on Java Cascading library</a:t>
          </a:r>
          <a:endParaRPr lang="en-US" dirty="0">
            <a:latin typeface="Calibri" pitchFamily="34" charset="0"/>
            <a:cs typeface="Myriad Pro"/>
          </a:endParaRPr>
        </a:p>
      </dgm:t>
    </dgm:pt>
    <dgm:pt modelId="{C58C7281-8EEB-7B41-B399-AC7E136BD95B}" type="parTrans" cxnId="{CD42A986-7B81-B94F-9CFC-0D2C11C43290}">
      <dgm:prSet/>
      <dgm:spPr/>
      <dgm:t>
        <a:bodyPr/>
        <a:lstStyle/>
        <a:p>
          <a:endParaRPr lang="en-US"/>
        </a:p>
      </dgm:t>
    </dgm:pt>
    <dgm:pt modelId="{1B157F2C-AEEA-CB4B-923A-536A971F98A1}" type="sibTrans" cxnId="{CD42A986-7B81-B94F-9CFC-0D2C11C43290}">
      <dgm:prSet/>
      <dgm:spPr/>
      <dgm:t>
        <a:bodyPr/>
        <a:lstStyle/>
        <a:p>
          <a:endParaRPr lang="en-US"/>
        </a:p>
      </dgm:t>
    </dgm:pt>
    <dgm:pt modelId="{549EE520-448A-DE44-BD5A-81275EE4C322}" type="pres">
      <dgm:prSet presAssocID="{3B63D031-BB83-2840-85D0-AC058B0BE067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CECACF5-3253-8F4A-B3E4-2E2916537844}" type="pres">
      <dgm:prSet presAssocID="{3BD67D66-ED9C-5941-8BFA-9E854A45FB92}" presName="parentLin" presStyleCnt="0"/>
      <dgm:spPr/>
    </dgm:pt>
    <dgm:pt modelId="{C4B13BCC-41C7-0046-864F-8B28FBAC678D}" type="pres">
      <dgm:prSet presAssocID="{3BD67D66-ED9C-5941-8BFA-9E854A45FB92}" presName="parentLeftMargin" presStyleLbl="node1" presStyleIdx="0" presStyleCnt="5"/>
      <dgm:spPr/>
      <dgm:t>
        <a:bodyPr/>
        <a:lstStyle/>
        <a:p>
          <a:endParaRPr lang="en-US"/>
        </a:p>
      </dgm:t>
    </dgm:pt>
    <dgm:pt modelId="{D9F9FA85-A712-B342-9101-90108277C1AA}" type="pres">
      <dgm:prSet presAssocID="{3BD67D66-ED9C-5941-8BFA-9E854A45FB92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1901905-8F37-3148-BDF0-B03C323C3C85}" type="pres">
      <dgm:prSet presAssocID="{3BD67D66-ED9C-5941-8BFA-9E854A45FB92}" presName="negativeSpace" presStyleCnt="0"/>
      <dgm:spPr/>
    </dgm:pt>
    <dgm:pt modelId="{5A5ED8F1-C9DB-6B4E-94F2-F416FED89F38}" type="pres">
      <dgm:prSet presAssocID="{3BD67D66-ED9C-5941-8BFA-9E854A45FB92}" presName="childText" presStyleLbl="conFgAcc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17C66E8-4E8C-3F40-AF36-B7F9DCCB4D6F}" type="pres">
      <dgm:prSet presAssocID="{DE9A5F87-413D-B743-8D50-33618DFA478F}" presName="spaceBetweenRectangles" presStyleCnt="0"/>
      <dgm:spPr/>
    </dgm:pt>
    <dgm:pt modelId="{B273D44E-5E1B-1F41-853F-30799E527A40}" type="pres">
      <dgm:prSet presAssocID="{7DE4929E-5964-144E-B228-BA1159676835}" presName="parentLin" presStyleCnt="0"/>
      <dgm:spPr/>
    </dgm:pt>
    <dgm:pt modelId="{4AB55326-F3FC-E74D-9ECF-6033E954C9D1}" type="pres">
      <dgm:prSet presAssocID="{7DE4929E-5964-144E-B228-BA1159676835}" presName="parentLeftMargin" presStyleLbl="node1" presStyleIdx="0" presStyleCnt="5"/>
      <dgm:spPr/>
      <dgm:t>
        <a:bodyPr/>
        <a:lstStyle/>
        <a:p>
          <a:endParaRPr lang="en-US"/>
        </a:p>
      </dgm:t>
    </dgm:pt>
    <dgm:pt modelId="{E8649395-9CF8-414F-B8E7-0CC0FFF2E838}" type="pres">
      <dgm:prSet presAssocID="{7DE4929E-5964-144E-B228-BA1159676835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72BBDC6-FCD5-074A-B15C-803BDD4F7E5C}" type="pres">
      <dgm:prSet presAssocID="{7DE4929E-5964-144E-B228-BA1159676835}" presName="negativeSpace" presStyleCnt="0"/>
      <dgm:spPr/>
    </dgm:pt>
    <dgm:pt modelId="{9A4147D9-3819-1940-B7A3-9971CE0D23DF}" type="pres">
      <dgm:prSet presAssocID="{7DE4929E-5964-144E-B228-BA1159676835}" presName="childText" presStyleLbl="conFgAcc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492F00-06D0-E14B-AF7F-7383A70A3593}" type="pres">
      <dgm:prSet presAssocID="{389B62E6-BA60-5045-99BB-7595C385816A}" presName="spaceBetweenRectangles" presStyleCnt="0"/>
      <dgm:spPr/>
    </dgm:pt>
    <dgm:pt modelId="{33C4DD72-5738-AA4A-A966-3B44741E55F0}" type="pres">
      <dgm:prSet presAssocID="{F8934C85-D4DE-4E4F-9388-42E432F06174}" presName="parentLin" presStyleCnt="0"/>
      <dgm:spPr/>
    </dgm:pt>
    <dgm:pt modelId="{ADCC1D56-439B-834B-B7CD-B52F443A5AB9}" type="pres">
      <dgm:prSet presAssocID="{F8934C85-D4DE-4E4F-9388-42E432F06174}" presName="parentLeftMargin" presStyleLbl="node1" presStyleIdx="1" presStyleCnt="5"/>
      <dgm:spPr/>
      <dgm:t>
        <a:bodyPr/>
        <a:lstStyle/>
        <a:p>
          <a:endParaRPr lang="en-US"/>
        </a:p>
      </dgm:t>
    </dgm:pt>
    <dgm:pt modelId="{A6068889-681C-7345-A7AF-B95ADC5B87DF}" type="pres">
      <dgm:prSet presAssocID="{F8934C85-D4DE-4E4F-9388-42E432F06174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948A07-3702-5B4D-AFFD-48F30421BC42}" type="pres">
      <dgm:prSet presAssocID="{F8934C85-D4DE-4E4F-9388-42E432F06174}" presName="negativeSpace" presStyleCnt="0"/>
      <dgm:spPr/>
    </dgm:pt>
    <dgm:pt modelId="{E5BC74C0-2DC9-544E-8CF9-D383B1369E61}" type="pres">
      <dgm:prSet presAssocID="{F8934C85-D4DE-4E4F-9388-42E432F06174}" presName="childText" presStyleLbl="conFgAcc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FB1D5AA-70D9-A14C-955B-3B8B0646B77A}" type="pres">
      <dgm:prSet presAssocID="{455A441B-8071-6844-B436-6F87099E501E}" presName="spaceBetweenRectangles" presStyleCnt="0"/>
      <dgm:spPr/>
    </dgm:pt>
    <dgm:pt modelId="{773EC64A-7B1E-5248-B3B7-0FAF3E4E0A94}" type="pres">
      <dgm:prSet presAssocID="{0258E599-4A2A-BA4D-9545-5647C7DE3DF5}" presName="parentLin" presStyleCnt="0"/>
      <dgm:spPr/>
    </dgm:pt>
    <dgm:pt modelId="{1424712F-75E9-584C-B86F-F19640D2AA65}" type="pres">
      <dgm:prSet presAssocID="{0258E599-4A2A-BA4D-9545-5647C7DE3DF5}" presName="parentLeftMargin" presStyleLbl="node1" presStyleIdx="2" presStyleCnt="5"/>
      <dgm:spPr/>
      <dgm:t>
        <a:bodyPr/>
        <a:lstStyle/>
        <a:p>
          <a:endParaRPr lang="en-US"/>
        </a:p>
      </dgm:t>
    </dgm:pt>
    <dgm:pt modelId="{3799E6B0-78E5-5C49-9B15-2CADD5250823}" type="pres">
      <dgm:prSet presAssocID="{0258E599-4A2A-BA4D-9545-5647C7DE3DF5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D2FB70-E101-2049-9E67-CD9A463D2551}" type="pres">
      <dgm:prSet presAssocID="{0258E599-4A2A-BA4D-9545-5647C7DE3DF5}" presName="negativeSpace" presStyleCnt="0"/>
      <dgm:spPr/>
    </dgm:pt>
    <dgm:pt modelId="{B274791A-7099-1044-8AD7-D245A9494D3E}" type="pres">
      <dgm:prSet presAssocID="{0258E599-4A2A-BA4D-9545-5647C7DE3DF5}" presName="childText" presStyleLbl="conFgAcc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A790C99-B0D0-0542-83A1-A63AAF17486E}" type="pres">
      <dgm:prSet presAssocID="{3AFDA79F-EDD6-5044-998F-E287FC53256B}" presName="spaceBetweenRectangles" presStyleCnt="0"/>
      <dgm:spPr/>
    </dgm:pt>
    <dgm:pt modelId="{C3273463-78FA-3845-89D3-84B74CAE5A3B}" type="pres">
      <dgm:prSet presAssocID="{036EF002-13E8-104D-AB4A-27C512849BD8}" presName="parentLin" presStyleCnt="0"/>
      <dgm:spPr/>
    </dgm:pt>
    <dgm:pt modelId="{A61C317F-0340-7740-B9D7-F484D0F7A3AF}" type="pres">
      <dgm:prSet presAssocID="{036EF002-13E8-104D-AB4A-27C512849BD8}" presName="parentLeftMargin" presStyleLbl="node1" presStyleIdx="3" presStyleCnt="5"/>
      <dgm:spPr/>
      <dgm:t>
        <a:bodyPr/>
        <a:lstStyle/>
        <a:p>
          <a:endParaRPr lang="en-US"/>
        </a:p>
      </dgm:t>
    </dgm:pt>
    <dgm:pt modelId="{1A34BCAA-BF34-C24D-89AB-83010802F128}" type="pres">
      <dgm:prSet presAssocID="{036EF002-13E8-104D-AB4A-27C512849BD8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3E7C575-2A53-2442-A381-E3581702AE39}" type="pres">
      <dgm:prSet presAssocID="{036EF002-13E8-104D-AB4A-27C512849BD8}" presName="negativeSpace" presStyleCnt="0"/>
      <dgm:spPr/>
    </dgm:pt>
    <dgm:pt modelId="{433BA749-92DF-CC4A-BC15-89526C3DCDEA}" type="pres">
      <dgm:prSet presAssocID="{036EF002-13E8-104D-AB4A-27C512849BD8}" presName="childText" presStyleLbl="conFgAcc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ADB6C24-8EFD-DA43-852A-E8D2DF514D87}" type="presOf" srcId="{82CA4CFC-A199-8F4C-BA01-51A3A32D6175}" destId="{5A5ED8F1-C9DB-6B4E-94F2-F416FED89F38}" srcOrd="0" destOrd="0" presId="urn:microsoft.com/office/officeart/2005/8/layout/list1"/>
    <dgm:cxn modelId="{3A887748-5681-294C-B9BA-4B0758C29BAB}" type="presOf" srcId="{1F09CC88-D163-BB43-865C-773179424E7B}" destId="{E5BC74C0-2DC9-544E-8CF9-D383B1369E61}" srcOrd="0" destOrd="0" presId="urn:microsoft.com/office/officeart/2005/8/layout/list1"/>
    <dgm:cxn modelId="{1C3C7000-78BB-E24D-8780-FB2DE7DE5097}" srcId="{3BD67D66-ED9C-5941-8BFA-9E854A45FB92}" destId="{82CA4CFC-A199-8F4C-BA01-51A3A32D6175}" srcOrd="0" destOrd="0" parTransId="{3DB2E7A3-52CD-EA41-B70C-0F33ECD74D0E}" sibTransId="{7215B1D4-A3C8-8C43-A4B4-C944E2414D2D}"/>
    <dgm:cxn modelId="{315507AB-7C7C-564D-8F43-58C14B140946}" type="presOf" srcId="{036EF002-13E8-104D-AB4A-27C512849BD8}" destId="{A61C317F-0340-7740-B9D7-F484D0F7A3AF}" srcOrd="0" destOrd="0" presId="urn:microsoft.com/office/officeart/2005/8/layout/list1"/>
    <dgm:cxn modelId="{9BEB5CD8-5952-834A-9359-7677B077E587}" type="presOf" srcId="{FEECF154-527B-1647-8C0B-CD47FFC984C1}" destId="{B274791A-7099-1044-8AD7-D245A9494D3E}" srcOrd="0" destOrd="0" presId="urn:microsoft.com/office/officeart/2005/8/layout/list1"/>
    <dgm:cxn modelId="{FCA8F4BD-E714-EE47-A5A6-47E49ABBE644}" type="presOf" srcId="{3BD67D66-ED9C-5941-8BFA-9E854A45FB92}" destId="{C4B13BCC-41C7-0046-864F-8B28FBAC678D}" srcOrd="0" destOrd="0" presId="urn:microsoft.com/office/officeart/2005/8/layout/list1"/>
    <dgm:cxn modelId="{67EE4DBA-E939-D845-AFB8-EDB73D2A936F}" type="presOf" srcId="{B2D71402-5271-944A-A7E5-35F7E61F08FE}" destId="{433BA749-92DF-CC4A-BC15-89526C3DCDEA}" srcOrd="0" destOrd="0" presId="urn:microsoft.com/office/officeart/2005/8/layout/list1"/>
    <dgm:cxn modelId="{2279037D-9ECC-5A49-B784-AF4CD45750DA}" type="presOf" srcId="{F8934C85-D4DE-4E4F-9388-42E432F06174}" destId="{ADCC1D56-439B-834B-B7CD-B52F443A5AB9}" srcOrd="0" destOrd="0" presId="urn:microsoft.com/office/officeart/2005/8/layout/list1"/>
    <dgm:cxn modelId="{F2AA56B2-AF9B-4444-A400-BBFDFE96677C}" type="presOf" srcId="{C0BEB621-95CD-6043-88D5-FE24CDD31806}" destId="{9A4147D9-3819-1940-B7A3-9971CE0D23DF}" srcOrd="0" destOrd="1" presId="urn:microsoft.com/office/officeart/2005/8/layout/list1"/>
    <dgm:cxn modelId="{953A713D-E083-EF4B-A98F-DEE41C05E653}" type="presOf" srcId="{3B63D031-BB83-2840-85D0-AC058B0BE067}" destId="{549EE520-448A-DE44-BD5A-81275EE4C322}" srcOrd="0" destOrd="0" presId="urn:microsoft.com/office/officeart/2005/8/layout/list1"/>
    <dgm:cxn modelId="{CAA154C6-12CA-354E-922B-C5F15F08EF8C}" srcId="{F8934C85-D4DE-4E4F-9388-42E432F06174}" destId="{1F09CC88-D163-BB43-865C-773179424E7B}" srcOrd="0" destOrd="0" parTransId="{11D6B643-BF37-2B4F-92C7-8BFF0836AEB5}" sibTransId="{737DE0C8-D3A1-3A42-A430-15DDC951D95F}"/>
    <dgm:cxn modelId="{CD42A986-7B81-B94F-9CFC-0D2C11C43290}" srcId="{036EF002-13E8-104D-AB4A-27C512849BD8}" destId="{B2D71402-5271-944A-A7E5-35F7E61F08FE}" srcOrd="0" destOrd="0" parTransId="{C58C7281-8EEB-7B41-B399-AC7E136BD95B}" sibTransId="{1B157F2C-AEEA-CB4B-923A-536A971F98A1}"/>
    <dgm:cxn modelId="{1C64E7F8-AB99-CF4B-BE02-10710383FEA7}" type="presOf" srcId="{7DE4929E-5964-144E-B228-BA1159676835}" destId="{E8649395-9CF8-414F-B8E7-0CC0FFF2E838}" srcOrd="1" destOrd="0" presId="urn:microsoft.com/office/officeart/2005/8/layout/list1"/>
    <dgm:cxn modelId="{5A4B6C65-3D8C-1C4B-BC21-69C1A82AE05B}" srcId="{3B63D031-BB83-2840-85D0-AC058B0BE067}" destId="{0258E599-4A2A-BA4D-9545-5647C7DE3DF5}" srcOrd="3" destOrd="0" parTransId="{859225D8-3233-4946-9700-48A235AF6CEB}" sibTransId="{3AFDA79F-EDD6-5044-998F-E287FC53256B}"/>
    <dgm:cxn modelId="{AA6184BE-3481-9947-868A-62F4BB80CA0E}" srcId="{3B63D031-BB83-2840-85D0-AC058B0BE067}" destId="{7DE4929E-5964-144E-B228-BA1159676835}" srcOrd="1" destOrd="0" parTransId="{E0E533F0-FFA3-A542-8DBA-BC2F9E48AD52}" sibTransId="{389B62E6-BA60-5045-99BB-7595C385816A}"/>
    <dgm:cxn modelId="{3BD267E1-11A6-4E47-BDEF-9D0AA43E2988}" type="presOf" srcId="{7DE4929E-5964-144E-B228-BA1159676835}" destId="{4AB55326-F3FC-E74D-9ECF-6033E954C9D1}" srcOrd="0" destOrd="0" presId="urn:microsoft.com/office/officeart/2005/8/layout/list1"/>
    <dgm:cxn modelId="{ABB078C8-75BC-1749-A888-0533FA4B9C73}" type="presOf" srcId="{0258E599-4A2A-BA4D-9545-5647C7DE3DF5}" destId="{1424712F-75E9-584C-B86F-F19640D2AA65}" srcOrd="0" destOrd="0" presId="urn:microsoft.com/office/officeart/2005/8/layout/list1"/>
    <dgm:cxn modelId="{CC9E685E-04B7-E44E-8635-69FE094A2501}" srcId="{3B63D031-BB83-2840-85D0-AC058B0BE067}" destId="{F8934C85-D4DE-4E4F-9388-42E432F06174}" srcOrd="2" destOrd="0" parTransId="{28BC7702-E396-DE41-B4D3-D02B2464AB7A}" sibTransId="{455A441B-8071-6844-B436-6F87099E501E}"/>
    <dgm:cxn modelId="{9B5186AD-14F2-A441-BD57-92824A644D1C}" srcId="{3B63D031-BB83-2840-85D0-AC058B0BE067}" destId="{3BD67D66-ED9C-5941-8BFA-9E854A45FB92}" srcOrd="0" destOrd="0" parTransId="{33F1F57C-E78A-D745-8177-260B601A38BB}" sibTransId="{DE9A5F87-413D-B743-8D50-33618DFA478F}"/>
    <dgm:cxn modelId="{01A5D72E-6CA5-5049-B305-1D1BA4BF93ED}" type="presOf" srcId="{DD1DD898-8817-CA41-B9F4-0B87B2CDA50C}" destId="{5A5ED8F1-C9DB-6B4E-94F2-F416FED89F38}" srcOrd="0" destOrd="1" presId="urn:microsoft.com/office/officeart/2005/8/layout/list1"/>
    <dgm:cxn modelId="{5608BFF2-1DFB-3C46-B561-E67EC04FD36D}" type="presOf" srcId="{036EF002-13E8-104D-AB4A-27C512849BD8}" destId="{1A34BCAA-BF34-C24D-89AB-83010802F128}" srcOrd="1" destOrd="0" presId="urn:microsoft.com/office/officeart/2005/8/layout/list1"/>
    <dgm:cxn modelId="{9C9536A1-C408-1E4B-B4CF-F0E467D0EC75}" type="presOf" srcId="{F8934C85-D4DE-4E4F-9388-42E432F06174}" destId="{A6068889-681C-7345-A7AF-B95ADC5B87DF}" srcOrd="1" destOrd="0" presId="urn:microsoft.com/office/officeart/2005/8/layout/list1"/>
    <dgm:cxn modelId="{78781F83-216A-CD43-BC41-C19A49C5A5A6}" type="presOf" srcId="{3BD67D66-ED9C-5941-8BFA-9E854A45FB92}" destId="{D9F9FA85-A712-B342-9101-90108277C1AA}" srcOrd="1" destOrd="0" presId="urn:microsoft.com/office/officeart/2005/8/layout/list1"/>
    <dgm:cxn modelId="{8FF2D45E-EBAE-A549-9CA9-90E37CA7DF77}" type="presOf" srcId="{0258E599-4A2A-BA4D-9545-5647C7DE3DF5}" destId="{3799E6B0-78E5-5C49-9B15-2CADD5250823}" srcOrd="1" destOrd="0" presId="urn:microsoft.com/office/officeart/2005/8/layout/list1"/>
    <dgm:cxn modelId="{C3DE77D8-FBDF-FF4C-88F9-27F1984D336F}" srcId="{7DE4929E-5964-144E-B228-BA1159676835}" destId="{C0BEB621-95CD-6043-88D5-FE24CDD31806}" srcOrd="1" destOrd="0" parTransId="{DB29F518-AB09-7C45-8B92-F67E446C5B22}" sibTransId="{35217DA6-7FF9-064F-A385-59F911FE0E86}"/>
    <dgm:cxn modelId="{79C8E2BB-0581-A344-B85B-C5BED1658A98}" srcId="{3B63D031-BB83-2840-85D0-AC058B0BE067}" destId="{036EF002-13E8-104D-AB4A-27C512849BD8}" srcOrd="4" destOrd="0" parTransId="{C8DB7BFC-C7F9-7745-A45F-59B223238CE5}" sibTransId="{FE90A6F4-D0C0-7440-BB0E-D613C35BA16E}"/>
    <dgm:cxn modelId="{26169DC4-A4C1-C847-982F-1E87351D18D7}" srcId="{0258E599-4A2A-BA4D-9545-5647C7DE3DF5}" destId="{FEECF154-527B-1647-8C0B-CD47FFC984C1}" srcOrd="0" destOrd="0" parTransId="{B9536C32-EB33-D94F-BF7A-BF5700671BC5}" sibTransId="{4626D337-808F-7947-9B15-40D36A5BCCF6}"/>
    <dgm:cxn modelId="{E80C730A-C6D8-154A-A2DD-56D6CD836133}" srcId="{3BD67D66-ED9C-5941-8BFA-9E854A45FB92}" destId="{DD1DD898-8817-CA41-B9F4-0B87B2CDA50C}" srcOrd="1" destOrd="0" parTransId="{AAA54F30-F884-0942-9D4B-92AD503DCA31}" sibTransId="{F41C5850-361E-4042-9147-9695A32D35C1}"/>
    <dgm:cxn modelId="{58D8FE47-8CDB-1D4A-A9DA-225A86BA7A71}" type="presOf" srcId="{6F816A74-54AC-EC46-BC36-F685B4DD9376}" destId="{9A4147D9-3819-1940-B7A3-9971CE0D23DF}" srcOrd="0" destOrd="0" presId="urn:microsoft.com/office/officeart/2005/8/layout/list1"/>
    <dgm:cxn modelId="{784B03CD-B512-AB4C-B2CB-19724DEA5E1C}" srcId="{7DE4929E-5964-144E-B228-BA1159676835}" destId="{6F816A74-54AC-EC46-BC36-F685B4DD9376}" srcOrd="0" destOrd="0" parTransId="{501F1458-B2A2-284C-9C95-EBB469CEAB2F}" sibTransId="{F4EE47C8-B249-884A-9A9A-900DA8A92B5A}"/>
    <dgm:cxn modelId="{ACCE30CB-4C86-DA40-8DA3-783413922C85}" type="presParOf" srcId="{549EE520-448A-DE44-BD5A-81275EE4C322}" destId="{0CECACF5-3253-8F4A-B3E4-2E2916537844}" srcOrd="0" destOrd="0" presId="urn:microsoft.com/office/officeart/2005/8/layout/list1"/>
    <dgm:cxn modelId="{FBBB3F63-C172-0249-A551-A0F273F96346}" type="presParOf" srcId="{0CECACF5-3253-8F4A-B3E4-2E2916537844}" destId="{C4B13BCC-41C7-0046-864F-8B28FBAC678D}" srcOrd="0" destOrd="0" presId="urn:microsoft.com/office/officeart/2005/8/layout/list1"/>
    <dgm:cxn modelId="{9F1E6FBE-9D32-0743-B246-7D9EFB4E3C22}" type="presParOf" srcId="{0CECACF5-3253-8F4A-B3E4-2E2916537844}" destId="{D9F9FA85-A712-B342-9101-90108277C1AA}" srcOrd="1" destOrd="0" presId="urn:microsoft.com/office/officeart/2005/8/layout/list1"/>
    <dgm:cxn modelId="{6E111358-6451-FB4B-B1FE-596C3A5792B9}" type="presParOf" srcId="{549EE520-448A-DE44-BD5A-81275EE4C322}" destId="{C1901905-8F37-3148-BDF0-B03C323C3C85}" srcOrd="1" destOrd="0" presId="urn:microsoft.com/office/officeart/2005/8/layout/list1"/>
    <dgm:cxn modelId="{EB95438C-4ABA-624E-9248-117037EC9072}" type="presParOf" srcId="{549EE520-448A-DE44-BD5A-81275EE4C322}" destId="{5A5ED8F1-C9DB-6B4E-94F2-F416FED89F38}" srcOrd="2" destOrd="0" presId="urn:microsoft.com/office/officeart/2005/8/layout/list1"/>
    <dgm:cxn modelId="{2C232405-6887-BF45-91C2-0E4CED598C9A}" type="presParOf" srcId="{549EE520-448A-DE44-BD5A-81275EE4C322}" destId="{A17C66E8-4E8C-3F40-AF36-B7F9DCCB4D6F}" srcOrd="3" destOrd="0" presId="urn:microsoft.com/office/officeart/2005/8/layout/list1"/>
    <dgm:cxn modelId="{CBEB5A28-7961-7040-80B7-36C4C2857E44}" type="presParOf" srcId="{549EE520-448A-DE44-BD5A-81275EE4C322}" destId="{B273D44E-5E1B-1F41-853F-30799E527A40}" srcOrd="4" destOrd="0" presId="urn:microsoft.com/office/officeart/2005/8/layout/list1"/>
    <dgm:cxn modelId="{8105752A-0BA9-084A-8B39-DBD2CCD3775E}" type="presParOf" srcId="{B273D44E-5E1B-1F41-853F-30799E527A40}" destId="{4AB55326-F3FC-E74D-9ECF-6033E954C9D1}" srcOrd="0" destOrd="0" presId="urn:microsoft.com/office/officeart/2005/8/layout/list1"/>
    <dgm:cxn modelId="{C5ADC0CD-F586-6942-A16E-F8A11E038BD5}" type="presParOf" srcId="{B273D44E-5E1B-1F41-853F-30799E527A40}" destId="{E8649395-9CF8-414F-B8E7-0CC0FFF2E838}" srcOrd="1" destOrd="0" presId="urn:microsoft.com/office/officeart/2005/8/layout/list1"/>
    <dgm:cxn modelId="{2B2084EA-D045-1644-8EB0-4D8E583678FD}" type="presParOf" srcId="{549EE520-448A-DE44-BD5A-81275EE4C322}" destId="{072BBDC6-FCD5-074A-B15C-803BDD4F7E5C}" srcOrd="5" destOrd="0" presId="urn:microsoft.com/office/officeart/2005/8/layout/list1"/>
    <dgm:cxn modelId="{96AE5815-8064-8B48-A261-995486B28B56}" type="presParOf" srcId="{549EE520-448A-DE44-BD5A-81275EE4C322}" destId="{9A4147D9-3819-1940-B7A3-9971CE0D23DF}" srcOrd="6" destOrd="0" presId="urn:microsoft.com/office/officeart/2005/8/layout/list1"/>
    <dgm:cxn modelId="{E43E51A4-6260-D548-B208-606992298E91}" type="presParOf" srcId="{549EE520-448A-DE44-BD5A-81275EE4C322}" destId="{C5492F00-06D0-E14B-AF7F-7383A70A3593}" srcOrd="7" destOrd="0" presId="urn:microsoft.com/office/officeart/2005/8/layout/list1"/>
    <dgm:cxn modelId="{CA09ADCA-0A9F-3043-BFE8-C99897B373B3}" type="presParOf" srcId="{549EE520-448A-DE44-BD5A-81275EE4C322}" destId="{33C4DD72-5738-AA4A-A966-3B44741E55F0}" srcOrd="8" destOrd="0" presId="urn:microsoft.com/office/officeart/2005/8/layout/list1"/>
    <dgm:cxn modelId="{AFAEBDCA-042E-1F4F-A1CC-9EB4D1E45205}" type="presParOf" srcId="{33C4DD72-5738-AA4A-A966-3B44741E55F0}" destId="{ADCC1D56-439B-834B-B7CD-B52F443A5AB9}" srcOrd="0" destOrd="0" presId="urn:microsoft.com/office/officeart/2005/8/layout/list1"/>
    <dgm:cxn modelId="{F34F655A-3D62-0542-8550-AC74FFB0332B}" type="presParOf" srcId="{33C4DD72-5738-AA4A-A966-3B44741E55F0}" destId="{A6068889-681C-7345-A7AF-B95ADC5B87DF}" srcOrd="1" destOrd="0" presId="urn:microsoft.com/office/officeart/2005/8/layout/list1"/>
    <dgm:cxn modelId="{B976FFA9-9643-A94C-95B8-0747D74B6714}" type="presParOf" srcId="{549EE520-448A-DE44-BD5A-81275EE4C322}" destId="{F2948A07-3702-5B4D-AFFD-48F30421BC42}" srcOrd="9" destOrd="0" presId="urn:microsoft.com/office/officeart/2005/8/layout/list1"/>
    <dgm:cxn modelId="{DDB50B21-57FA-0F4B-9F37-14A3FE4AC9B4}" type="presParOf" srcId="{549EE520-448A-DE44-BD5A-81275EE4C322}" destId="{E5BC74C0-2DC9-544E-8CF9-D383B1369E61}" srcOrd="10" destOrd="0" presId="urn:microsoft.com/office/officeart/2005/8/layout/list1"/>
    <dgm:cxn modelId="{8EA270B3-6D95-E343-9DA9-8903992E6F8B}" type="presParOf" srcId="{549EE520-448A-DE44-BD5A-81275EE4C322}" destId="{4FB1D5AA-70D9-A14C-955B-3B8B0646B77A}" srcOrd="11" destOrd="0" presId="urn:microsoft.com/office/officeart/2005/8/layout/list1"/>
    <dgm:cxn modelId="{12A31E2C-1649-2943-B854-66582C805F5B}" type="presParOf" srcId="{549EE520-448A-DE44-BD5A-81275EE4C322}" destId="{773EC64A-7B1E-5248-B3B7-0FAF3E4E0A94}" srcOrd="12" destOrd="0" presId="urn:microsoft.com/office/officeart/2005/8/layout/list1"/>
    <dgm:cxn modelId="{237E5132-8BC3-8648-B62A-3DC5D44E1124}" type="presParOf" srcId="{773EC64A-7B1E-5248-B3B7-0FAF3E4E0A94}" destId="{1424712F-75E9-584C-B86F-F19640D2AA65}" srcOrd="0" destOrd="0" presId="urn:microsoft.com/office/officeart/2005/8/layout/list1"/>
    <dgm:cxn modelId="{9AC2F735-B4CA-D742-A557-B9E8281A1B11}" type="presParOf" srcId="{773EC64A-7B1E-5248-B3B7-0FAF3E4E0A94}" destId="{3799E6B0-78E5-5C49-9B15-2CADD5250823}" srcOrd="1" destOrd="0" presId="urn:microsoft.com/office/officeart/2005/8/layout/list1"/>
    <dgm:cxn modelId="{F356CAAE-54A7-5B4C-A633-BA7762A12BEE}" type="presParOf" srcId="{549EE520-448A-DE44-BD5A-81275EE4C322}" destId="{89D2FB70-E101-2049-9E67-CD9A463D2551}" srcOrd="13" destOrd="0" presId="urn:microsoft.com/office/officeart/2005/8/layout/list1"/>
    <dgm:cxn modelId="{D4B900A1-60C5-954F-97C8-1C0B69CD1765}" type="presParOf" srcId="{549EE520-448A-DE44-BD5A-81275EE4C322}" destId="{B274791A-7099-1044-8AD7-D245A9494D3E}" srcOrd="14" destOrd="0" presId="urn:microsoft.com/office/officeart/2005/8/layout/list1"/>
    <dgm:cxn modelId="{2FD0E3A7-B838-5645-99DE-78027A96922C}" type="presParOf" srcId="{549EE520-448A-DE44-BD5A-81275EE4C322}" destId="{FA790C99-B0D0-0542-83A1-A63AAF17486E}" srcOrd="15" destOrd="0" presId="urn:microsoft.com/office/officeart/2005/8/layout/list1"/>
    <dgm:cxn modelId="{5A8F8ADB-95F9-3041-B371-88AC8D680A4B}" type="presParOf" srcId="{549EE520-448A-DE44-BD5A-81275EE4C322}" destId="{C3273463-78FA-3845-89D3-84B74CAE5A3B}" srcOrd="16" destOrd="0" presId="urn:microsoft.com/office/officeart/2005/8/layout/list1"/>
    <dgm:cxn modelId="{CB9E031D-072A-FB4B-BBDE-FC7FB5D94502}" type="presParOf" srcId="{C3273463-78FA-3845-89D3-84B74CAE5A3B}" destId="{A61C317F-0340-7740-B9D7-F484D0F7A3AF}" srcOrd="0" destOrd="0" presId="urn:microsoft.com/office/officeart/2005/8/layout/list1"/>
    <dgm:cxn modelId="{703E040F-CBFC-9440-99E2-59D75AFFE350}" type="presParOf" srcId="{C3273463-78FA-3845-89D3-84B74CAE5A3B}" destId="{1A34BCAA-BF34-C24D-89AB-83010802F128}" srcOrd="1" destOrd="0" presId="urn:microsoft.com/office/officeart/2005/8/layout/list1"/>
    <dgm:cxn modelId="{52AC9894-F22F-0C4E-B8AD-FEEC7C7714CD}" type="presParOf" srcId="{549EE520-448A-DE44-BD5A-81275EE4C322}" destId="{B3E7C575-2A53-2442-A381-E3581702AE39}" srcOrd="17" destOrd="0" presId="urn:microsoft.com/office/officeart/2005/8/layout/list1"/>
    <dgm:cxn modelId="{46368C30-D6F1-6441-A1E9-AC0BB6286D60}" type="presParOf" srcId="{549EE520-448A-DE44-BD5A-81275EE4C322}" destId="{433BA749-92DF-CC4A-BC15-89526C3DCDEA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9314EB-32C7-4A22-8A85-7E5E80D6A9B0}">
      <dsp:nvSpPr>
        <dsp:cNvPr id="0" name=""/>
        <dsp:cNvSpPr/>
      </dsp:nvSpPr>
      <dsp:spPr>
        <a:xfrm>
          <a:off x="293229" y="2164"/>
          <a:ext cx="5204741" cy="946172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latin typeface="Calibri" pitchFamily="34" charset="0"/>
            </a:rPr>
            <a:t>Load a large set of records onto a set of machines</a:t>
          </a:r>
          <a:endParaRPr lang="en-US" sz="2400" kern="1200" dirty="0">
            <a:latin typeface="Calibri" pitchFamily="34" charset="0"/>
          </a:endParaRPr>
        </a:p>
      </dsp:txBody>
      <dsp:txXfrm>
        <a:off x="339417" y="48352"/>
        <a:ext cx="5112365" cy="853796"/>
      </dsp:txXfrm>
    </dsp:sp>
    <dsp:sp modelId="{8BEC64A6-878B-4C61-8B39-9F7F9AB5BF67}">
      <dsp:nvSpPr>
        <dsp:cNvPr id="0" name=""/>
        <dsp:cNvSpPr/>
      </dsp:nvSpPr>
      <dsp:spPr>
        <a:xfrm>
          <a:off x="293229" y="995645"/>
          <a:ext cx="5204741" cy="946172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latin typeface="Calibri" pitchFamily="34" charset="0"/>
            </a:rPr>
            <a:t>Extract something interesting from each record</a:t>
          </a:r>
          <a:endParaRPr lang="en-US" sz="2400" kern="1200" dirty="0">
            <a:latin typeface="Calibri" pitchFamily="34" charset="0"/>
          </a:endParaRPr>
        </a:p>
      </dsp:txBody>
      <dsp:txXfrm>
        <a:off x="339417" y="1041833"/>
        <a:ext cx="5112365" cy="853796"/>
      </dsp:txXfrm>
    </dsp:sp>
    <dsp:sp modelId="{87E6F75E-C8D8-4FDD-A086-0D57FEB45017}">
      <dsp:nvSpPr>
        <dsp:cNvPr id="0" name=""/>
        <dsp:cNvSpPr/>
      </dsp:nvSpPr>
      <dsp:spPr>
        <a:xfrm>
          <a:off x="293229" y="1989126"/>
          <a:ext cx="5204741" cy="946172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lvl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>
              <a:latin typeface="Calibri" pitchFamily="34" charset="0"/>
            </a:rPr>
            <a:t>Shuffle and sort intermediate results</a:t>
          </a:r>
          <a:endParaRPr lang="en-US" sz="2300" kern="1200" dirty="0">
            <a:latin typeface="Calibri" pitchFamily="34" charset="0"/>
          </a:endParaRPr>
        </a:p>
      </dsp:txBody>
      <dsp:txXfrm>
        <a:off x="339417" y="2035314"/>
        <a:ext cx="5112365" cy="853796"/>
      </dsp:txXfrm>
    </dsp:sp>
    <dsp:sp modelId="{70A4CAC4-AB6F-4002-B3E0-A74C678F3CE1}">
      <dsp:nvSpPr>
        <dsp:cNvPr id="0" name=""/>
        <dsp:cNvSpPr/>
      </dsp:nvSpPr>
      <dsp:spPr>
        <a:xfrm>
          <a:off x="293229" y="2982607"/>
          <a:ext cx="5204741" cy="946172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lvl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>
              <a:latin typeface="Calibri" pitchFamily="34" charset="0"/>
            </a:rPr>
            <a:t>Aggregate intermediate results</a:t>
          </a:r>
          <a:endParaRPr lang="en-US" sz="2300" kern="1200" dirty="0">
            <a:latin typeface="Calibri" pitchFamily="34" charset="0"/>
          </a:endParaRPr>
        </a:p>
      </dsp:txBody>
      <dsp:txXfrm>
        <a:off x="339417" y="3028795"/>
        <a:ext cx="5112365" cy="853796"/>
      </dsp:txXfrm>
    </dsp:sp>
    <dsp:sp modelId="{29364DCE-0427-4E8D-A066-6AB0FE954F24}">
      <dsp:nvSpPr>
        <dsp:cNvPr id="0" name=""/>
        <dsp:cNvSpPr/>
      </dsp:nvSpPr>
      <dsp:spPr>
        <a:xfrm>
          <a:off x="293229" y="3976088"/>
          <a:ext cx="5204741" cy="946172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lvl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>
              <a:latin typeface="Calibri" pitchFamily="34" charset="0"/>
            </a:rPr>
            <a:t>Store end result</a:t>
          </a:r>
          <a:endParaRPr lang="en-US" sz="2300" kern="1200" dirty="0">
            <a:latin typeface="Calibri" pitchFamily="34" charset="0"/>
          </a:endParaRPr>
        </a:p>
      </dsp:txBody>
      <dsp:txXfrm>
        <a:off x="339417" y="4022276"/>
        <a:ext cx="5112365" cy="85379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F2D722-28AF-4A80-BF8D-96E6E06D7881}">
      <dsp:nvSpPr>
        <dsp:cNvPr id="0" name=""/>
        <dsp:cNvSpPr/>
      </dsp:nvSpPr>
      <dsp:spPr>
        <a:xfrm>
          <a:off x="34" y="77774"/>
          <a:ext cx="3319622" cy="72000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</a:bodyPr>
        <a:lstStyle/>
        <a:p>
          <a:pPr lvl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b="1" kern="1200" dirty="0" smtClean="0">
              <a:latin typeface="Calibri" pitchFamily="34" charset="0"/>
            </a:rPr>
            <a:t>Programmers</a:t>
          </a:r>
          <a:endParaRPr lang="en-US" sz="2500" b="1" kern="1200" dirty="0">
            <a:latin typeface="Calibri" pitchFamily="34" charset="0"/>
          </a:endParaRPr>
        </a:p>
      </dsp:txBody>
      <dsp:txXfrm>
        <a:off x="34" y="77774"/>
        <a:ext cx="3319622" cy="720000"/>
      </dsp:txXfrm>
    </dsp:sp>
    <dsp:sp modelId="{EAA24B3E-BD88-49E9-B31C-2B461DDC73D1}">
      <dsp:nvSpPr>
        <dsp:cNvPr id="0" name=""/>
        <dsp:cNvSpPr/>
      </dsp:nvSpPr>
      <dsp:spPr>
        <a:xfrm>
          <a:off x="34" y="797774"/>
          <a:ext cx="3319622" cy="4048875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77800" bIns="200025" numCol="1" spcCol="1270" anchor="t" anchorCtr="0">
          <a:noAutofit/>
        </a:bodyPr>
        <a:lstStyle/>
        <a:p>
          <a:pPr marL="228600" lvl="1" indent="-228600" algn="l" defTabSz="11112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dirty="0" smtClean="0">
              <a:latin typeface="Calibri" pitchFamily="34" charset="0"/>
            </a:rPr>
            <a:t>Map </a:t>
          </a:r>
          <a:endParaRPr lang="en-US" sz="2500" kern="1200" dirty="0">
            <a:latin typeface="Calibri" pitchFamily="34" charset="0"/>
          </a:endParaRPr>
        </a:p>
        <a:p>
          <a:pPr marL="228600" lvl="1" indent="-228600" algn="l" defTabSz="11112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dirty="0" smtClean="0">
              <a:latin typeface="Calibri" pitchFamily="34" charset="0"/>
            </a:rPr>
            <a:t>Reduce</a:t>
          </a:r>
          <a:endParaRPr lang="en-US" sz="2500" kern="1200" dirty="0">
            <a:latin typeface="Calibri" pitchFamily="34" charset="0"/>
          </a:endParaRPr>
        </a:p>
      </dsp:txBody>
      <dsp:txXfrm>
        <a:off x="34" y="797774"/>
        <a:ext cx="3319622" cy="4048875"/>
      </dsp:txXfrm>
    </dsp:sp>
    <dsp:sp modelId="{A6A77D59-58E4-4833-B0B8-0100A712EC46}">
      <dsp:nvSpPr>
        <dsp:cNvPr id="0" name=""/>
        <dsp:cNvSpPr/>
      </dsp:nvSpPr>
      <dsp:spPr>
        <a:xfrm>
          <a:off x="3784404" y="77774"/>
          <a:ext cx="3319622" cy="720000"/>
        </a:xfrm>
        <a:prstGeom prst="rect">
          <a:avLst/>
        </a:prstGeom>
        <a:solidFill>
          <a:schemeClr val="accent3">
            <a:hueOff val="11250266"/>
            <a:satOff val="-16880"/>
            <a:lumOff val="-2745"/>
            <a:alphaOff val="0"/>
          </a:schemeClr>
        </a:solidFill>
        <a:ln w="25400" cap="flat" cmpd="sng" algn="ctr">
          <a:solidFill>
            <a:schemeClr val="accent3">
              <a:hueOff val="11250266"/>
              <a:satOff val="-16880"/>
              <a:lumOff val="-274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</a:bodyPr>
        <a:lstStyle/>
        <a:p>
          <a:pPr lvl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b="1" kern="1200" dirty="0" smtClean="0">
              <a:latin typeface="Calibri" pitchFamily="34" charset="0"/>
            </a:rPr>
            <a:t>Framework</a:t>
          </a:r>
          <a:endParaRPr lang="en-US" sz="2500" b="1" kern="1200" dirty="0">
            <a:latin typeface="Calibri" pitchFamily="34" charset="0"/>
          </a:endParaRPr>
        </a:p>
      </dsp:txBody>
      <dsp:txXfrm>
        <a:off x="3784404" y="77774"/>
        <a:ext cx="3319622" cy="720000"/>
      </dsp:txXfrm>
    </dsp:sp>
    <dsp:sp modelId="{68D74F77-6848-48E6-BB34-B6FDEE71F6AD}">
      <dsp:nvSpPr>
        <dsp:cNvPr id="0" name=""/>
        <dsp:cNvSpPr/>
      </dsp:nvSpPr>
      <dsp:spPr>
        <a:xfrm>
          <a:off x="3784404" y="797774"/>
          <a:ext cx="3319622" cy="4048875"/>
        </a:xfrm>
        <a:prstGeom prst="rect">
          <a:avLst/>
        </a:prstGeom>
        <a:solidFill>
          <a:schemeClr val="accent3">
            <a:tint val="40000"/>
            <a:alpha val="90000"/>
            <a:hueOff val="10716852"/>
            <a:satOff val="-13793"/>
            <a:lumOff val="-1075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10716852"/>
              <a:satOff val="-13793"/>
              <a:lumOff val="-107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77800" bIns="200025" numCol="1" spcCol="1270" anchor="t" anchorCtr="0">
          <a:noAutofit/>
        </a:bodyPr>
        <a:lstStyle/>
        <a:p>
          <a:pPr marL="228600" lvl="1" indent="-228600" algn="l" defTabSz="11112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dirty="0" smtClean="0">
              <a:latin typeface="Calibri" pitchFamily="34" charset="0"/>
            </a:rPr>
            <a:t>Deals with fault tolerance</a:t>
          </a:r>
          <a:endParaRPr lang="en-US" sz="2500" kern="1200" dirty="0">
            <a:latin typeface="Calibri" pitchFamily="34" charset="0"/>
          </a:endParaRPr>
        </a:p>
        <a:p>
          <a:pPr marL="228600" lvl="1" indent="-228600" algn="l" defTabSz="11112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dirty="0" smtClean="0">
              <a:latin typeface="Calibri" pitchFamily="34" charset="0"/>
            </a:rPr>
            <a:t>Assign workers to map and reduce tasks</a:t>
          </a:r>
          <a:endParaRPr lang="en-US" sz="2500" kern="1200" dirty="0">
            <a:latin typeface="Calibri" pitchFamily="34" charset="0"/>
          </a:endParaRPr>
        </a:p>
        <a:p>
          <a:pPr marL="228600" lvl="1" indent="-228600" algn="l" defTabSz="11112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dirty="0" smtClean="0">
              <a:latin typeface="Calibri" pitchFamily="34" charset="0"/>
            </a:rPr>
            <a:t>Moves processes to data</a:t>
          </a:r>
          <a:endParaRPr lang="en-US" sz="2500" kern="1200" dirty="0">
            <a:latin typeface="Calibri" pitchFamily="34" charset="0"/>
          </a:endParaRPr>
        </a:p>
        <a:p>
          <a:pPr marL="228600" lvl="1" indent="-228600" algn="l" defTabSz="11112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dirty="0" smtClean="0">
              <a:latin typeface="Calibri" pitchFamily="34" charset="0"/>
            </a:rPr>
            <a:t>Shuffles and sorts intermediate data</a:t>
          </a:r>
          <a:endParaRPr lang="en-US" sz="2500" kern="1200" dirty="0">
            <a:latin typeface="Calibri" pitchFamily="34" charset="0"/>
          </a:endParaRPr>
        </a:p>
        <a:p>
          <a:pPr marL="228600" lvl="1" indent="-228600" algn="l" defTabSz="11112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dirty="0" smtClean="0">
              <a:latin typeface="Calibri" pitchFamily="34" charset="0"/>
            </a:rPr>
            <a:t>Deals with errors</a:t>
          </a:r>
          <a:endParaRPr lang="en-US" sz="2500" kern="1200" dirty="0">
            <a:latin typeface="Calibri" pitchFamily="34" charset="0"/>
          </a:endParaRPr>
        </a:p>
      </dsp:txBody>
      <dsp:txXfrm>
        <a:off x="3784404" y="797774"/>
        <a:ext cx="3319622" cy="404887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5ED8F1-C9DB-6B4E-94F2-F416FED89F38}">
      <dsp:nvSpPr>
        <dsp:cNvPr id="0" name=""/>
        <dsp:cNvSpPr/>
      </dsp:nvSpPr>
      <dsp:spPr>
        <a:xfrm>
          <a:off x="0" y="277668"/>
          <a:ext cx="7104062" cy="8741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1354" tIns="312420" rIns="551354" bIns="106680" numCol="1" spcCol="1270" anchor="t" anchorCtr="0">
          <a:noAutofit/>
        </a:bodyPr>
        <a:lstStyle/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>
              <a:latin typeface="Calibri" pitchFamily="34" charset="0"/>
              <a:cs typeface="Myriad Pro"/>
            </a:rPr>
            <a:t>Low level, very flexible</a:t>
          </a:r>
          <a:endParaRPr lang="en-US" sz="1500" kern="1200" dirty="0">
            <a:latin typeface="Calibri" pitchFamily="34" charset="0"/>
            <a:cs typeface="Myriad Pro"/>
          </a:endParaRPr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>
              <a:latin typeface="Calibri" pitchFamily="34" charset="0"/>
              <a:cs typeface="Myriad Pro"/>
            </a:rPr>
            <a:t>Time consuming development</a:t>
          </a:r>
          <a:endParaRPr lang="en-US" sz="1500" kern="1200" dirty="0">
            <a:latin typeface="Calibri" pitchFamily="34" charset="0"/>
            <a:cs typeface="Myriad Pro"/>
          </a:endParaRPr>
        </a:p>
      </dsp:txBody>
      <dsp:txXfrm>
        <a:off x="0" y="277668"/>
        <a:ext cx="7104062" cy="874125"/>
      </dsp:txXfrm>
    </dsp:sp>
    <dsp:sp modelId="{D9F9FA85-A712-B342-9101-90108277C1AA}">
      <dsp:nvSpPr>
        <dsp:cNvPr id="0" name=""/>
        <dsp:cNvSpPr/>
      </dsp:nvSpPr>
      <dsp:spPr>
        <a:xfrm>
          <a:off x="355203" y="56268"/>
          <a:ext cx="4972843" cy="4428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7962" tIns="0" rIns="187962" bIns="0" numCol="1" spcCol="1270" anchor="ctr" anchorCtr="0">
          <a:noAutofit/>
        </a:bodyPr>
        <a:lstStyle/>
        <a:p>
          <a:pPr lvl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smtClean="0">
              <a:latin typeface="Calibri" pitchFamily="34" charset="0"/>
              <a:cs typeface="Myriad Pro"/>
            </a:rPr>
            <a:t>MapReduce in Java</a:t>
          </a:r>
          <a:endParaRPr lang="en-US" sz="1500" b="1" kern="1200" dirty="0">
            <a:latin typeface="Calibri" pitchFamily="34" charset="0"/>
            <a:cs typeface="Myriad Pro"/>
          </a:endParaRPr>
        </a:p>
      </dsp:txBody>
      <dsp:txXfrm>
        <a:off x="376819" y="77884"/>
        <a:ext cx="4929611" cy="399568"/>
      </dsp:txXfrm>
    </dsp:sp>
    <dsp:sp modelId="{9A4147D9-3819-1940-B7A3-9971CE0D23DF}">
      <dsp:nvSpPr>
        <dsp:cNvPr id="0" name=""/>
        <dsp:cNvSpPr/>
      </dsp:nvSpPr>
      <dsp:spPr>
        <a:xfrm>
          <a:off x="0" y="1454194"/>
          <a:ext cx="7104062" cy="8741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1354" tIns="312420" rIns="551354" bIns="106680" numCol="1" spcCol="1270" anchor="t" anchorCtr="0">
          <a:noAutofit/>
        </a:bodyPr>
        <a:lstStyle/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>
              <a:latin typeface="Calibri" pitchFamily="34" charset="0"/>
              <a:cs typeface="Myriad Pro"/>
            </a:rPr>
            <a:t>Typically done in Python or Ruby</a:t>
          </a:r>
          <a:endParaRPr lang="en-US" sz="1500" kern="1200" dirty="0">
            <a:latin typeface="Calibri" pitchFamily="34" charset="0"/>
            <a:cs typeface="Myriad Pro"/>
          </a:endParaRPr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>
              <a:latin typeface="Calibri" pitchFamily="34" charset="0"/>
              <a:cs typeface="Myriad Pro"/>
            </a:rPr>
            <a:t>Much simpler than Java, some performance loss</a:t>
          </a:r>
          <a:endParaRPr lang="en-US" sz="1500" kern="1200" dirty="0">
            <a:latin typeface="Calibri" pitchFamily="34" charset="0"/>
            <a:cs typeface="Myriad Pro"/>
          </a:endParaRPr>
        </a:p>
      </dsp:txBody>
      <dsp:txXfrm>
        <a:off x="0" y="1454194"/>
        <a:ext cx="7104062" cy="874125"/>
      </dsp:txXfrm>
    </dsp:sp>
    <dsp:sp modelId="{E8649395-9CF8-414F-B8E7-0CC0FFF2E838}">
      <dsp:nvSpPr>
        <dsp:cNvPr id="0" name=""/>
        <dsp:cNvSpPr/>
      </dsp:nvSpPr>
      <dsp:spPr>
        <a:xfrm>
          <a:off x="355203" y="1232794"/>
          <a:ext cx="4972843" cy="44280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7962" tIns="0" rIns="187962" bIns="0" numCol="1" spcCol="1270" anchor="ctr" anchorCtr="0">
          <a:noAutofit/>
        </a:bodyPr>
        <a:lstStyle/>
        <a:p>
          <a:pPr lvl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smtClean="0">
              <a:latin typeface="Calibri" pitchFamily="34" charset="0"/>
              <a:cs typeface="Myriad Pro"/>
            </a:rPr>
            <a:t>Streaming API</a:t>
          </a:r>
          <a:endParaRPr lang="en-US" sz="1500" b="1" kern="1200" dirty="0">
            <a:latin typeface="Calibri" pitchFamily="34" charset="0"/>
            <a:cs typeface="Myriad Pro"/>
          </a:endParaRPr>
        </a:p>
      </dsp:txBody>
      <dsp:txXfrm>
        <a:off x="376819" y="1254410"/>
        <a:ext cx="4929611" cy="399568"/>
      </dsp:txXfrm>
    </dsp:sp>
    <dsp:sp modelId="{E5BC74C0-2DC9-544E-8CF9-D383B1369E61}">
      <dsp:nvSpPr>
        <dsp:cNvPr id="0" name=""/>
        <dsp:cNvSpPr/>
      </dsp:nvSpPr>
      <dsp:spPr>
        <a:xfrm>
          <a:off x="0" y="2630719"/>
          <a:ext cx="7104062" cy="6378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1354" tIns="312420" rIns="551354" bIns="106680" numCol="1" spcCol="1270" anchor="t" anchorCtr="0">
          <a:noAutofit/>
        </a:bodyPr>
        <a:lstStyle/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>
              <a:latin typeface="Calibri" pitchFamily="34" charset="0"/>
              <a:cs typeface="Myriad Pro"/>
            </a:rPr>
            <a:t>A SQL-like language for Hadoop</a:t>
          </a:r>
          <a:endParaRPr lang="en-US" sz="1500" kern="1200" dirty="0">
            <a:latin typeface="Calibri" pitchFamily="34" charset="0"/>
            <a:cs typeface="Myriad Pro"/>
          </a:endParaRPr>
        </a:p>
      </dsp:txBody>
      <dsp:txXfrm>
        <a:off x="0" y="2630719"/>
        <a:ext cx="7104062" cy="637875"/>
      </dsp:txXfrm>
    </dsp:sp>
    <dsp:sp modelId="{A6068889-681C-7345-A7AF-B95ADC5B87DF}">
      <dsp:nvSpPr>
        <dsp:cNvPr id="0" name=""/>
        <dsp:cNvSpPr/>
      </dsp:nvSpPr>
      <dsp:spPr>
        <a:xfrm>
          <a:off x="355203" y="2409319"/>
          <a:ext cx="4972843" cy="44280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7962" tIns="0" rIns="187962" bIns="0" numCol="1" spcCol="1270" anchor="ctr" anchorCtr="0">
          <a:noAutofit/>
        </a:bodyPr>
        <a:lstStyle/>
        <a:p>
          <a:pPr lvl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smtClean="0">
              <a:latin typeface="Calibri" pitchFamily="34" charset="0"/>
              <a:cs typeface="Myriad Pro"/>
            </a:rPr>
            <a:t>Hive</a:t>
          </a:r>
          <a:endParaRPr lang="en-US" sz="1500" b="1" kern="1200" dirty="0">
            <a:latin typeface="Calibri" pitchFamily="34" charset="0"/>
            <a:cs typeface="Myriad Pro"/>
          </a:endParaRPr>
        </a:p>
      </dsp:txBody>
      <dsp:txXfrm>
        <a:off x="376819" y="2430935"/>
        <a:ext cx="4929611" cy="399568"/>
      </dsp:txXfrm>
    </dsp:sp>
    <dsp:sp modelId="{B274791A-7099-1044-8AD7-D245A9494D3E}">
      <dsp:nvSpPr>
        <dsp:cNvPr id="0" name=""/>
        <dsp:cNvSpPr/>
      </dsp:nvSpPr>
      <dsp:spPr>
        <a:xfrm>
          <a:off x="0" y="3570994"/>
          <a:ext cx="7104062" cy="6378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1354" tIns="312420" rIns="551354" bIns="106680" numCol="1" spcCol="1270" anchor="t" anchorCtr="0">
          <a:noAutofit/>
        </a:bodyPr>
        <a:lstStyle/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>
              <a:latin typeface="Calibri" pitchFamily="34" charset="0"/>
              <a:cs typeface="Myriad Pro"/>
            </a:rPr>
            <a:t>Data flow language</a:t>
          </a:r>
          <a:endParaRPr lang="en-US" sz="1500" kern="1200" dirty="0">
            <a:latin typeface="Calibri" pitchFamily="34" charset="0"/>
            <a:cs typeface="Myriad Pro"/>
          </a:endParaRPr>
        </a:p>
      </dsp:txBody>
      <dsp:txXfrm>
        <a:off x="0" y="3570994"/>
        <a:ext cx="7104062" cy="637875"/>
      </dsp:txXfrm>
    </dsp:sp>
    <dsp:sp modelId="{3799E6B0-78E5-5C49-9B15-2CADD5250823}">
      <dsp:nvSpPr>
        <dsp:cNvPr id="0" name=""/>
        <dsp:cNvSpPr/>
      </dsp:nvSpPr>
      <dsp:spPr>
        <a:xfrm>
          <a:off x="355203" y="3349594"/>
          <a:ext cx="4972843" cy="44280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7962" tIns="0" rIns="187962" bIns="0" numCol="1" spcCol="1270" anchor="ctr" anchorCtr="0">
          <a:noAutofit/>
        </a:bodyPr>
        <a:lstStyle/>
        <a:p>
          <a:pPr lvl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smtClean="0">
              <a:latin typeface="Calibri" pitchFamily="34" charset="0"/>
              <a:cs typeface="Myriad Pro"/>
            </a:rPr>
            <a:t>Pig</a:t>
          </a:r>
          <a:endParaRPr lang="en-US" sz="1500" b="1" kern="1200" dirty="0">
            <a:latin typeface="Calibri" pitchFamily="34" charset="0"/>
            <a:cs typeface="Myriad Pro"/>
          </a:endParaRPr>
        </a:p>
      </dsp:txBody>
      <dsp:txXfrm>
        <a:off x="376819" y="3371210"/>
        <a:ext cx="4929611" cy="399568"/>
      </dsp:txXfrm>
    </dsp:sp>
    <dsp:sp modelId="{433BA749-92DF-CC4A-BC15-89526C3DCDEA}">
      <dsp:nvSpPr>
        <dsp:cNvPr id="0" name=""/>
        <dsp:cNvSpPr/>
      </dsp:nvSpPr>
      <dsp:spPr>
        <a:xfrm>
          <a:off x="0" y="4511269"/>
          <a:ext cx="7104062" cy="6378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1354" tIns="312420" rIns="551354" bIns="106680" numCol="1" spcCol="1270" anchor="t" anchorCtr="0">
          <a:noAutofit/>
        </a:bodyPr>
        <a:lstStyle/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>
              <a:latin typeface="Calibri" pitchFamily="34" charset="0"/>
              <a:cs typeface="Myriad Pro"/>
            </a:rPr>
            <a:t>Scala library for Hadoop, based on Java Cascading library</a:t>
          </a:r>
          <a:endParaRPr lang="en-US" sz="1500" kern="1200" dirty="0">
            <a:latin typeface="Calibri" pitchFamily="34" charset="0"/>
            <a:cs typeface="Myriad Pro"/>
          </a:endParaRPr>
        </a:p>
      </dsp:txBody>
      <dsp:txXfrm>
        <a:off x="0" y="4511269"/>
        <a:ext cx="7104062" cy="637875"/>
      </dsp:txXfrm>
    </dsp:sp>
    <dsp:sp modelId="{1A34BCAA-BF34-C24D-89AB-83010802F128}">
      <dsp:nvSpPr>
        <dsp:cNvPr id="0" name=""/>
        <dsp:cNvSpPr/>
      </dsp:nvSpPr>
      <dsp:spPr>
        <a:xfrm>
          <a:off x="355203" y="4289869"/>
          <a:ext cx="4972843" cy="442800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7962" tIns="0" rIns="187962" bIns="0" numCol="1" spcCol="1270" anchor="ctr" anchorCtr="0">
          <a:noAutofit/>
        </a:bodyPr>
        <a:lstStyle/>
        <a:p>
          <a:pPr lvl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>
              <a:latin typeface="Calibri" pitchFamily="34" charset="0"/>
              <a:cs typeface="Myriad Pro"/>
            </a:rPr>
            <a:t>Scalding</a:t>
          </a:r>
          <a:endParaRPr lang="en-US" sz="1500" kern="1200" dirty="0">
            <a:latin typeface="Calibri" pitchFamily="34" charset="0"/>
            <a:cs typeface="Myriad Pro"/>
          </a:endParaRPr>
        </a:p>
      </dsp:txBody>
      <dsp:txXfrm>
        <a:off x="376819" y="4311485"/>
        <a:ext cx="4929611" cy="3995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6858BF-E995-6B4A-A066-18CA04BBA799}" type="datetimeFigureOut">
              <a:rPr lang="en-US" smtClean="0"/>
              <a:pPr/>
              <a:t>1/17/16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D647A9-C306-BB40-B7AB-6894368BB4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3909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8695E9-1DC5-9344-A1C3-9069609C108C}" type="datetimeFigureOut">
              <a:rPr lang="en-US" smtClean="0"/>
              <a:pPr/>
              <a:t>1/17/16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FF319C-988A-5846-9E9C-782AF28753F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91643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FF319C-988A-5846-9E9C-782AF28753F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238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 txBox="1">
            <a:spLocks noGrp="1" noChangeArrowheads="1"/>
          </p:cNvSpPr>
          <p:nvPr/>
        </p:nvSpPr>
        <p:spPr bwMode="auto">
          <a:xfrm>
            <a:off x="3884613" y="8684926"/>
            <a:ext cx="2971800" cy="45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4" tIns="45002" rIns="90004" bIns="45002" anchor="b"/>
          <a:lstStyle/>
          <a:p>
            <a:pPr algn="r"/>
            <a:fld id="{B0485437-FA56-4626-9FD9-AC16E516BA32}" type="slidenum">
              <a:rPr lang="en-US" sz="1200">
                <a:ea typeface="MS PGothic" pitchFamily="34" charset="-128"/>
              </a:rPr>
              <a:pPr algn="r"/>
              <a:t>3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4025"/>
            <a:ext cx="5486400" cy="2829394"/>
          </a:xfrm>
          <a:noFill/>
        </p:spPr>
        <p:txBody>
          <a:bodyPr/>
          <a:lstStyle/>
          <a:p>
            <a:endParaRPr lang="en-US" i="1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4025"/>
            <a:ext cx="5486400" cy="1734800"/>
          </a:xfrm>
          <a:noFill/>
        </p:spPr>
        <p:txBody>
          <a:bodyPr/>
          <a:lstStyle/>
          <a:p>
            <a:pPr marL="225011" indent="-22501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ORC</a:t>
            </a:r>
            <a:r>
              <a:rPr lang="en-US" baseline="0" dirty="0" smtClean="0"/>
              <a:t> users: Facebook, Yahoo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FF319C-988A-5846-9E9C-782AF28753F1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3541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075" y="4344025"/>
            <a:ext cx="6662738" cy="4473627"/>
          </a:xfrm>
          <a:noFill/>
        </p:spPr>
        <p:txBody>
          <a:bodyPr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4025"/>
            <a:ext cx="5486400" cy="3560164"/>
          </a:xfrm>
          <a:noFill/>
        </p:spPr>
        <p:txBody>
          <a:bodyPr/>
          <a:lstStyle/>
          <a:p>
            <a:endParaRPr lang="en-US" i="1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4025"/>
            <a:ext cx="5486400" cy="2766934"/>
          </a:xfrm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6.png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6.png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6.png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6.png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6.png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6.png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6.png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7112002" y="0"/>
            <a:ext cx="2031999" cy="6858000"/>
          </a:xfrm>
          <a:custGeom>
            <a:avLst/>
            <a:gdLst>
              <a:gd name="connsiteX0" fmla="*/ 0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0 w 2031999"/>
              <a:gd name="connsiteY4" fmla="*/ 0 h 5143500"/>
              <a:gd name="connsiteX0" fmla="*/ 1073727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73727 w 2031999"/>
              <a:gd name="connsiteY4" fmla="*/ 0 h 5143500"/>
              <a:gd name="connsiteX0" fmla="*/ 1362363 w 2031999"/>
              <a:gd name="connsiteY0" fmla="*/ 0 h 5149273"/>
              <a:gd name="connsiteX1" fmla="*/ 2031999 w 2031999"/>
              <a:gd name="connsiteY1" fmla="*/ 5773 h 5149273"/>
              <a:gd name="connsiteX2" fmla="*/ 2031999 w 2031999"/>
              <a:gd name="connsiteY2" fmla="*/ 5149273 h 5149273"/>
              <a:gd name="connsiteX3" fmla="*/ 0 w 2031999"/>
              <a:gd name="connsiteY3" fmla="*/ 5149273 h 5149273"/>
              <a:gd name="connsiteX4" fmla="*/ 1362363 w 2031999"/>
              <a:gd name="connsiteY4" fmla="*/ 0 h 5149273"/>
              <a:gd name="connsiteX0" fmla="*/ 1067954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67954 w 2031999"/>
              <a:gd name="connsiteY4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1999" h="5143500">
                <a:moveTo>
                  <a:pt x="1067954" y="0"/>
                </a:moveTo>
                <a:lnTo>
                  <a:pt x="2031999" y="0"/>
                </a:lnTo>
                <a:lnTo>
                  <a:pt x="2031999" y="5143500"/>
                </a:lnTo>
                <a:lnTo>
                  <a:pt x="0" y="5143500"/>
                </a:lnTo>
                <a:lnTo>
                  <a:pt x="1067954" y="0"/>
                </a:lnTo>
                <a:close/>
              </a:path>
            </a:pathLst>
          </a:custGeom>
          <a:solidFill>
            <a:srgbClr val="00308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 smtClean="0">
              <a:latin typeface="Arial"/>
              <a:cs typeface="Arial"/>
            </a:endParaRP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49264" y="1740488"/>
            <a:ext cx="5348313" cy="2808429"/>
          </a:xfrm>
          <a:prstGeom prst="rect">
            <a:avLst/>
          </a:prstGeom>
        </p:spPr>
        <p:txBody>
          <a:bodyPr vert="horz" lIns="0"/>
          <a:lstStyle>
            <a:lvl1pPr marL="0" indent="0">
              <a:buNone/>
              <a:defRPr sz="3600" b="1" i="1">
                <a:solidFill>
                  <a:srgbClr val="003087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003087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003087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pic>
        <p:nvPicPr>
          <p:cNvPr id="8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4800600" y="6373284"/>
            <a:ext cx="2296668" cy="302199"/>
            <a:chOff x="4800600" y="6373284"/>
            <a:chExt cx="2296668" cy="302199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70502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49264" y="1740488"/>
            <a:ext cx="5348313" cy="2808429"/>
          </a:xfrm>
          <a:prstGeom prst="rect">
            <a:avLst/>
          </a:prstGeom>
        </p:spPr>
        <p:txBody>
          <a:bodyPr vert="horz" lIns="0"/>
          <a:lstStyle>
            <a:lvl1pPr marL="0" indent="0">
              <a:buNone/>
              <a:defRPr sz="3600" b="1" i="1">
                <a:solidFill>
                  <a:srgbClr val="003087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003087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003087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8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oup 6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528144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53032" y="1648884"/>
            <a:ext cx="3025775" cy="4622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pic>
        <p:nvPicPr>
          <p:cNvPr id="8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4" name="Group 13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7" name="Rectangle 16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677654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baseline="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4" name="Picture 3" descr="Lady_taking_money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14"/>
          <a:stretch/>
        </p:blipFill>
        <p:spPr>
          <a:xfrm>
            <a:off x="4452776" y="0"/>
            <a:ext cx="4691224" cy="6234176"/>
          </a:xfrm>
          <a:prstGeom prst="rect">
            <a:avLst/>
          </a:prstGeom>
        </p:spPr>
      </p:pic>
      <p:sp>
        <p:nvSpPr>
          <p:cNvPr id="13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53032" y="1648884"/>
            <a:ext cx="3025775" cy="4622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pic>
        <p:nvPicPr>
          <p:cNvPr id="9" name="Picture 1" descr="pp_h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5" name="Group 14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681834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Ribb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/>
          <p:cNvSpPr/>
          <p:nvPr userDrawn="1"/>
        </p:nvSpPr>
        <p:spPr>
          <a:xfrm>
            <a:off x="-458596" y="4246352"/>
            <a:ext cx="8497813" cy="1587024"/>
          </a:xfrm>
          <a:prstGeom prst="parallelogram">
            <a:avLst/>
          </a:prstGeom>
          <a:solidFill>
            <a:srgbClr val="00308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arallelogram 4"/>
          <p:cNvSpPr/>
          <p:nvPr userDrawn="1"/>
        </p:nvSpPr>
        <p:spPr>
          <a:xfrm>
            <a:off x="-458596" y="2263927"/>
            <a:ext cx="7408653" cy="1587024"/>
          </a:xfrm>
          <a:prstGeom prst="parallelogram">
            <a:avLst/>
          </a:prstGeom>
          <a:solidFill>
            <a:srgbClr val="009CD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hape 145"/>
          <p:cNvSpPr/>
          <p:nvPr userDrawn="1"/>
        </p:nvSpPr>
        <p:spPr>
          <a:xfrm flipV="1">
            <a:off x="2353345" y="4559499"/>
            <a:ext cx="0" cy="1054623"/>
          </a:xfrm>
          <a:prstGeom prst="line">
            <a:avLst/>
          </a:prstGeom>
          <a:ln w="12700" cmpd="sng">
            <a:solidFill>
              <a:schemeClr val="bg1">
                <a:lumMod val="95000"/>
              </a:schemeClr>
            </a:solidFill>
            <a:prstDash val="solid"/>
            <a:miter lim="400000"/>
          </a:ln>
        </p:spPr>
        <p:txBody>
          <a:bodyPr lIns="0" tIns="0" rIns="0" bIns="0"/>
          <a:lstStyle/>
          <a:p>
            <a:pPr>
              <a:defRPr sz="1200">
                <a:uFillTx/>
                <a:latin typeface="+mn-lt"/>
                <a:ea typeface="+mn-ea"/>
                <a:cs typeface="+mn-cs"/>
                <a:sym typeface="Helvetica"/>
              </a:defRPr>
            </a:pPr>
            <a:endParaRPr sz="1200"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7" name="Shape 145"/>
          <p:cNvSpPr/>
          <p:nvPr userDrawn="1"/>
        </p:nvSpPr>
        <p:spPr>
          <a:xfrm flipV="1">
            <a:off x="2353345" y="2519497"/>
            <a:ext cx="0" cy="1054623"/>
          </a:xfrm>
          <a:prstGeom prst="line">
            <a:avLst/>
          </a:prstGeom>
          <a:ln w="12700" cmpd="sng">
            <a:solidFill>
              <a:schemeClr val="bg1">
                <a:lumMod val="95000"/>
              </a:schemeClr>
            </a:solidFill>
            <a:prstDash val="solid"/>
            <a:miter lim="400000"/>
          </a:ln>
        </p:spPr>
        <p:txBody>
          <a:bodyPr lIns="0" tIns="0" rIns="0" bIns="0"/>
          <a:lstStyle/>
          <a:p>
            <a:pPr>
              <a:defRPr sz="1200">
                <a:uFillTx/>
                <a:latin typeface="+mn-lt"/>
                <a:ea typeface="+mn-ea"/>
                <a:cs typeface="+mn-cs"/>
                <a:sym typeface="Helvetica"/>
              </a:defRPr>
            </a:pPr>
            <a:endParaRPr sz="1200"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2"/>
          </p:nvPr>
        </p:nvSpPr>
        <p:spPr>
          <a:xfrm>
            <a:off x="331381" y="2448129"/>
            <a:ext cx="1987004" cy="954107"/>
          </a:xfrm>
          <a:prstGeom prst="rect">
            <a:avLst/>
          </a:prstGeom>
        </p:spPr>
        <p:txBody>
          <a:bodyPr vert="horz" anchor="t" anchorCtr="1">
            <a:spAutoFit/>
          </a:bodyPr>
          <a:lstStyle>
            <a:lvl1pPr marL="0" indent="0">
              <a:spcBef>
                <a:spcPts val="0"/>
              </a:spcBef>
              <a:buNone/>
              <a:defRPr lang="en-US" sz="5600" b="1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 lang="en-US" sz="5600" b="1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2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331381" y="4445001"/>
            <a:ext cx="1987004" cy="954107"/>
          </a:xfrm>
          <a:prstGeom prst="rect">
            <a:avLst/>
          </a:prstGeom>
        </p:spPr>
        <p:txBody>
          <a:bodyPr vert="horz" anchor="t" anchorCtr="1">
            <a:spAutoFit/>
          </a:bodyPr>
          <a:lstStyle>
            <a:lvl1pPr marL="0" indent="0">
              <a:spcBef>
                <a:spcPts val="0"/>
              </a:spcBef>
              <a:buNone/>
              <a:defRPr lang="en-US" sz="5600" b="1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 lang="en-US" sz="5600" b="1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2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2509129" y="2420689"/>
            <a:ext cx="4244561" cy="1299583"/>
          </a:xfrm>
          <a:prstGeom prst="rect">
            <a:avLst/>
          </a:prstGeom>
        </p:spPr>
        <p:txBody>
          <a:bodyPr vert="horz" anchor="ctr" anchorCtr="0"/>
          <a:lstStyle>
            <a:lvl1pPr marL="0" indent="0" algn="l" defTabSz="457200" rtl="0" eaLnBrk="1" latinLnBrk="0" hangingPunct="1">
              <a:buNone/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  <a:lvl2pPr marL="0" algn="l" defTabSz="457200" rtl="0" eaLnBrk="1" latinLnBrk="0" hangingPunct="1"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2pPr>
            <a:lvl3pPr marL="0" algn="l" defTabSz="457200" rtl="0" eaLnBrk="1" latinLnBrk="0" hangingPunct="1"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3pPr>
            <a:lvl4pPr marL="0" algn="l" defTabSz="457200" rtl="0" eaLnBrk="1" latinLnBrk="0" hangingPunct="1"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4pPr>
            <a:lvl5pPr marL="0" algn="l" defTabSz="457200" rtl="0" eaLnBrk="1" latinLnBrk="0" hangingPunct="1">
              <a:defRPr lang="en-US" sz="1800" kern="1200" dirty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2509129" y="4388817"/>
            <a:ext cx="5417213" cy="1299583"/>
          </a:xfrm>
          <a:prstGeom prst="rect">
            <a:avLst/>
          </a:prstGeom>
        </p:spPr>
        <p:txBody>
          <a:bodyPr vert="horz" anchor="ctr" anchorCtr="0"/>
          <a:lstStyle>
            <a:lvl1pPr marL="0" indent="0" algn="l" defTabSz="457200" rtl="0" eaLnBrk="1" latinLnBrk="0" hangingPunct="1">
              <a:buNone/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  <a:lvl2pPr marL="0" algn="l" defTabSz="457200" rtl="0" eaLnBrk="1" latinLnBrk="0" hangingPunct="1"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2pPr>
            <a:lvl3pPr marL="0" algn="l" defTabSz="457200" rtl="0" eaLnBrk="1" latinLnBrk="0" hangingPunct="1"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3pPr>
            <a:lvl4pPr marL="0" algn="l" defTabSz="457200" rtl="0" eaLnBrk="1" latinLnBrk="0" hangingPunct="1"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4pPr>
            <a:lvl5pPr marL="0" algn="l" defTabSz="457200" rtl="0" eaLnBrk="1" latinLnBrk="0" hangingPunct="1">
              <a:defRPr lang="en-US" sz="1800" kern="1200" dirty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0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2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1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5" name="Group 24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27" name="Rectangle 26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362520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53032" y="1648884"/>
            <a:ext cx="3025775" cy="4622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pic>
        <p:nvPicPr>
          <p:cNvPr id="10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5" name="Group 14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7" name="Rectangle 16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318287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53032" y="1648885"/>
            <a:ext cx="3533169" cy="45931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 b="1">
                <a:solidFill>
                  <a:srgbClr val="009CDE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53032" y="2108200"/>
            <a:ext cx="3533169" cy="15240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353032" y="3835401"/>
            <a:ext cx="3533169" cy="45931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 b="1">
                <a:solidFill>
                  <a:srgbClr val="009CDE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353032" y="4294716"/>
            <a:ext cx="3533169" cy="15240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pic>
        <p:nvPicPr>
          <p:cNvPr id="15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" name="Group 15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712116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53032" y="1648885"/>
            <a:ext cx="3533169" cy="45931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 b="1">
                <a:solidFill>
                  <a:srgbClr val="009CDE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53032" y="2108200"/>
            <a:ext cx="3533169" cy="1524000"/>
          </a:xfrm>
          <a:prstGeom prst="rect">
            <a:avLst/>
          </a:prstGeom>
        </p:spPr>
        <p:txBody>
          <a:bodyPr vert="horz"/>
          <a:lstStyle>
            <a:lvl1pPr marL="28575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Font typeface="Arial"/>
              <a:buBlip>
                <a:blip r:embed="rId2"/>
              </a:buBlip>
              <a:defRPr lang="en-US" sz="1200" kern="1200" dirty="0">
                <a:solidFill>
                  <a:schemeClr val="bg1">
                    <a:lumMod val="50000"/>
                  </a:schemeClr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353032" y="3835401"/>
            <a:ext cx="3533169" cy="45931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 b="1">
                <a:solidFill>
                  <a:srgbClr val="009CDE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353032" y="4294716"/>
            <a:ext cx="3533169" cy="1524000"/>
          </a:xfrm>
          <a:prstGeom prst="rect">
            <a:avLst/>
          </a:prstGeom>
        </p:spPr>
        <p:txBody>
          <a:bodyPr vert="horz"/>
          <a:lstStyle>
            <a:lvl1pPr marL="28575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Blip>
                <a:blip r:embed="rId2"/>
              </a:buBlip>
              <a:defRPr lang="en-US" sz="1200" kern="1200" dirty="0">
                <a:solidFill>
                  <a:schemeClr val="bg1">
                    <a:lumMod val="50000"/>
                  </a:schemeClr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pic>
        <p:nvPicPr>
          <p:cNvPr id="15" name="Picture 1" descr="pp_h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" name="Group 15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623212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53032" y="1648885"/>
            <a:ext cx="3533169" cy="45931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 b="1">
                <a:solidFill>
                  <a:srgbClr val="009CDE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53032" y="2108200"/>
            <a:ext cx="3533169" cy="15240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353032" y="3835401"/>
            <a:ext cx="3533169" cy="45931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 b="1">
                <a:solidFill>
                  <a:srgbClr val="009CDE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353032" y="4294716"/>
            <a:ext cx="3533169" cy="15240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4640015" y="1648885"/>
            <a:ext cx="3533169" cy="45931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 b="1">
                <a:solidFill>
                  <a:srgbClr val="009CDE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4640015" y="2108200"/>
            <a:ext cx="3533169" cy="15240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8"/>
          </p:nvPr>
        </p:nvSpPr>
        <p:spPr>
          <a:xfrm>
            <a:off x="4640015" y="3835401"/>
            <a:ext cx="3533169" cy="45931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 b="1">
                <a:solidFill>
                  <a:srgbClr val="009CDE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9"/>
          </p:nvPr>
        </p:nvSpPr>
        <p:spPr>
          <a:xfrm>
            <a:off x="4640015" y="4294716"/>
            <a:ext cx="3533169" cy="15240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pic>
        <p:nvPicPr>
          <p:cNvPr id="19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" name="Group 19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22" name="Rectangle 21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563733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354692" y="1648885"/>
            <a:ext cx="4394200" cy="3304116"/>
          </a:xfrm>
          <a:prstGeom prst="rect">
            <a:avLst/>
          </a:prstGeom>
        </p:spPr>
        <p:txBody>
          <a:bodyPr vert="horz"/>
          <a:lstStyle>
            <a:lvl1pPr marL="342900" indent="-342900">
              <a:defRPr lang="en-US" sz="1200" kern="1200" dirty="0" smtClean="0">
                <a:solidFill>
                  <a:schemeClr val="bg1">
                    <a:lumMod val="50000"/>
                  </a:schemeClr>
                </a:solidFill>
                <a:latin typeface="Arial"/>
                <a:ea typeface="+mn-ea"/>
                <a:cs typeface="Arial"/>
              </a:defRPr>
            </a:lvl1pPr>
            <a:lvl2pPr marL="455613" indent="-171450">
              <a:defRPr sz="1100">
                <a:solidFill>
                  <a:srgbClr val="7F7F7F"/>
                </a:solidFill>
                <a:latin typeface="Arial"/>
                <a:cs typeface="Arial"/>
              </a:defRPr>
            </a:lvl2pPr>
            <a:lvl3pPr marL="573088" indent="-117475">
              <a:defRPr sz="1000">
                <a:solidFill>
                  <a:srgbClr val="7F7F7F"/>
                </a:solidFill>
                <a:latin typeface="Arial"/>
                <a:cs typeface="Arial"/>
              </a:defRPr>
            </a:lvl3pPr>
          </a:lstStyle>
          <a:p>
            <a:pPr marL="285750" lvl="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Font typeface="Arial"/>
              <a:buBlip>
                <a:blip r:embed="rId2"/>
              </a:buBlip>
            </a:pPr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pic>
        <p:nvPicPr>
          <p:cNvPr id="10" name="Picture 1" descr="pp_h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Group 7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2" name="Rectangle 11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314110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arallelogram 9"/>
          <p:cNvSpPr/>
          <p:nvPr userDrawn="1"/>
        </p:nvSpPr>
        <p:spPr>
          <a:xfrm>
            <a:off x="447676" y="1574285"/>
            <a:ext cx="2629717" cy="421319"/>
          </a:xfrm>
          <a:prstGeom prst="parallelogram">
            <a:avLst/>
          </a:prstGeom>
          <a:solidFill>
            <a:srgbClr val="00308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latin typeface="Arial"/>
              <a:cs typeface="Arial"/>
            </a:endParaRPr>
          </a:p>
        </p:txBody>
      </p:sp>
      <p:sp>
        <p:nvSpPr>
          <p:cNvPr id="11" name="Parallelogram 10"/>
          <p:cNvSpPr/>
          <p:nvPr userDrawn="1"/>
        </p:nvSpPr>
        <p:spPr>
          <a:xfrm>
            <a:off x="3195638" y="1574285"/>
            <a:ext cx="2629717" cy="421319"/>
          </a:xfrm>
          <a:prstGeom prst="parallelogram">
            <a:avLst/>
          </a:prstGeom>
          <a:solidFill>
            <a:srgbClr val="00308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latin typeface="Arial"/>
              <a:cs typeface="Arial"/>
            </a:endParaRPr>
          </a:p>
        </p:txBody>
      </p:sp>
      <p:sp>
        <p:nvSpPr>
          <p:cNvPr id="12" name="Parallelogram 11"/>
          <p:cNvSpPr/>
          <p:nvPr userDrawn="1"/>
        </p:nvSpPr>
        <p:spPr>
          <a:xfrm>
            <a:off x="5943601" y="1574285"/>
            <a:ext cx="2629717" cy="421319"/>
          </a:xfrm>
          <a:prstGeom prst="parallelogram">
            <a:avLst/>
          </a:prstGeom>
          <a:solidFill>
            <a:srgbClr val="00308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latin typeface="Arial"/>
              <a:cs typeface="Arial"/>
            </a:endParaRP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53032" y="2006601"/>
            <a:ext cx="2651973" cy="4061884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0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3400" y="1574285"/>
            <a:ext cx="2471604" cy="432316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4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3271710" y="1574285"/>
            <a:ext cx="2471604" cy="432316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4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6020737" y="1574285"/>
            <a:ext cx="2471604" cy="432316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4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3195638" y="2156885"/>
            <a:ext cx="2547677" cy="45931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000" b="1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3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3195638" y="2413000"/>
            <a:ext cx="2547677" cy="1524000"/>
          </a:xfrm>
          <a:prstGeom prst="rect">
            <a:avLst/>
          </a:prstGeom>
        </p:spPr>
        <p:txBody>
          <a:bodyPr vert="horz"/>
          <a:lstStyle>
            <a:lvl1pPr marL="28575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Font typeface="Arial"/>
              <a:buBlip>
                <a:blip r:embed="rId2"/>
              </a:buBlip>
              <a:defRPr lang="en-US" sz="1000" kern="1200" dirty="0">
                <a:solidFill>
                  <a:schemeClr val="bg1">
                    <a:lumMod val="50000"/>
                  </a:schemeClr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pic>
        <p:nvPicPr>
          <p:cNvPr id="21" name="Picture 1" descr="pp_h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" name="Group 15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25" name="Rectangle 24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429346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urse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53032" y="1295400"/>
            <a:ext cx="8231258" cy="4976284"/>
          </a:xfrm>
          <a:prstGeom prst="rect">
            <a:avLst/>
          </a:prstGeom>
        </p:spPr>
        <p:txBody>
          <a:bodyPr vert="horz"/>
          <a:lstStyle>
            <a:lvl1pPr marL="280988" indent="-280988">
              <a:buFont typeface="Arial"/>
              <a:buChar char="•"/>
              <a:defRPr sz="2200">
                <a:solidFill>
                  <a:srgbClr val="003087"/>
                </a:solidFill>
                <a:latin typeface="Arial"/>
                <a:cs typeface="Arial"/>
              </a:defRPr>
            </a:lvl1pPr>
            <a:lvl2pPr marL="512763" indent="-231775">
              <a:buFont typeface="Arial"/>
              <a:buChar char="•"/>
              <a:defRPr sz="2000">
                <a:solidFill>
                  <a:srgbClr val="003087"/>
                </a:solidFill>
                <a:latin typeface="Arial"/>
                <a:cs typeface="Arial"/>
              </a:defRPr>
            </a:lvl2pPr>
            <a:lvl3pPr marL="806450" indent="-293688">
              <a:buFont typeface="Arial"/>
              <a:buChar char="•"/>
              <a:defRPr sz="1800">
                <a:solidFill>
                  <a:srgbClr val="003087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  </a:t>
            </a:r>
          </a:p>
          <a:p>
            <a:pPr lvl="1"/>
            <a:r>
              <a:rPr lang="en-US" dirty="0" smtClean="0"/>
              <a:t> </a:t>
            </a:r>
          </a:p>
          <a:p>
            <a:pPr lvl="2"/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8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4" name="Group 13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7" name="Rectangle 16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30547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arallelogram 9"/>
          <p:cNvSpPr/>
          <p:nvPr userDrawn="1"/>
        </p:nvSpPr>
        <p:spPr>
          <a:xfrm>
            <a:off x="424391" y="1505237"/>
            <a:ext cx="3377143" cy="317412"/>
          </a:xfrm>
          <a:prstGeom prst="parallelogram">
            <a:avLst/>
          </a:prstGeom>
          <a:solidFill>
            <a:srgbClr val="1E9ED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b="1" dirty="0">
              <a:latin typeface="Arial"/>
              <a:cs typeface="Arial"/>
            </a:endParaRPr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12"/>
          </p:nvPr>
        </p:nvSpPr>
        <p:spPr>
          <a:xfrm>
            <a:off x="6318796" y="2943213"/>
            <a:ext cx="1987004" cy="954107"/>
          </a:xfrm>
          <a:prstGeom prst="rect">
            <a:avLst/>
          </a:prstGeom>
        </p:spPr>
        <p:txBody>
          <a:bodyPr vert="horz" anchor="t" anchorCtr="1">
            <a:spAutoFit/>
          </a:bodyPr>
          <a:lstStyle>
            <a:lvl1pPr marL="0" indent="0">
              <a:spcBef>
                <a:spcPts val="0"/>
              </a:spcBef>
              <a:buNone/>
              <a:defRPr lang="en-US" sz="5600" b="1" kern="1200" dirty="0" smtClean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 lang="en-US" sz="5600" b="1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2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8796" y="1433630"/>
            <a:ext cx="2471604" cy="432316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14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353032" y="1822648"/>
            <a:ext cx="3533169" cy="1524000"/>
          </a:xfrm>
          <a:prstGeom prst="rect">
            <a:avLst/>
          </a:prstGeom>
        </p:spPr>
        <p:txBody>
          <a:bodyPr vert="horz"/>
          <a:lstStyle>
            <a:lvl1pPr marL="28575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Font typeface="Arial"/>
              <a:buBlip>
                <a:blip r:embed="rId2"/>
              </a:buBlip>
              <a:defRPr lang="en-US" sz="1200" kern="1200" dirty="0">
                <a:solidFill>
                  <a:schemeClr val="bg1">
                    <a:lumMod val="50000"/>
                  </a:schemeClr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3" name="Parallelogram 22"/>
          <p:cNvSpPr/>
          <p:nvPr userDrawn="1"/>
        </p:nvSpPr>
        <p:spPr>
          <a:xfrm>
            <a:off x="424391" y="3605773"/>
            <a:ext cx="3377143" cy="317412"/>
          </a:xfrm>
          <a:prstGeom prst="parallelogram">
            <a:avLst/>
          </a:prstGeom>
          <a:solidFill>
            <a:srgbClr val="1E9ED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b="1" dirty="0">
              <a:latin typeface="Arial"/>
              <a:cs typeface="Arial"/>
            </a:endParaRPr>
          </a:p>
        </p:txBody>
      </p:sp>
      <p:sp>
        <p:nvSpPr>
          <p:cNvPr id="24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728796" y="3534166"/>
            <a:ext cx="2471604" cy="432316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14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353032" y="3923184"/>
            <a:ext cx="3533169" cy="1524000"/>
          </a:xfrm>
          <a:prstGeom prst="rect">
            <a:avLst/>
          </a:prstGeom>
        </p:spPr>
        <p:txBody>
          <a:bodyPr vert="horz"/>
          <a:lstStyle>
            <a:lvl1pPr marL="28575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Font typeface="Arial"/>
              <a:buBlip>
                <a:blip r:embed="rId2"/>
              </a:buBlip>
              <a:defRPr lang="en-US" sz="1200" kern="1200" dirty="0">
                <a:solidFill>
                  <a:schemeClr val="bg1">
                    <a:lumMod val="50000"/>
                  </a:schemeClr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7" name="Chevron 16"/>
          <p:cNvSpPr/>
          <p:nvPr userDrawn="1"/>
        </p:nvSpPr>
        <p:spPr>
          <a:xfrm>
            <a:off x="5334000" y="925104"/>
            <a:ext cx="609600" cy="5043897"/>
          </a:xfrm>
          <a:prstGeom prst="chevron">
            <a:avLst>
              <a:gd name="adj" fmla="val 89614"/>
            </a:avLst>
          </a:prstGeom>
          <a:solidFill>
            <a:srgbClr val="00308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18" name="Picture 1" descr="pp_h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5" name="Group 14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21" name="Rectangle 20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939535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53032" y="1648885"/>
            <a:ext cx="3533169" cy="45931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 b="1">
                <a:solidFill>
                  <a:srgbClr val="009CDE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53032" y="2108200"/>
            <a:ext cx="3533169" cy="15240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353032" y="3835401"/>
            <a:ext cx="3533169" cy="45931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 b="1">
                <a:solidFill>
                  <a:srgbClr val="009CDE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353032" y="4294716"/>
            <a:ext cx="3533169" cy="15240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5" name="Parallelogram 14"/>
          <p:cNvSpPr>
            <a:spLocks noChangeAspect="1"/>
          </p:cNvSpPr>
          <p:nvPr userDrawn="1"/>
        </p:nvSpPr>
        <p:spPr>
          <a:xfrm>
            <a:off x="5643036" y="1485255"/>
            <a:ext cx="2823633" cy="2491444"/>
          </a:xfrm>
          <a:prstGeom prst="parallelogram">
            <a:avLst>
              <a:gd name="adj" fmla="val 18333"/>
            </a:avLst>
          </a:prstGeom>
          <a:solidFill>
            <a:srgbClr val="FF8F1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400" dirty="0">
              <a:latin typeface="Arial"/>
              <a:cs typeface="Arial"/>
            </a:endParaRPr>
          </a:p>
        </p:txBody>
      </p:sp>
      <p:sp>
        <p:nvSpPr>
          <p:cNvPr id="16" name="Parallelogram 15"/>
          <p:cNvSpPr>
            <a:spLocks noChangeAspect="1"/>
          </p:cNvSpPr>
          <p:nvPr userDrawn="1"/>
        </p:nvSpPr>
        <p:spPr>
          <a:xfrm>
            <a:off x="4211885" y="2431532"/>
            <a:ext cx="2963898" cy="2243667"/>
          </a:xfrm>
          <a:prstGeom prst="parallelogram">
            <a:avLst>
              <a:gd name="adj" fmla="val 19972"/>
            </a:avLst>
          </a:prstGeom>
          <a:solidFill>
            <a:srgbClr val="009CD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400" dirty="0">
              <a:latin typeface="Arial"/>
              <a:cs typeface="Arial"/>
            </a:endParaRPr>
          </a:p>
        </p:txBody>
      </p:sp>
      <p:sp>
        <p:nvSpPr>
          <p:cNvPr id="17" name="Parallelogram 16"/>
          <p:cNvSpPr>
            <a:spLocks noChangeAspect="1"/>
          </p:cNvSpPr>
          <p:nvPr userDrawn="1"/>
        </p:nvSpPr>
        <p:spPr>
          <a:xfrm>
            <a:off x="5490636" y="3034655"/>
            <a:ext cx="2878665" cy="2654947"/>
          </a:xfrm>
          <a:prstGeom prst="parallelogram">
            <a:avLst>
              <a:gd name="adj" fmla="val 19972"/>
            </a:avLst>
          </a:prstGeom>
          <a:solidFill>
            <a:srgbClr val="B0008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en-US" sz="1400" dirty="0">
              <a:latin typeface="Arial"/>
              <a:cs typeface="Arial"/>
            </a:endParaRP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4497921" y="2629035"/>
            <a:ext cx="2471604" cy="432316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14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6076476" y="1618001"/>
            <a:ext cx="2471604" cy="432316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14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18"/>
          </p:nvPr>
        </p:nvSpPr>
        <p:spPr>
          <a:xfrm>
            <a:off x="5733723" y="5153942"/>
            <a:ext cx="2471604" cy="432316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14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pic>
        <p:nvPicPr>
          <p:cNvPr id="21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2" name="Group 21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24" name="Rectangle 23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005656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Non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arallelogram 9"/>
          <p:cNvSpPr/>
          <p:nvPr userDrawn="1"/>
        </p:nvSpPr>
        <p:spPr>
          <a:xfrm>
            <a:off x="447676" y="1843117"/>
            <a:ext cx="2629717" cy="981587"/>
          </a:xfrm>
          <a:prstGeom prst="parallelogram">
            <a:avLst/>
          </a:prstGeom>
          <a:solidFill>
            <a:srgbClr val="1E9ED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arallelogram 10"/>
          <p:cNvSpPr/>
          <p:nvPr userDrawn="1"/>
        </p:nvSpPr>
        <p:spPr>
          <a:xfrm>
            <a:off x="5707110" y="1847949"/>
            <a:ext cx="2629717" cy="981587"/>
          </a:xfrm>
          <a:prstGeom prst="parallelogram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Parallelogram 14"/>
          <p:cNvSpPr/>
          <p:nvPr userDrawn="1"/>
        </p:nvSpPr>
        <p:spPr>
          <a:xfrm>
            <a:off x="3077393" y="1843117"/>
            <a:ext cx="2629717" cy="981587"/>
          </a:xfrm>
          <a:prstGeom prst="parallelogram">
            <a:avLst/>
          </a:prstGeom>
          <a:solidFill>
            <a:srgbClr val="89CAB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3400" y="2108201"/>
            <a:ext cx="2471604" cy="432316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8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3175253" y="2108201"/>
            <a:ext cx="2471604" cy="432316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8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23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5779595" y="2108201"/>
            <a:ext cx="2471604" cy="432316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8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24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450851" y="3124200"/>
            <a:ext cx="2444750" cy="1524000"/>
          </a:xfrm>
          <a:prstGeom prst="rect">
            <a:avLst/>
          </a:prstGeom>
        </p:spPr>
        <p:txBody>
          <a:bodyPr vert="horz"/>
          <a:lstStyle>
            <a:lvl1pPr marL="28575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Font typeface="Arial"/>
              <a:buBlip>
                <a:blip r:embed="rId2"/>
              </a:buBlip>
              <a:defRPr lang="en-US" sz="1200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3076628" y="3124200"/>
            <a:ext cx="2444750" cy="1524000"/>
          </a:xfrm>
          <a:prstGeom prst="rect">
            <a:avLst/>
          </a:prstGeom>
        </p:spPr>
        <p:txBody>
          <a:bodyPr vert="horz"/>
          <a:lstStyle>
            <a:lvl1pPr marL="28575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Font typeface="Arial"/>
              <a:buBlip>
                <a:blip r:embed="rId2"/>
              </a:buBlip>
              <a:defRPr lang="en-US" sz="1200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6" name="Text Placeholder 4"/>
          <p:cNvSpPr>
            <a:spLocks noGrp="1"/>
          </p:cNvSpPr>
          <p:nvPr>
            <p:ph type="body" sz="quarter" idx="18"/>
          </p:nvPr>
        </p:nvSpPr>
        <p:spPr>
          <a:xfrm>
            <a:off x="5702405" y="3124200"/>
            <a:ext cx="2444750" cy="1524000"/>
          </a:xfrm>
          <a:prstGeom prst="rect">
            <a:avLst/>
          </a:prstGeom>
        </p:spPr>
        <p:txBody>
          <a:bodyPr vert="horz"/>
          <a:lstStyle>
            <a:lvl1pPr marL="28575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Font typeface="Arial"/>
              <a:buBlip>
                <a:blip r:embed="rId2"/>
              </a:buBlip>
              <a:defRPr lang="en-US" sz="1200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pic>
        <p:nvPicPr>
          <p:cNvPr id="16" name="Picture 1" descr="pp_h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7" name="Group 16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9" name="Rectangle 18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221617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Non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arallelogram 16"/>
          <p:cNvSpPr/>
          <p:nvPr userDrawn="1"/>
        </p:nvSpPr>
        <p:spPr>
          <a:xfrm>
            <a:off x="577517" y="4061232"/>
            <a:ext cx="2629717" cy="981587"/>
          </a:xfrm>
          <a:prstGeom prst="parallelogram">
            <a:avLst/>
          </a:prstGeom>
          <a:solidFill>
            <a:srgbClr val="1E9ED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arallelogram 17"/>
          <p:cNvSpPr/>
          <p:nvPr userDrawn="1"/>
        </p:nvSpPr>
        <p:spPr>
          <a:xfrm>
            <a:off x="5836951" y="4066064"/>
            <a:ext cx="2629717" cy="981587"/>
          </a:xfrm>
          <a:prstGeom prst="parallelogram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Parallelogram 18"/>
          <p:cNvSpPr/>
          <p:nvPr userDrawn="1"/>
        </p:nvSpPr>
        <p:spPr>
          <a:xfrm>
            <a:off x="3207234" y="4061232"/>
            <a:ext cx="2629717" cy="981587"/>
          </a:xfrm>
          <a:prstGeom prst="parallelogram">
            <a:avLst/>
          </a:prstGeom>
          <a:solidFill>
            <a:srgbClr val="89CAB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56572" y="4317485"/>
            <a:ext cx="2471604" cy="432316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8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32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3286289" y="4317485"/>
            <a:ext cx="2471604" cy="432316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8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33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5914696" y="4317485"/>
            <a:ext cx="2471604" cy="432316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8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34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770011" y="1701800"/>
            <a:ext cx="2444750" cy="1524000"/>
          </a:xfrm>
          <a:prstGeom prst="rect">
            <a:avLst/>
          </a:prstGeom>
        </p:spPr>
        <p:txBody>
          <a:bodyPr vert="horz"/>
          <a:lstStyle>
            <a:lvl1pPr marL="28575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Font typeface="Arial"/>
              <a:buBlip>
                <a:blip r:embed="rId2"/>
              </a:buBlip>
              <a:defRPr lang="en-US" sz="1200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35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3395788" y="1701800"/>
            <a:ext cx="2444750" cy="1524000"/>
          </a:xfrm>
          <a:prstGeom prst="rect">
            <a:avLst/>
          </a:prstGeom>
        </p:spPr>
        <p:txBody>
          <a:bodyPr vert="horz"/>
          <a:lstStyle>
            <a:lvl1pPr marL="28575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Font typeface="Arial"/>
              <a:buBlip>
                <a:blip r:embed="rId2"/>
              </a:buBlip>
              <a:defRPr lang="en-US" sz="1200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36" name="Text Placeholder 4"/>
          <p:cNvSpPr>
            <a:spLocks noGrp="1"/>
          </p:cNvSpPr>
          <p:nvPr>
            <p:ph type="body" sz="quarter" idx="18"/>
          </p:nvPr>
        </p:nvSpPr>
        <p:spPr>
          <a:xfrm>
            <a:off x="6021565" y="1701800"/>
            <a:ext cx="2444750" cy="1524000"/>
          </a:xfrm>
          <a:prstGeom prst="rect">
            <a:avLst/>
          </a:prstGeom>
        </p:spPr>
        <p:txBody>
          <a:bodyPr vert="horz"/>
          <a:lstStyle>
            <a:lvl1pPr marL="28575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Font typeface="Arial"/>
              <a:buBlip>
                <a:blip r:embed="rId2"/>
              </a:buBlip>
              <a:defRPr lang="en-US" sz="1200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pic>
        <p:nvPicPr>
          <p:cNvPr id="16" name="Picture 1" descr="pp_h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" name="Group 19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22" name="Rectangle 21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255414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Non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4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53032" y="1648884"/>
            <a:ext cx="3025775" cy="4622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800601" y="1648884"/>
            <a:ext cx="3025775" cy="4622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pic>
        <p:nvPicPr>
          <p:cNvPr id="9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" name="Group 9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2" name="Rectangle 11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898267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Non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53031" y="1648884"/>
            <a:ext cx="8332182" cy="4622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pic>
        <p:nvPicPr>
          <p:cNvPr id="9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Group 7"/>
          <p:cNvGrpSpPr/>
          <p:nvPr userDrawn="1"/>
        </p:nvGrpSpPr>
        <p:grpSpPr>
          <a:xfrm>
            <a:off x="6237732" y="6403401"/>
            <a:ext cx="2296668" cy="302199"/>
            <a:chOff x="4800600" y="6373284"/>
            <a:chExt cx="2296668" cy="302199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958907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">
    <p:bg>
      <p:bgPr>
        <a:solidFill>
          <a:srgbClr val="0030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"/>
          <p:cNvSpPr/>
          <p:nvPr userDrawn="1"/>
        </p:nvSpPr>
        <p:spPr>
          <a:xfrm>
            <a:off x="7112002" y="0"/>
            <a:ext cx="2031999" cy="6858000"/>
          </a:xfrm>
          <a:custGeom>
            <a:avLst/>
            <a:gdLst>
              <a:gd name="connsiteX0" fmla="*/ 0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0 w 2031999"/>
              <a:gd name="connsiteY4" fmla="*/ 0 h 5143500"/>
              <a:gd name="connsiteX0" fmla="*/ 1073727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73727 w 2031999"/>
              <a:gd name="connsiteY4" fmla="*/ 0 h 5143500"/>
              <a:gd name="connsiteX0" fmla="*/ 1362363 w 2031999"/>
              <a:gd name="connsiteY0" fmla="*/ 0 h 5149273"/>
              <a:gd name="connsiteX1" fmla="*/ 2031999 w 2031999"/>
              <a:gd name="connsiteY1" fmla="*/ 5773 h 5149273"/>
              <a:gd name="connsiteX2" fmla="*/ 2031999 w 2031999"/>
              <a:gd name="connsiteY2" fmla="*/ 5149273 h 5149273"/>
              <a:gd name="connsiteX3" fmla="*/ 0 w 2031999"/>
              <a:gd name="connsiteY3" fmla="*/ 5149273 h 5149273"/>
              <a:gd name="connsiteX4" fmla="*/ 1362363 w 2031999"/>
              <a:gd name="connsiteY4" fmla="*/ 0 h 5149273"/>
              <a:gd name="connsiteX0" fmla="*/ 1067954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67954 w 2031999"/>
              <a:gd name="connsiteY4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1999" h="5143500">
                <a:moveTo>
                  <a:pt x="1067954" y="0"/>
                </a:moveTo>
                <a:lnTo>
                  <a:pt x="2031999" y="0"/>
                </a:lnTo>
                <a:lnTo>
                  <a:pt x="2031999" y="5143500"/>
                </a:lnTo>
                <a:lnTo>
                  <a:pt x="0" y="5143500"/>
                </a:lnTo>
                <a:lnTo>
                  <a:pt x="106795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 smtClean="0">
              <a:latin typeface="Arial"/>
              <a:cs typeface="Arial"/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49264" y="1740488"/>
            <a:ext cx="7018337" cy="2808429"/>
          </a:xfrm>
          <a:prstGeom prst="rect">
            <a:avLst/>
          </a:prstGeom>
        </p:spPr>
        <p:txBody>
          <a:bodyPr vert="horz" lIns="0"/>
          <a:lstStyle>
            <a:lvl1pPr marL="0" indent="0">
              <a:buNone/>
              <a:defRPr sz="3600" b="1" i="1">
                <a:solidFill>
                  <a:srgbClr val="FFFFFF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FFFFFF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FFFFFF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8" name="AutoShape 1"/>
          <p:cNvSpPr>
            <a:spLocks/>
          </p:cNvSpPr>
          <p:nvPr userDrawn="1"/>
        </p:nvSpPr>
        <p:spPr bwMode="auto">
          <a:xfrm>
            <a:off x="1205374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chemeClr val="bg1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81001" y="2514600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10" name="Picture 9" descr="pp_h_1C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64" y="6429475"/>
            <a:ext cx="668061" cy="162062"/>
          </a:xfrm>
          <a:prstGeom prst="rect">
            <a:avLst/>
          </a:prstGeom>
        </p:spPr>
      </p:pic>
      <p:grpSp>
        <p:nvGrpSpPr>
          <p:cNvPr id="11" name="Group 10"/>
          <p:cNvGrpSpPr/>
          <p:nvPr userDrawn="1"/>
        </p:nvGrpSpPr>
        <p:grpSpPr>
          <a:xfrm>
            <a:off x="4887547" y="6385568"/>
            <a:ext cx="2275253" cy="302199"/>
            <a:chOff x="4735147" y="6385568"/>
            <a:chExt cx="2275253" cy="302199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147" y="6397345"/>
              <a:ext cx="282993" cy="272589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4980677" y="6385568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bg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023630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Slide">
    <p:bg>
      <p:bgPr>
        <a:solidFill>
          <a:srgbClr val="0030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"/>
          <p:cNvSpPr/>
          <p:nvPr userDrawn="1"/>
        </p:nvSpPr>
        <p:spPr>
          <a:xfrm>
            <a:off x="7112002" y="0"/>
            <a:ext cx="2031999" cy="6858000"/>
          </a:xfrm>
          <a:custGeom>
            <a:avLst/>
            <a:gdLst>
              <a:gd name="connsiteX0" fmla="*/ 0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0 w 2031999"/>
              <a:gd name="connsiteY4" fmla="*/ 0 h 5143500"/>
              <a:gd name="connsiteX0" fmla="*/ 1073727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73727 w 2031999"/>
              <a:gd name="connsiteY4" fmla="*/ 0 h 5143500"/>
              <a:gd name="connsiteX0" fmla="*/ 1362363 w 2031999"/>
              <a:gd name="connsiteY0" fmla="*/ 0 h 5149273"/>
              <a:gd name="connsiteX1" fmla="*/ 2031999 w 2031999"/>
              <a:gd name="connsiteY1" fmla="*/ 5773 h 5149273"/>
              <a:gd name="connsiteX2" fmla="*/ 2031999 w 2031999"/>
              <a:gd name="connsiteY2" fmla="*/ 5149273 h 5149273"/>
              <a:gd name="connsiteX3" fmla="*/ 0 w 2031999"/>
              <a:gd name="connsiteY3" fmla="*/ 5149273 h 5149273"/>
              <a:gd name="connsiteX4" fmla="*/ 1362363 w 2031999"/>
              <a:gd name="connsiteY4" fmla="*/ 0 h 5149273"/>
              <a:gd name="connsiteX0" fmla="*/ 1067954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67954 w 2031999"/>
              <a:gd name="connsiteY4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1999" h="5143500">
                <a:moveTo>
                  <a:pt x="1067954" y="0"/>
                </a:moveTo>
                <a:lnTo>
                  <a:pt x="2031999" y="0"/>
                </a:lnTo>
                <a:lnTo>
                  <a:pt x="2031999" y="5143500"/>
                </a:lnTo>
                <a:lnTo>
                  <a:pt x="0" y="5143500"/>
                </a:lnTo>
                <a:lnTo>
                  <a:pt x="106795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 smtClean="0">
              <a:latin typeface="Arial"/>
              <a:cs typeface="Arial"/>
            </a:endParaRPr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49264" y="1740488"/>
            <a:ext cx="5348313" cy="2808429"/>
          </a:xfrm>
          <a:prstGeom prst="rect">
            <a:avLst/>
          </a:prstGeom>
        </p:spPr>
        <p:txBody>
          <a:bodyPr vert="horz" lIns="0"/>
          <a:lstStyle>
            <a:lvl1pPr marL="0" indent="0">
              <a:buNone/>
              <a:defRPr sz="3600" b="1" i="1">
                <a:solidFill>
                  <a:srgbClr val="FFFFFF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FFFFFF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FFFFFF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9" name="AutoShape 1"/>
          <p:cNvSpPr>
            <a:spLocks/>
          </p:cNvSpPr>
          <p:nvPr userDrawn="1"/>
        </p:nvSpPr>
        <p:spPr bwMode="auto">
          <a:xfrm>
            <a:off x="1205374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chemeClr val="bg1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pp_h_1C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64" y="6429475"/>
            <a:ext cx="668061" cy="162062"/>
          </a:xfrm>
          <a:prstGeom prst="rect">
            <a:avLst/>
          </a:prstGeom>
        </p:spPr>
      </p:pic>
      <p:grpSp>
        <p:nvGrpSpPr>
          <p:cNvPr id="8" name="Group 7"/>
          <p:cNvGrpSpPr/>
          <p:nvPr userDrawn="1"/>
        </p:nvGrpSpPr>
        <p:grpSpPr>
          <a:xfrm>
            <a:off x="4800600" y="6385568"/>
            <a:ext cx="2275253" cy="302199"/>
            <a:chOff x="4735147" y="6385568"/>
            <a:chExt cx="2275253" cy="302199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147" y="6397345"/>
              <a:ext cx="282993" cy="272589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4980677" y="6385568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bg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50679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General Slide">
    <p:bg>
      <p:bgPr>
        <a:solidFill>
          <a:srgbClr val="0030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49264" y="2666303"/>
            <a:ext cx="7809325" cy="2808429"/>
          </a:xfrm>
          <a:prstGeom prst="rect">
            <a:avLst/>
          </a:prstGeom>
        </p:spPr>
        <p:txBody>
          <a:bodyPr vert="horz" lIns="0"/>
          <a:lstStyle>
            <a:lvl1pPr marL="0" indent="0">
              <a:buNone/>
              <a:defRPr sz="3600" b="1" i="0">
                <a:solidFill>
                  <a:srgbClr val="FFFFFF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FFFFFF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FFFFFF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AutoShape 1"/>
          <p:cNvSpPr>
            <a:spLocks/>
          </p:cNvSpPr>
          <p:nvPr userDrawn="1"/>
        </p:nvSpPr>
        <p:spPr bwMode="auto">
          <a:xfrm>
            <a:off x="1205374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chemeClr val="bg1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 descr="pp_h_1C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64" y="6429475"/>
            <a:ext cx="668061" cy="162062"/>
          </a:xfrm>
          <a:prstGeom prst="rect">
            <a:avLst/>
          </a:prstGeom>
        </p:spPr>
      </p:pic>
      <p:grpSp>
        <p:nvGrpSpPr>
          <p:cNvPr id="7" name="Group 6"/>
          <p:cNvGrpSpPr/>
          <p:nvPr userDrawn="1"/>
        </p:nvGrpSpPr>
        <p:grpSpPr>
          <a:xfrm>
            <a:off x="6259147" y="6385568"/>
            <a:ext cx="2275253" cy="302199"/>
            <a:chOff x="4735147" y="6385568"/>
            <a:chExt cx="2275253" cy="302199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147" y="6397345"/>
              <a:ext cx="282993" cy="272589"/>
            </a:xfrm>
            <a:prstGeom prst="rect">
              <a:avLst/>
            </a:prstGeom>
          </p:spPr>
        </p:pic>
        <p:sp>
          <p:nvSpPr>
            <p:cNvPr id="12" name="Rectangle 11"/>
            <p:cNvSpPr/>
            <p:nvPr/>
          </p:nvSpPr>
          <p:spPr>
            <a:xfrm>
              <a:off x="4980677" y="6385568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bg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952006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Blue Background">
    <p:bg>
      <p:bgPr>
        <a:solidFill>
          <a:srgbClr val="0030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1"/>
          <p:cNvSpPr>
            <a:spLocks/>
          </p:cNvSpPr>
          <p:nvPr userDrawn="1"/>
        </p:nvSpPr>
        <p:spPr bwMode="auto">
          <a:xfrm>
            <a:off x="1205374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chemeClr val="bg1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53031" y="1648884"/>
            <a:ext cx="8332182" cy="4622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>
                <a:solidFill>
                  <a:srgbClr val="FFFFF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8" name="Picture 7" descr="pp_h_1C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64" y="6429475"/>
            <a:ext cx="668061" cy="162062"/>
          </a:xfrm>
          <a:prstGeom prst="rect">
            <a:avLst/>
          </a:prstGeom>
        </p:spPr>
      </p:pic>
      <p:grpSp>
        <p:nvGrpSpPr>
          <p:cNvPr id="10" name="Group 9"/>
          <p:cNvGrpSpPr/>
          <p:nvPr userDrawn="1"/>
        </p:nvGrpSpPr>
        <p:grpSpPr>
          <a:xfrm>
            <a:off x="6259147" y="6385568"/>
            <a:ext cx="2275253" cy="302199"/>
            <a:chOff x="4735147" y="6385568"/>
            <a:chExt cx="2275253" cy="302199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147" y="6397345"/>
              <a:ext cx="282993" cy="272589"/>
            </a:xfrm>
            <a:prstGeom prst="rect">
              <a:avLst/>
            </a:prstGeom>
          </p:spPr>
        </p:pic>
        <p:sp>
          <p:nvSpPr>
            <p:cNvPr id="16" name="Rectangle 15"/>
            <p:cNvSpPr/>
            <p:nvPr/>
          </p:nvSpPr>
          <p:spPr>
            <a:xfrm>
              <a:off x="4980677" y="6385568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bg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627999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bg>
      <p:bgPr>
        <a:solidFill>
          <a:srgbClr val="0030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white shape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02"/>
          <a:stretch/>
        </p:blipFill>
        <p:spPr>
          <a:xfrm flipH="1" flipV="1">
            <a:off x="7103530" y="0"/>
            <a:ext cx="2040471" cy="6858000"/>
          </a:xfrm>
          <a:prstGeom prst="rect">
            <a:avLst/>
          </a:prstGeom>
        </p:spPr>
      </p:pic>
      <p:sp>
        <p:nvSpPr>
          <p:cNvPr id="6" name="AutoShape 1"/>
          <p:cNvSpPr>
            <a:spLocks/>
          </p:cNvSpPr>
          <p:nvPr userDrawn="1"/>
        </p:nvSpPr>
        <p:spPr bwMode="auto">
          <a:xfrm>
            <a:off x="449263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 smtClean="0">
                <a:solidFill>
                  <a:srgbClr val="FFFFFF"/>
                </a:solidFill>
                <a:latin typeface="Arial"/>
                <a:cs typeface="Arial"/>
                <a:sym typeface="Futura Std Book" charset="0"/>
              </a:rPr>
              <a:t>© 2016 PayPal Inc. All rights reserved.</a:t>
            </a:r>
            <a:r>
              <a:rPr lang="en-US" sz="700" b="0" i="0" baseline="0" dirty="0" smtClean="0">
                <a:solidFill>
                  <a:srgbClr val="FFFFFF"/>
                </a:solidFill>
                <a:latin typeface="Arial"/>
                <a:cs typeface="Arial"/>
                <a:sym typeface="Futura Std Book" charset="0"/>
              </a:rPr>
              <a:t> Confidential and proprietary</a:t>
            </a:r>
            <a:r>
              <a:rPr lang="en-US" sz="700" b="0" i="0" dirty="0" smtClean="0">
                <a:solidFill>
                  <a:srgbClr val="FFFFFF"/>
                </a:solidFill>
                <a:latin typeface="Arial"/>
                <a:cs typeface="Arial"/>
                <a:sym typeface="Futura Std Book" charset="0"/>
              </a:rPr>
              <a:t>.</a:t>
            </a:r>
            <a:endParaRPr lang="en-US" sz="700" b="0" i="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49264" y="1740488"/>
            <a:ext cx="5348313" cy="2808429"/>
          </a:xfrm>
          <a:prstGeom prst="rect">
            <a:avLst/>
          </a:prstGeom>
        </p:spPr>
        <p:txBody>
          <a:bodyPr vert="horz" lIns="0"/>
          <a:lstStyle>
            <a:lvl1pPr marL="0" indent="0">
              <a:buNone/>
              <a:defRPr sz="3600" b="1" i="1">
                <a:solidFill>
                  <a:srgbClr val="FFFFFF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FFFFFF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FFFFFF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pic>
        <p:nvPicPr>
          <p:cNvPr id="10" name="Picture 9" descr="pp_v_color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258" y="5316152"/>
            <a:ext cx="1159404" cy="1143683"/>
          </a:xfrm>
          <a:prstGeom prst="rect">
            <a:avLst/>
          </a:prstGeom>
        </p:spPr>
      </p:pic>
      <p:grpSp>
        <p:nvGrpSpPr>
          <p:cNvPr id="8" name="Group 7"/>
          <p:cNvGrpSpPr/>
          <p:nvPr userDrawn="1"/>
        </p:nvGrpSpPr>
        <p:grpSpPr>
          <a:xfrm>
            <a:off x="4735147" y="6385568"/>
            <a:ext cx="2275253" cy="302199"/>
            <a:chOff x="4735147" y="6385568"/>
            <a:chExt cx="2275253" cy="302199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147" y="6397345"/>
              <a:ext cx="282993" cy="272589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4980677" y="6385568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bg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211253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Only Blue Background">
    <p:bg>
      <p:bgPr>
        <a:solidFill>
          <a:srgbClr val="0030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arallelogram 7"/>
          <p:cNvSpPr/>
          <p:nvPr userDrawn="1"/>
        </p:nvSpPr>
        <p:spPr>
          <a:xfrm>
            <a:off x="-458596" y="4246352"/>
            <a:ext cx="8497813" cy="1587024"/>
          </a:xfrm>
          <a:prstGeom prst="parallelogram">
            <a:avLst/>
          </a:prstGeom>
          <a:solidFill>
            <a:srgbClr val="B0008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Parallelogram 9"/>
          <p:cNvSpPr/>
          <p:nvPr userDrawn="1"/>
        </p:nvSpPr>
        <p:spPr>
          <a:xfrm>
            <a:off x="-458596" y="2263927"/>
            <a:ext cx="7408653" cy="1587024"/>
          </a:xfrm>
          <a:prstGeom prst="parallelogram">
            <a:avLst/>
          </a:prstGeom>
          <a:solidFill>
            <a:srgbClr val="009CD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hape 145"/>
          <p:cNvSpPr/>
          <p:nvPr userDrawn="1"/>
        </p:nvSpPr>
        <p:spPr>
          <a:xfrm flipV="1">
            <a:off x="2353345" y="4559499"/>
            <a:ext cx="0" cy="1054623"/>
          </a:xfrm>
          <a:prstGeom prst="line">
            <a:avLst/>
          </a:prstGeom>
          <a:ln w="12700" cmpd="sng">
            <a:solidFill>
              <a:schemeClr val="bg1">
                <a:lumMod val="95000"/>
              </a:schemeClr>
            </a:solidFill>
            <a:prstDash val="solid"/>
            <a:miter lim="400000"/>
          </a:ln>
        </p:spPr>
        <p:txBody>
          <a:bodyPr lIns="0" tIns="0" rIns="0" bIns="0"/>
          <a:lstStyle/>
          <a:p>
            <a:pPr>
              <a:defRPr sz="1200">
                <a:uFillTx/>
                <a:latin typeface="+mn-lt"/>
                <a:ea typeface="+mn-ea"/>
                <a:cs typeface="+mn-cs"/>
                <a:sym typeface="Helvetica"/>
              </a:defRPr>
            </a:pPr>
            <a:endParaRPr sz="1200"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12" name="Shape 145"/>
          <p:cNvSpPr/>
          <p:nvPr userDrawn="1"/>
        </p:nvSpPr>
        <p:spPr>
          <a:xfrm flipV="1">
            <a:off x="2353345" y="2519497"/>
            <a:ext cx="0" cy="1054623"/>
          </a:xfrm>
          <a:prstGeom prst="line">
            <a:avLst/>
          </a:prstGeom>
          <a:ln w="12700" cmpd="sng">
            <a:solidFill>
              <a:schemeClr val="bg1">
                <a:lumMod val="95000"/>
              </a:schemeClr>
            </a:solidFill>
            <a:prstDash val="solid"/>
            <a:miter lim="400000"/>
          </a:ln>
        </p:spPr>
        <p:txBody>
          <a:bodyPr lIns="0" tIns="0" rIns="0" bIns="0"/>
          <a:lstStyle/>
          <a:p>
            <a:pPr>
              <a:defRPr sz="1200">
                <a:uFillTx/>
                <a:latin typeface="+mn-lt"/>
                <a:ea typeface="+mn-ea"/>
                <a:cs typeface="+mn-cs"/>
                <a:sym typeface="Helvetica"/>
              </a:defRPr>
            </a:pPr>
            <a:endParaRPr sz="1200"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13" name="Text Placeholder 14"/>
          <p:cNvSpPr>
            <a:spLocks noGrp="1"/>
          </p:cNvSpPr>
          <p:nvPr>
            <p:ph type="body" sz="quarter" idx="12"/>
          </p:nvPr>
        </p:nvSpPr>
        <p:spPr>
          <a:xfrm>
            <a:off x="331381" y="2448129"/>
            <a:ext cx="1987004" cy="954107"/>
          </a:xfrm>
          <a:prstGeom prst="rect">
            <a:avLst/>
          </a:prstGeom>
        </p:spPr>
        <p:txBody>
          <a:bodyPr vert="horz" anchor="t" anchorCtr="1">
            <a:spAutoFit/>
          </a:bodyPr>
          <a:lstStyle>
            <a:lvl1pPr marL="0" indent="0">
              <a:spcBef>
                <a:spcPts val="0"/>
              </a:spcBef>
              <a:buNone/>
              <a:defRPr lang="en-US" sz="5600" b="1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 lang="en-US" sz="5600" b="1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2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331381" y="4445001"/>
            <a:ext cx="1987004" cy="954107"/>
          </a:xfrm>
          <a:prstGeom prst="rect">
            <a:avLst/>
          </a:prstGeom>
        </p:spPr>
        <p:txBody>
          <a:bodyPr vert="horz" anchor="t" anchorCtr="1">
            <a:spAutoFit/>
          </a:bodyPr>
          <a:lstStyle>
            <a:lvl1pPr marL="0" indent="0">
              <a:spcBef>
                <a:spcPts val="0"/>
              </a:spcBef>
              <a:buNone/>
              <a:defRPr lang="en-US" sz="5600" b="1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 lang="en-US" sz="5600" b="1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2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17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2509129" y="2420689"/>
            <a:ext cx="4244561" cy="1299583"/>
          </a:xfrm>
          <a:prstGeom prst="rect">
            <a:avLst/>
          </a:prstGeom>
        </p:spPr>
        <p:txBody>
          <a:bodyPr vert="horz" anchor="ctr" anchorCtr="0"/>
          <a:lstStyle>
            <a:lvl1pPr marL="0" indent="0" algn="l" defTabSz="457200" rtl="0" eaLnBrk="1" latinLnBrk="0" hangingPunct="1">
              <a:buNone/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  <a:lvl2pPr marL="0" algn="l" defTabSz="457200" rtl="0" eaLnBrk="1" latinLnBrk="0" hangingPunct="1"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2pPr>
            <a:lvl3pPr marL="0" algn="l" defTabSz="457200" rtl="0" eaLnBrk="1" latinLnBrk="0" hangingPunct="1"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3pPr>
            <a:lvl4pPr marL="0" algn="l" defTabSz="457200" rtl="0" eaLnBrk="1" latinLnBrk="0" hangingPunct="1"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4pPr>
            <a:lvl5pPr marL="0" algn="l" defTabSz="457200" rtl="0" eaLnBrk="1" latinLnBrk="0" hangingPunct="1">
              <a:defRPr lang="en-US" sz="1800" kern="1200" dirty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2509129" y="4388817"/>
            <a:ext cx="5417213" cy="1299583"/>
          </a:xfrm>
          <a:prstGeom prst="rect">
            <a:avLst/>
          </a:prstGeom>
        </p:spPr>
        <p:txBody>
          <a:bodyPr vert="horz" anchor="ctr" anchorCtr="0"/>
          <a:lstStyle>
            <a:lvl1pPr marL="0" indent="0" algn="l" defTabSz="457200" rtl="0" eaLnBrk="1" latinLnBrk="0" hangingPunct="1">
              <a:buNone/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  <a:lvl2pPr marL="0" algn="l" defTabSz="457200" rtl="0" eaLnBrk="1" latinLnBrk="0" hangingPunct="1"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2pPr>
            <a:lvl3pPr marL="0" algn="l" defTabSz="457200" rtl="0" eaLnBrk="1" latinLnBrk="0" hangingPunct="1"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3pPr>
            <a:lvl4pPr marL="0" algn="l" defTabSz="457200" rtl="0" eaLnBrk="1" latinLnBrk="0" hangingPunct="1"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4pPr>
            <a:lvl5pPr marL="0" algn="l" defTabSz="457200" rtl="0" eaLnBrk="1" latinLnBrk="0" hangingPunct="1">
              <a:defRPr lang="en-US" sz="1800" kern="1200" dirty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0" name="AutoShape 1"/>
          <p:cNvSpPr>
            <a:spLocks/>
          </p:cNvSpPr>
          <p:nvPr userDrawn="1"/>
        </p:nvSpPr>
        <p:spPr bwMode="auto">
          <a:xfrm>
            <a:off x="1205374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chemeClr val="bg1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2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5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15" name="Picture 14" descr="pp_h_1C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64" y="6429475"/>
            <a:ext cx="668061" cy="162062"/>
          </a:xfrm>
          <a:prstGeom prst="rect">
            <a:avLst/>
          </a:prstGeom>
        </p:spPr>
      </p:pic>
      <p:grpSp>
        <p:nvGrpSpPr>
          <p:cNvPr id="19" name="Group 18"/>
          <p:cNvGrpSpPr/>
          <p:nvPr userDrawn="1"/>
        </p:nvGrpSpPr>
        <p:grpSpPr>
          <a:xfrm>
            <a:off x="6259147" y="6385568"/>
            <a:ext cx="2275253" cy="302199"/>
            <a:chOff x="4735147" y="6385568"/>
            <a:chExt cx="2275253" cy="302199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147" y="6397345"/>
              <a:ext cx="282993" cy="272589"/>
            </a:xfrm>
            <a:prstGeom prst="rect">
              <a:avLst/>
            </a:prstGeom>
          </p:spPr>
        </p:pic>
        <p:sp>
          <p:nvSpPr>
            <p:cNvPr id="22" name="Rectangle 21"/>
            <p:cNvSpPr/>
            <p:nvPr/>
          </p:nvSpPr>
          <p:spPr>
            <a:xfrm>
              <a:off x="4980677" y="6385568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bg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890429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Background with bulleted text">
    <p:bg>
      <p:bgPr>
        <a:solidFill>
          <a:srgbClr val="0030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47675" y="1490134"/>
            <a:ext cx="3424238" cy="3522133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US" sz="1600" b="1" kern="1200" dirty="0" smtClean="0">
                <a:solidFill>
                  <a:srgbClr val="009CDE"/>
                </a:solidFill>
                <a:latin typeface="Arial"/>
                <a:ea typeface="+mj-ea"/>
                <a:cs typeface="Arial"/>
              </a:defRPr>
            </a:lvl1pPr>
            <a:lvl2pPr marL="28575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Blip>
                <a:blip r:embed="rId2"/>
              </a:buBlip>
              <a:defRPr lang="en-US" sz="1200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1"/>
            <a:endParaRPr lang="en-US" dirty="0" smtClean="0"/>
          </a:p>
        </p:txBody>
      </p:sp>
      <p:sp>
        <p:nvSpPr>
          <p:cNvPr id="10" name="AutoShape 1"/>
          <p:cNvSpPr>
            <a:spLocks/>
          </p:cNvSpPr>
          <p:nvPr userDrawn="1"/>
        </p:nvSpPr>
        <p:spPr bwMode="auto">
          <a:xfrm>
            <a:off x="1205374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  <a:sym typeface="Futura Std Book" charset="0"/>
              </a:rPr>
              <a:t>© 2016</a:t>
            </a:r>
            <a:r>
              <a:rPr lang="en-US" sz="700" b="0" i="0" kern="1200" baseline="0" dirty="0" smtClean="0">
                <a:solidFill>
                  <a:schemeClr val="bg1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r>
              <a:rPr lang="en-US" sz="700" b="0" i="0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  <a:sym typeface="Futura Std Book" charset="0"/>
              </a:rPr>
              <a:t>PayPal Inc. All rights reserved. Confidential and proprietary.</a:t>
            </a:r>
            <a:endParaRPr lang="en-US" sz="700" b="0" i="0" kern="1200" dirty="0" smtClean="0">
              <a:solidFill>
                <a:schemeClr val="bg1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8" name="Picture 7" descr="pp_h_1C_white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64" y="6429475"/>
            <a:ext cx="668061" cy="162062"/>
          </a:xfrm>
          <a:prstGeom prst="rect">
            <a:avLst/>
          </a:prstGeom>
        </p:spPr>
      </p:pic>
      <p:grpSp>
        <p:nvGrpSpPr>
          <p:cNvPr id="9" name="Group 8"/>
          <p:cNvGrpSpPr/>
          <p:nvPr userDrawn="1"/>
        </p:nvGrpSpPr>
        <p:grpSpPr>
          <a:xfrm>
            <a:off x="6259147" y="6385568"/>
            <a:ext cx="2275253" cy="302199"/>
            <a:chOff x="4735147" y="6385568"/>
            <a:chExt cx="2275253" cy="302199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147" y="6397345"/>
              <a:ext cx="282993" cy="272589"/>
            </a:xfrm>
            <a:prstGeom prst="rect">
              <a:avLst/>
            </a:prstGeom>
          </p:spPr>
        </p:pic>
        <p:sp>
          <p:nvSpPr>
            <p:cNvPr id="15" name="Rectangle 14"/>
            <p:cNvSpPr/>
            <p:nvPr/>
          </p:nvSpPr>
          <p:spPr>
            <a:xfrm>
              <a:off x="4980677" y="6385568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bg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593037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 Blue Background">
    <p:bg>
      <p:bgPr>
        <a:solidFill>
          <a:srgbClr val="0030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elogram 9"/>
          <p:cNvSpPr/>
          <p:nvPr userDrawn="1"/>
        </p:nvSpPr>
        <p:spPr>
          <a:xfrm>
            <a:off x="577517" y="3079645"/>
            <a:ext cx="2629717" cy="981587"/>
          </a:xfrm>
          <a:prstGeom prst="parallelogram">
            <a:avLst/>
          </a:prstGeom>
          <a:solidFill>
            <a:srgbClr val="009CD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9CDE"/>
              </a:solidFill>
            </a:endParaRPr>
          </a:p>
        </p:txBody>
      </p:sp>
      <p:sp>
        <p:nvSpPr>
          <p:cNvPr id="11" name="Parallelogram 10"/>
          <p:cNvSpPr/>
          <p:nvPr userDrawn="1"/>
        </p:nvSpPr>
        <p:spPr>
          <a:xfrm>
            <a:off x="5836951" y="3084477"/>
            <a:ext cx="2629717" cy="981587"/>
          </a:xfrm>
          <a:prstGeom prst="parallelogram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arallelogram 11"/>
          <p:cNvSpPr/>
          <p:nvPr userDrawn="1"/>
        </p:nvSpPr>
        <p:spPr>
          <a:xfrm>
            <a:off x="3207234" y="3079645"/>
            <a:ext cx="2629717" cy="981587"/>
          </a:xfrm>
          <a:prstGeom prst="parallelogram">
            <a:avLst/>
          </a:prstGeom>
          <a:solidFill>
            <a:srgbClr val="77E0C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577517" y="4314049"/>
            <a:ext cx="2495526" cy="1309068"/>
          </a:xfrm>
          <a:prstGeom prst="rect">
            <a:avLst/>
          </a:prstGeom>
          <a:ln>
            <a:noFill/>
          </a:ln>
        </p:spPr>
        <p:txBody>
          <a:bodyPr vert="horz"/>
          <a:lstStyle>
            <a:lvl1pPr marL="0" indent="0" algn="l" defTabSz="4572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US" sz="1400" b="1" kern="1200" dirty="0" smtClean="0">
                <a:solidFill>
                  <a:srgbClr val="009CDE"/>
                </a:solidFill>
                <a:latin typeface="Arial"/>
                <a:ea typeface="+mj-ea"/>
                <a:cs typeface="Arial"/>
              </a:defRPr>
            </a:lvl1pPr>
            <a:lvl2pPr marL="28575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Font typeface="Arial"/>
              <a:buBlip>
                <a:blip r:embed="rId2"/>
              </a:buBlip>
              <a:defRPr lang="en-US" sz="1200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2pPr>
            <a:lvl3pPr marL="342900" indent="-115888" algn="l" defTabSz="457200" rtl="0" eaLnBrk="1" latinLnBrk="0" hangingPunct="1">
              <a:lnSpc>
                <a:spcPct val="130000"/>
              </a:lnSpc>
              <a:spcBef>
                <a:spcPct val="0"/>
              </a:spcBef>
              <a:buFont typeface="Arial"/>
              <a:buChar char="•"/>
              <a:defRPr lang="en-US" sz="1100" kern="1200" dirty="0" smtClean="0">
                <a:solidFill>
                  <a:schemeClr val="bg1">
                    <a:lumMod val="50000"/>
                  </a:schemeClr>
                </a:solidFill>
                <a:latin typeface="Arial"/>
                <a:ea typeface="+mj-ea"/>
                <a:cs typeface="Arial"/>
              </a:defRPr>
            </a:lvl3pPr>
            <a:lvl4pPr marL="171450" indent="-171450" algn="l" defTabSz="457200" rtl="0" eaLnBrk="1" latinLnBrk="0" hangingPunct="1">
              <a:lnSpc>
                <a:spcPct val="130000"/>
              </a:lnSpc>
              <a:spcBef>
                <a:spcPct val="0"/>
              </a:spcBef>
              <a:buFont typeface="Arial"/>
              <a:buChar char="•"/>
              <a:defRPr lang="en-US" sz="1200" kern="1200" dirty="0" smtClean="0">
                <a:solidFill>
                  <a:schemeClr val="bg1">
                    <a:lumMod val="50000"/>
                  </a:schemeClr>
                </a:solidFill>
                <a:latin typeface="Arial"/>
                <a:ea typeface="+mj-ea"/>
                <a:cs typeface="Arial"/>
              </a:defRPr>
            </a:lvl4pPr>
            <a:lvl5pPr marL="514350" indent="-171450" algn="l" defTabSz="457200" rtl="0" eaLnBrk="1" latinLnBrk="0" hangingPunct="1">
              <a:lnSpc>
                <a:spcPct val="130000"/>
              </a:lnSpc>
              <a:spcBef>
                <a:spcPct val="0"/>
              </a:spcBef>
              <a:buFont typeface="Wingdings" charset="2"/>
              <a:buChar char="§"/>
              <a:defRPr lang="en-US" sz="1000" kern="1200" dirty="0">
                <a:solidFill>
                  <a:schemeClr val="bg1">
                    <a:lumMod val="50000"/>
                  </a:schemeClr>
                </a:solidFill>
                <a:latin typeface="Arial"/>
                <a:ea typeface="+mj-ea"/>
                <a:cs typeface="Arial"/>
              </a:defRPr>
            </a:lvl5pPr>
          </a:lstStyle>
          <a:p>
            <a:pPr lvl="1"/>
            <a:endParaRPr lang="en-US" dirty="0" smtClean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3152550" y="4314049"/>
            <a:ext cx="2495526" cy="1309068"/>
          </a:xfrm>
          <a:prstGeom prst="rect">
            <a:avLst/>
          </a:prstGeom>
          <a:ln>
            <a:noFill/>
          </a:ln>
        </p:spPr>
        <p:txBody>
          <a:bodyPr vert="horz"/>
          <a:lstStyle>
            <a:lvl1pPr marL="0" indent="0" algn="l" defTabSz="4572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US" sz="1400" b="1" kern="1200" dirty="0" smtClean="0">
                <a:solidFill>
                  <a:srgbClr val="009CDE"/>
                </a:solidFill>
                <a:latin typeface="Arial"/>
                <a:ea typeface="+mj-ea"/>
                <a:cs typeface="Arial"/>
              </a:defRPr>
            </a:lvl1pPr>
            <a:lvl2pPr marL="28575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Font typeface="Arial"/>
              <a:buBlip>
                <a:blip r:embed="rId2"/>
              </a:buBlip>
              <a:defRPr lang="en-US" sz="1200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2pPr>
            <a:lvl3pPr marL="342900" indent="-115888" algn="l" defTabSz="457200" rtl="0" eaLnBrk="1" latinLnBrk="0" hangingPunct="1">
              <a:lnSpc>
                <a:spcPct val="130000"/>
              </a:lnSpc>
              <a:spcBef>
                <a:spcPct val="0"/>
              </a:spcBef>
              <a:buFont typeface="Arial"/>
              <a:buChar char="•"/>
              <a:defRPr lang="en-US" sz="1100" kern="1200" dirty="0" smtClean="0">
                <a:solidFill>
                  <a:schemeClr val="bg1">
                    <a:lumMod val="50000"/>
                  </a:schemeClr>
                </a:solidFill>
                <a:latin typeface="Arial"/>
                <a:ea typeface="+mj-ea"/>
                <a:cs typeface="Arial"/>
              </a:defRPr>
            </a:lvl3pPr>
            <a:lvl4pPr marL="171450" indent="-171450" algn="l" defTabSz="457200" rtl="0" eaLnBrk="1" latinLnBrk="0" hangingPunct="1">
              <a:lnSpc>
                <a:spcPct val="130000"/>
              </a:lnSpc>
              <a:spcBef>
                <a:spcPct val="0"/>
              </a:spcBef>
              <a:buFont typeface="Arial"/>
              <a:buChar char="•"/>
              <a:defRPr lang="en-US" sz="1200" kern="1200" dirty="0" smtClean="0">
                <a:solidFill>
                  <a:schemeClr val="bg1">
                    <a:lumMod val="50000"/>
                  </a:schemeClr>
                </a:solidFill>
                <a:latin typeface="Arial"/>
                <a:ea typeface="+mj-ea"/>
                <a:cs typeface="Arial"/>
              </a:defRPr>
            </a:lvl4pPr>
            <a:lvl5pPr marL="514350" indent="-171450" algn="l" defTabSz="457200" rtl="0" eaLnBrk="1" latinLnBrk="0" hangingPunct="1">
              <a:lnSpc>
                <a:spcPct val="130000"/>
              </a:lnSpc>
              <a:spcBef>
                <a:spcPct val="0"/>
              </a:spcBef>
              <a:buFont typeface="Wingdings" charset="2"/>
              <a:buChar char="§"/>
              <a:defRPr lang="en-US" sz="1000" kern="1200" dirty="0">
                <a:solidFill>
                  <a:schemeClr val="bg1">
                    <a:lumMod val="50000"/>
                  </a:schemeClr>
                </a:solidFill>
                <a:latin typeface="Arial"/>
                <a:ea typeface="+mj-ea"/>
                <a:cs typeface="Arial"/>
              </a:defRPr>
            </a:lvl5pPr>
          </a:lstStyle>
          <a:p>
            <a:pPr lvl="1"/>
            <a:endParaRPr lang="en-US" dirty="0" smtClean="0"/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5791200" y="4314049"/>
            <a:ext cx="2495526" cy="1309068"/>
          </a:xfrm>
          <a:prstGeom prst="rect">
            <a:avLst/>
          </a:prstGeom>
          <a:ln>
            <a:noFill/>
          </a:ln>
        </p:spPr>
        <p:txBody>
          <a:bodyPr vert="horz"/>
          <a:lstStyle>
            <a:lvl1pPr marL="0" indent="0" algn="l" defTabSz="4572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US" sz="1400" b="1" kern="1200" dirty="0" smtClean="0">
                <a:solidFill>
                  <a:srgbClr val="009CDE"/>
                </a:solidFill>
                <a:latin typeface="Arial"/>
                <a:ea typeface="+mj-ea"/>
                <a:cs typeface="Arial"/>
              </a:defRPr>
            </a:lvl1pPr>
            <a:lvl2pPr marL="28575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Font typeface="Arial"/>
              <a:buBlip>
                <a:blip r:embed="rId2"/>
              </a:buBlip>
              <a:defRPr lang="en-US" sz="1200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2pPr>
            <a:lvl3pPr marL="342900" indent="-115888" algn="l" defTabSz="457200" rtl="0" eaLnBrk="1" latinLnBrk="0" hangingPunct="1">
              <a:lnSpc>
                <a:spcPct val="130000"/>
              </a:lnSpc>
              <a:spcBef>
                <a:spcPct val="0"/>
              </a:spcBef>
              <a:buFont typeface="Arial"/>
              <a:buChar char="•"/>
              <a:defRPr lang="en-US" sz="1100" kern="1200" dirty="0" smtClean="0">
                <a:solidFill>
                  <a:schemeClr val="bg1">
                    <a:lumMod val="50000"/>
                  </a:schemeClr>
                </a:solidFill>
                <a:latin typeface="Arial"/>
                <a:ea typeface="+mj-ea"/>
                <a:cs typeface="Arial"/>
              </a:defRPr>
            </a:lvl3pPr>
            <a:lvl4pPr marL="171450" indent="-171450" algn="l" defTabSz="457200" rtl="0" eaLnBrk="1" latinLnBrk="0" hangingPunct="1">
              <a:lnSpc>
                <a:spcPct val="130000"/>
              </a:lnSpc>
              <a:spcBef>
                <a:spcPct val="0"/>
              </a:spcBef>
              <a:buFont typeface="Arial"/>
              <a:buChar char="•"/>
              <a:defRPr lang="en-US" sz="1200" kern="1200" dirty="0" smtClean="0">
                <a:solidFill>
                  <a:schemeClr val="bg1">
                    <a:lumMod val="50000"/>
                  </a:schemeClr>
                </a:solidFill>
                <a:latin typeface="Arial"/>
                <a:ea typeface="+mj-ea"/>
                <a:cs typeface="Arial"/>
              </a:defRPr>
            </a:lvl4pPr>
            <a:lvl5pPr marL="514350" indent="-171450" algn="l" defTabSz="457200" rtl="0" eaLnBrk="1" latinLnBrk="0" hangingPunct="1">
              <a:lnSpc>
                <a:spcPct val="130000"/>
              </a:lnSpc>
              <a:spcBef>
                <a:spcPct val="0"/>
              </a:spcBef>
              <a:buFont typeface="Wingdings" charset="2"/>
              <a:buChar char="§"/>
              <a:defRPr lang="en-US" sz="1000" kern="1200" dirty="0">
                <a:solidFill>
                  <a:schemeClr val="bg1">
                    <a:lumMod val="50000"/>
                  </a:schemeClr>
                </a:solidFill>
                <a:latin typeface="Arial"/>
                <a:ea typeface="+mj-ea"/>
                <a:cs typeface="Arial"/>
              </a:defRPr>
            </a:lvl5pPr>
          </a:lstStyle>
          <a:p>
            <a:pPr lvl="1"/>
            <a:endParaRPr lang="en-US" dirty="0" smtClean="0"/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657022" y="3296299"/>
            <a:ext cx="2495528" cy="629468"/>
          </a:xfrm>
          <a:prstGeom prst="rect">
            <a:avLst/>
          </a:prstGeom>
        </p:spPr>
        <p:txBody>
          <a:bodyPr vert="horz" lIns="0"/>
          <a:lstStyle>
            <a:lvl1pPr marL="0" indent="0" algn="ctr">
              <a:buNone/>
              <a:defRPr sz="1800" b="1" i="0">
                <a:solidFill>
                  <a:srgbClr val="FFFFFF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FFFFFF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FFFFFF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3295672" y="3296299"/>
            <a:ext cx="2495528" cy="629468"/>
          </a:xfrm>
          <a:prstGeom prst="rect">
            <a:avLst/>
          </a:prstGeom>
        </p:spPr>
        <p:txBody>
          <a:bodyPr vert="horz" lIns="0"/>
          <a:lstStyle>
            <a:lvl1pPr marL="0" indent="0" algn="ctr">
              <a:buNone/>
              <a:defRPr sz="1800" b="1" i="0">
                <a:solidFill>
                  <a:srgbClr val="FFFFFF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FFFFFF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FFFFFF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</a:t>
            </a:r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5971139" y="3296299"/>
            <a:ext cx="2495528" cy="629468"/>
          </a:xfrm>
          <a:prstGeom prst="rect">
            <a:avLst/>
          </a:prstGeom>
        </p:spPr>
        <p:txBody>
          <a:bodyPr vert="horz" lIns="0"/>
          <a:lstStyle>
            <a:lvl1pPr marL="0" indent="0" algn="ctr">
              <a:buNone/>
              <a:defRPr sz="1800" b="1" i="0">
                <a:solidFill>
                  <a:srgbClr val="FFFFFF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FFFFFF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FFFFFF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</a:t>
            </a:r>
          </a:p>
        </p:txBody>
      </p:sp>
      <p:sp>
        <p:nvSpPr>
          <p:cNvPr id="24" name="AutoShape 1"/>
          <p:cNvSpPr>
            <a:spLocks/>
          </p:cNvSpPr>
          <p:nvPr userDrawn="1"/>
        </p:nvSpPr>
        <p:spPr bwMode="auto">
          <a:xfrm>
            <a:off x="1205374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chemeClr val="bg1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2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8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16" name="Picture 15" descr="pp_h_1C_white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64" y="6429475"/>
            <a:ext cx="668061" cy="162062"/>
          </a:xfrm>
          <a:prstGeom prst="rect">
            <a:avLst/>
          </a:prstGeom>
        </p:spPr>
      </p:pic>
      <p:grpSp>
        <p:nvGrpSpPr>
          <p:cNvPr id="23" name="Group 22"/>
          <p:cNvGrpSpPr/>
          <p:nvPr userDrawn="1"/>
        </p:nvGrpSpPr>
        <p:grpSpPr>
          <a:xfrm>
            <a:off x="6259147" y="6385568"/>
            <a:ext cx="2275253" cy="302199"/>
            <a:chOff x="4735147" y="6385568"/>
            <a:chExt cx="2275253" cy="302199"/>
          </a:xfrm>
        </p:grpSpPr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147" y="6397345"/>
              <a:ext cx="282993" cy="272589"/>
            </a:xfrm>
            <a:prstGeom prst="rect">
              <a:avLst/>
            </a:prstGeom>
          </p:spPr>
        </p:pic>
        <p:sp>
          <p:nvSpPr>
            <p:cNvPr id="29" name="Rectangle 28"/>
            <p:cNvSpPr/>
            <p:nvPr/>
          </p:nvSpPr>
          <p:spPr>
            <a:xfrm>
              <a:off x="4980677" y="6385568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bg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388814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 Blue Background">
    <p:bg>
      <p:bgPr>
        <a:solidFill>
          <a:srgbClr val="0030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351346" y="1868070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1" kern="1200" dirty="0" smtClean="0">
                <a:solidFill>
                  <a:srgbClr val="009CDE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351346" y="3058103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1" kern="1200" dirty="0" smtClean="0">
                <a:solidFill>
                  <a:srgbClr val="FF8F1C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351346" y="4221307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1" kern="1200" dirty="0" smtClean="0">
                <a:solidFill>
                  <a:srgbClr val="B0008E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1636592" y="2197273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1200" b="0" kern="1200" dirty="0" smtClean="0">
                <a:solidFill>
                  <a:srgbClr val="009CDE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1636592" y="3387306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1200" b="0" kern="1200" dirty="0" smtClean="0">
                <a:solidFill>
                  <a:srgbClr val="FF8F1C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1636592" y="4550510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1200" b="0" kern="1200" dirty="0" smtClean="0">
                <a:solidFill>
                  <a:srgbClr val="B0008E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5115554" y="1868070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1" kern="1200" dirty="0" smtClean="0">
                <a:solidFill>
                  <a:srgbClr val="77E0C1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25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5115554" y="3058103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1" kern="1200" dirty="0" smtClean="0">
                <a:solidFill>
                  <a:srgbClr val="D9D9D9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26" name="Text Placeholder 3"/>
          <p:cNvSpPr>
            <a:spLocks noGrp="1"/>
          </p:cNvSpPr>
          <p:nvPr>
            <p:ph type="body" sz="quarter" idx="19"/>
          </p:nvPr>
        </p:nvSpPr>
        <p:spPr>
          <a:xfrm>
            <a:off x="5115554" y="4221307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1" kern="1200" dirty="0" smtClean="0">
                <a:solidFill>
                  <a:srgbClr val="FFFFFF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6400800" y="2197273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1200" b="0" kern="1200" dirty="0" smtClean="0">
                <a:solidFill>
                  <a:srgbClr val="77E0C1"/>
                </a:solidFill>
                <a:latin typeface="Arial"/>
                <a:ea typeface="+mj-ea"/>
                <a:cs typeface="Arial"/>
              </a:defRPr>
            </a:lvl1pPr>
          </a:lstStyle>
          <a:p>
            <a:pPr marL="0" lv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Font typeface="Arial"/>
              <a:buNone/>
            </a:pPr>
            <a:r>
              <a:rPr lang="en-US" dirty="0" smtClean="0"/>
              <a:t>Click</a:t>
            </a:r>
          </a:p>
        </p:txBody>
      </p:sp>
      <p:sp>
        <p:nvSpPr>
          <p:cNvPr id="28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6400800" y="3387306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1200" b="0" kern="1200" dirty="0" smtClean="0">
                <a:solidFill>
                  <a:srgbClr val="D9D9D9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29" name="Text Placeholder 3"/>
          <p:cNvSpPr>
            <a:spLocks noGrp="1"/>
          </p:cNvSpPr>
          <p:nvPr>
            <p:ph type="body" sz="quarter" idx="22"/>
          </p:nvPr>
        </p:nvSpPr>
        <p:spPr>
          <a:xfrm>
            <a:off x="6400800" y="4550510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1200" b="0" kern="1200" dirty="0" smtClean="0">
                <a:solidFill>
                  <a:srgbClr val="FFFFFF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31" name="AutoShape 1"/>
          <p:cNvSpPr>
            <a:spLocks/>
          </p:cNvSpPr>
          <p:nvPr userDrawn="1"/>
        </p:nvSpPr>
        <p:spPr bwMode="auto">
          <a:xfrm>
            <a:off x="1205374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chemeClr val="bg1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3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4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5" name="Text Placeholder 6"/>
          <p:cNvSpPr>
            <a:spLocks noGrp="1"/>
          </p:cNvSpPr>
          <p:nvPr>
            <p:ph type="body" sz="quarter" idx="23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30" name="Picture 29" descr="pp_h_1C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64" y="6429475"/>
            <a:ext cx="668061" cy="162062"/>
          </a:xfrm>
          <a:prstGeom prst="rect">
            <a:avLst/>
          </a:prstGeom>
        </p:spPr>
      </p:pic>
      <p:grpSp>
        <p:nvGrpSpPr>
          <p:cNvPr id="32" name="Group 31"/>
          <p:cNvGrpSpPr/>
          <p:nvPr userDrawn="1"/>
        </p:nvGrpSpPr>
        <p:grpSpPr>
          <a:xfrm>
            <a:off x="6259147" y="6385568"/>
            <a:ext cx="2275253" cy="302199"/>
            <a:chOff x="4735147" y="6385568"/>
            <a:chExt cx="2275253" cy="302199"/>
          </a:xfrm>
        </p:grpSpPr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147" y="6397345"/>
              <a:ext cx="282993" cy="272589"/>
            </a:xfrm>
            <a:prstGeom prst="rect">
              <a:avLst/>
            </a:prstGeom>
          </p:spPr>
        </p:pic>
        <p:sp>
          <p:nvSpPr>
            <p:cNvPr id="37" name="Rectangle 36"/>
            <p:cNvSpPr/>
            <p:nvPr/>
          </p:nvSpPr>
          <p:spPr>
            <a:xfrm>
              <a:off x="4980677" y="6385568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bg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442827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 Blue Background">
    <p:bg>
      <p:bgPr>
        <a:solidFill>
          <a:srgbClr val="0030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5509370" y="869038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1" kern="1200" dirty="0" smtClean="0">
                <a:solidFill>
                  <a:srgbClr val="009CDE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5477980" y="1939729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1" kern="1200" dirty="0" smtClean="0">
                <a:solidFill>
                  <a:srgbClr val="FF8F1C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5503700" y="3046389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1" kern="1200" dirty="0" smtClean="0">
                <a:solidFill>
                  <a:srgbClr val="B0008E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6833381" y="862878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1200" b="0" kern="1200" dirty="0" smtClean="0">
                <a:solidFill>
                  <a:srgbClr val="009CDE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6833381" y="1947526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1200" b="0" kern="1200" dirty="0" smtClean="0">
                <a:solidFill>
                  <a:srgbClr val="FF8F1C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6833381" y="2969334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1200" b="0" kern="1200" dirty="0" smtClean="0">
                <a:solidFill>
                  <a:srgbClr val="B0008E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5472310" y="4155023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1" kern="1200" dirty="0" smtClean="0">
                <a:solidFill>
                  <a:srgbClr val="77E0C1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25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5472310" y="5269141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1" kern="1200" dirty="0" smtClean="0">
                <a:solidFill>
                  <a:srgbClr val="D9D9D9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6833381" y="4078326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1200" b="0" kern="1200" dirty="0" smtClean="0">
                <a:solidFill>
                  <a:srgbClr val="77E0C1"/>
                </a:solidFill>
                <a:latin typeface="Arial"/>
                <a:ea typeface="+mj-ea"/>
                <a:cs typeface="Arial"/>
              </a:defRPr>
            </a:lvl1pPr>
          </a:lstStyle>
          <a:p>
            <a:pPr marL="0" lv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Font typeface="Arial"/>
              <a:buNone/>
            </a:pPr>
            <a:r>
              <a:rPr lang="en-US" dirty="0" smtClean="0"/>
              <a:t>Click</a:t>
            </a:r>
          </a:p>
        </p:txBody>
      </p:sp>
      <p:sp>
        <p:nvSpPr>
          <p:cNvPr id="28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6833381" y="5105255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1200" b="0" kern="1200" dirty="0" smtClean="0">
                <a:solidFill>
                  <a:srgbClr val="D9D9D9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40" name="Text Placeholder 3"/>
          <p:cNvSpPr>
            <a:spLocks noGrp="1"/>
          </p:cNvSpPr>
          <p:nvPr>
            <p:ph type="body" sz="quarter" idx="22"/>
          </p:nvPr>
        </p:nvSpPr>
        <p:spPr>
          <a:xfrm>
            <a:off x="362625" y="2457389"/>
            <a:ext cx="3578590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9600" b="1" kern="1200" dirty="0" smtClean="0">
                <a:solidFill>
                  <a:srgbClr val="FFFFFF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41" name="Text Placeholder 3"/>
          <p:cNvSpPr>
            <a:spLocks noGrp="1"/>
          </p:cNvSpPr>
          <p:nvPr>
            <p:ph type="body" sz="quarter" idx="23"/>
          </p:nvPr>
        </p:nvSpPr>
        <p:spPr>
          <a:xfrm>
            <a:off x="491597" y="3895798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1800" b="0" kern="1200" dirty="0" smtClean="0">
                <a:solidFill>
                  <a:srgbClr val="FFFFFF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29" name="AutoShape 1"/>
          <p:cNvSpPr>
            <a:spLocks/>
          </p:cNvSpPr>
          <p:nvPr userDrawn="1"/>
        </p:nvSpPr>
        <p:spPr bwMode="auto">
          <a:xfrm>
            <a:off x="1205374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chemeClr val="bg1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3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5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6" name="Text Placeholder 6"/>
          <p:cNvSpPr>
            <a:spLocks noGrp="1"/>
          </p:cNvSpPr>
          <p:nvPr>
            <p:ph type="body" sz="quarter" idx="24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26" name="Picture 25" descr="pp_h_1C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64" y="6429475"/>
            <a:ext cx="668061" cy="162062"/>
          </a:xfrm>
          <a:prstGeom prst="rect">
            <a:avLst/>
          </a:prstGeom>
        </p:spPr>
      </p:pic>
      <p:grpSp>
        <p:nvGrpSpPr>
          <p:cNvPr id="30" name="Group 29"/>
          <p:cNvGrpSpPr/>
          <p:nvPr userDrawn="1"/>
        </p:nvGrpSpPr>
        <p:grpSpPr>
          <a:xfrm>
            <a:off x="6259147" y="6385568"/>
            <a:ext cx="2275253" cy="302199"/>
            <a:chOff x="4735147" y="6385568"/>
            <a:chExt cx="2275253" cy="302199"/>
          </a:xfrm>
        </p:grpSpPr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147" y="6397345"/>
              <a:ext cx="282993" cy="272589"/>
            </a:xfrm>
            <a:prstGeom prst="rect">
              <a:avLst/>
            </a:prstGeom>
          </p:spPr>
        </p:pic>
        <p:sp>
          <p:nvSpPr>
            <p:cNvPr id="32" name="Rectangle 31"/>
            <p:cNvSpPr/>
            <p:nvPr/>
          </p:nvSpPr>
          <p:spPr>
            <a:xfrm>
              <a:off x="4980677" y="6385568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bg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19089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al Slide">
    <p:bg>
      <p:bgPr>
        <a:solidFill>
          <a:srgbClr val="009C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49264" y="2666303"/>
            <a:ext cx="7809325" cy="2808429"/>
          </a:xfrm>
          <a:prstGeom prst="rect">
            <a:avLst/>
          </a:prstGeom>
        </p:spPr>
        <p:txBody>
          <a:bodyPr vert="horz" lIns="0"/>
          <a:lstStyle>
            <a:lvl1pPr marL="0" indent="0">
              <a:buNone/>
              <a:defRPr sz="3600" b="1" i="0">
                <a:solidFill>
                  <a:srgbClr val="FFFFFF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FFFFFF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FFFFFF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AutoShape 1"/>
          <p:cNvSpPr>
            <a:spLocks/>
          </p:cNvSpPr>
          <p:nvPr userDrawn="1"/>
        </p:nvSpPr>
        <p:spPr bwMode="auto">
          <a:xfrm>
            <a:off x="1205374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chemeClr val="bg1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 descr="pp_h_1C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64" y="6429475"/>
            <a:ext cx="668061" cy="162062"/>
          </a:xfrm>
          <a:prstGeom prst="rect">
            <a:avLst/>
          </a:prstGeom>
        </p:spPr>
      </p:pic>
      <p:grpSp>
        <p:nvGrpSpPr>
          <p:cNvPr id="9" name="Group 8"/>
          <p:cNvGrpSpPr/>
          <p:nvPr userDrawn="1"/>
        </p:nvGrpSpPr>
        <p:grpSpPr>
          <a:xfrm>
            <a:off x="6259147" y="6385568"/>
            <a:ext cx="2275253" cy="302199"/>
            <a:chOff x="4735147" y="6385568"/>
            <a:chExt cx="2275253" cy="302199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147" y="6397345"/>
              <a:ext cx="282993" cy="272589"/>
            </a:xfrm>
            <a:prstGeom prst="rect">
              <a:avLst/>
            </a:prstGeom>
          </p:spPr>
        </p:pic>
        <p:sp>
          <p:nvSpPr>
            <p:cNvPr id="12" name="Rectangle 11"/>
            <p:cNvSpPr/>
            <p:nvPr/>
          </p:nvSpPr>
          <p:spPr>
            <a:xfrm>
              <a:off x="4980677" y="6385568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bg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623169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pic>
        <p:nvPicPr>
          <p:cNvPr id="5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5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269853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47413" cy="533400"/>
          </a:xfrm>
          <a:prstGeom prst="rect">
            <a:avLst/>
          </a:prstGeom>
        </p:spPr>
        <p:txBody>
          <a:bodyPr lIns="0" rIns="0">
            <a:no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219201"/>
            <a:ext cx="8247412" cy="4924425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 marL="571500" indent="-228600">
              <a:defRPr/>
            </a:lvl2pPr>
            <a:lvl3pPr marL="800100" indent="-228600">
              <a:defRPr/>
            </a:lvl3pPr>
            <a:lvl4pPr marL="1028700" indent="-280988">
              <a:defRPr/>
            </a:lvl4pPr>
            <a:lvl5pPr marL="1257300" indent="-228600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895063" y="6553200"/>
            <a:ext cx="906037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D854ACF-EFF3-42D3-AB5F-408268493A1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7955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400"/>
            <a:ext cx="8247413" cy="533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895062" y="6553200"/>
            <a:ext cx="906037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311F98F8-EEBA-46B3-A137-BBD9D61D3F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894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d Slide">
    <p:bg>
      <p:bgPr>
        <a:solidFill>
          <a:srgbClr val="009C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white shape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02"/>
          <a:stretch/>
        </p:blipFill>
        <p:spPr>
          <a:xfrm flipH="1" flipV="1">
            <a:off x="7103530" y="0"/>
            <a:ext cx="2040471" cy="6858000"/>
          </a:xfrm>
          <a:prstGeom prst="rect">
            <a:avLst/>
          </a:prstGeom>
        </p:spPr>
      </p:pic>
      <p:sp>
        <p:nvSpPr>
          <p:cNvPr id="7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49264" y="1740488"/>
            <a:ext cx="5348313" cy="2808429"/>
          </a:xfrm>
          <a:prstGeom prst="rect">
            <a:avLst/>
          </a:prstGeom>
        </p:spPr>
        <p:txBody>
          <a:bodyPr vert="horz" lIns="0"/>
          <a:lstStyle>
            <a:lvl1pPr marL="0" indent="0">
              <a:buNone/>
              <a:defRPr sz="3600" b="1" i="1">
                <a:solidFill>
                  <a:srgbClr val="FFFFFF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FFFFFF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FFFFFF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8" name="AutoShape 1"/>
          <p:cNvSpPr>
            <a:spLocks/>
          </p:cNvSpPr>
          <p:nvPr userDrawn="1"/>
        </p:nvSpPr>
        <p:spPr bwMode="auto">
          <a:xfrm>
            <a:off x="449263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 smtClean="0">
                <a:solidFill>
                  <a:srgbClr val="FFFFFF"/>
                </a:solidFill>
                <a:latin typeface="Arial"/>
                <a:cs typeface="Arial"/>
                <a:sym typeface="Futura Std Book" charset="0"/>
              </a:rPr>
              <a:t>© 2016 PayPal Inc. All rights reserved.</a:t>
            </a:r>
            <a:r>
              <a:rPr lang="en-US" sz="700" b="0" i="0" baseline="0" dirty="0" smtClean="0">
                <a:solidFill>
                  <a:srgbClr val="FFFFFF"/>
                </a:solidFill>
                <a:latin typeface="Arial"/>
                <a:cs typeface="Arial"/>
                <a:sym typeface="Futura Std Book" charset="0"/>
              </a:rPr>
              <a:t> Confidential and proprietary</a:t>
            </a:r>
            <a:r>
              <a:rPr lang="en-US" sz="700" b="0" i="0" dirty="0" smtClean="0">
                <a:solidFill>
                  <a:srgbClr val="FFFFFF"/>
                </a:solidFill>
                <a:latin typeface="Arial"/>
                <a:cs typeface="Arial"/>
                <a:sym typeface="Futura Std Book" charset="0"/>
              </a:rPr>
              <a:t>.</a:t>
            </a:r>
            <a:endParaRPr lang="en-US" sz="700" b="0" i="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pic>
        <p:nvPicPr>
          <p:cNvPr id="10" name="Picture 9" descr="pp_v_color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258" y="5316152"/>
            <a:ext cx="1159404" cy="1143683"/>
          </a:xfrm>
          <a:prstGeom prst="rect">
            <a:avLst/>
          </a:prstGeom>
        </p:spPr>
      </p:pic>
      <p:grpSp>
        <p:nvGrpSpPr>
          <p:cNvPr id="6" name="Group 5"/>
          <p:cNvGrpSpPr/>
          <p:nvPr userDrawn="1"/>
        </p:nvGrpSpPr>
        <p:grpSpPr>
          <a:xfrm>
            <a:off x="4735147" y="6385568"/>
            <a:ext cx="2275253" cy="302199"/>
            <a:chOff x="4735147" y="6385568"/>
            <a:chExt cx="2275253" cy="302199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147" y="6397345"/>
              <a:ext cx="282993" cy="272589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4980677" y="6385568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bg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518545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"/>
          <p:cNvSpPr/>
          <p:nvPr userDrawn="1"/>
        </p:nvSpPr>
        <p:spPr>
          <a:xfrm>
            <a:off x="7112002" y="0"/>
            <a:ext cx="2031999" cy="6858000"/>
          </a:xfrm>
          <a:custGeom>
            <a:avLst/>
            <a:gdLst>
              <a:gd name="connsiteX0" fmla="*/ 0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0 w 2031999"/>
              <a:gd name="connsiteY4" fmla="*/ 0 h 5143500"/>
              <a:gd name="connsiteX0" fmla="*/ 1073727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73727 w 2031999"/>
              <a:gd name="connsiteY4" fmla="*/ 0 h 5143500"/>
              <a:gd name="connsiteX0" fmla="*/ 1362363 w 2031999"/>
              <a:gd name="connsiteY0" fmla="*/ 0 h 5149273"/>
              <a:gd name="connsiteX1" fmla="*/ 2031999 w 2031999"/>
              <a:gd name="connsiteY1" fmla="*/ 5773 h 5149273"/>
              <a:gd name="connsiteX2" fmla="*/ 2031999 w 2031999"/>
              <a:gd name="connsiteY2" fmla="*/ 5149273 h 5149273"/>
              <a:gd name="connsiteX3" fmla="*/ 0 w 2031999"/>
              <a:gd name="connsiteY3" fmla="*/ 5149273 h 5149273"/>
              <a:gd name="connsiteX4" fmla="*/ 1362363 w 2031999"/>
              <a:gd name="connsiteY4" fmla="*/ 0 h 5149273"/>
              <a:gd name="connsiteX0" fmla="*/ 1067954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67954 w 2031999"/>
              <a:gd name="connsiteY4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1999" h="5143500">
                <a:moveTo>
                  <a:pt x="1067954" y="0"/>
                </a:moveTo>
                <a:lnTo>
                  <a:pt x="2031999" y="0"/>
                </a:lnTo>
                <a:lnTo>
                  <a:pt x="2031999" y="5143500"/>
                </a:lnTo>
                <a:lnTo>
                  <a:pt x="0" y="5143500"/>
                </a:lnTo>
                <a:lnTo>
                  <a:pt x="1067954" y="0"/>
                </a:lnTo>
                <a:close/>
              </a:path>
            </a:pathLst>
          </a:custGeom>
          <a:solidFill>
            <a:srgbClr val="009CD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 smtClean="0">
              <a:latin typeface="Arial"/>
              <a:cs typeface="Arial"/>
            </a:endParaRP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49264" y="1740488"/>
            <a:ext cx="5348313" cy="2808429"/>
          </a:xfrm>
          <a:prstGeom prst="rect">
            <a:avLst/>
          </a:prstGeom>
        </p:spPr>
        <p:txBody>
          <a:bodyPr vert="horz" lIns="0"/>
          <a:lstStyle>
            <a:lvl1pPr marL="0" indent="0">
              <a:buNone/>
              <a:defRPr sz="3600" b="1" i="1">
                <a:solidFill>
                  <a:srgbClr val="003087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003087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003087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2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Group 7"/>
          <p:cNvGrpSpPr/>
          <p:nvPr userDrawn="1"/>
        </p:nvGrpSpPr>
        <p:grpSpPr>
          <a:xfrm>
            <a:off x="4800600" y="6373284"/>
            <a:ext cx="2296668" cy="302199"/>
            <a:chOff x="4800600" y="6373284"/>
            <a:chExt cx="2296668" cy="302199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455623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"/>
          <p:cNvSpPr/>
          <p:nvPr userDrawn="1"/>
        </p:nvSpPr>
        <p:spPr>
          <a:xfrm>
            <a:off x="7112002" y="0"/>
            <a:ext cx="2031999" cy="6858000"/>
          </a:xfrm>
          <a:custGeom>
            <a:avLst/>
            <a:gdLst>
              <a:gd name="connsiteX0" fmla="*/ 0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0 w 2031999"/>
              <a:gd name="connsiteY4" fmla="*/ 0 h 5143500"/>
              <a:gd name="connsiteX0" fmla="*/ 1073727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73727 w 2031999"/>
              <a:gd name="connsiteY4" fmla="*/ 0 h 5143500"/>
              <a:gd name="connsiteX0" fmla="*/ 1362363 w 2031999"/>
              <a:gd name="connsiteY0" fmla="*/ 0 h 5149273"/>
              <a:gd name="connsiteX1" fmla="*/ 2031999 w 2031999"/>
              <a:gd name="connsiteY1" fmla="*/ 5773 h 5149273"/>
              <a:gd name="connsiteX2" fmla="*/ 2031999 w 2031999"/>
              <a:gd name="connsiteY2" fmla="*/ 5149273 h 5149273"/>
              <a:gd name="connsiteX3" fmla="*/ 0 w 2031999"/>
              <a:gd name="connsiteY3" fmla="*/ 5149273 h 5149273"/>
              <a:gd name="connsiteX4" fmla="*/ 1362363 w 2031999"/>
              <a:gd name="connsiteY4" fmla="*/ 0 h 5149273"/>
              <a:gd name="connsiteX0" fmla="*/ 1067954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67954 w 2031999"/>
              <a:gd name="connsiteY4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1999" h="5143500">
                <a:moveTo>
                  <a:pt x="1067954" y="0"/>
                </a:moveTo>
                <a:lnTo>
                  <a:pt x="2031999" y="0"/>
                </a:lnTo>
                <a:lnTo>
                  <a:pt x="2031999" y="5143500"/>
                </a:lnTo>
                <a:lnTo>
                  <a:pt x="0" y="5143500"/>
                </a:lnTo>
                <a:lnTo>
                  <a:pt x="1067954" y="0"/>
                </a:lnTo>
                <a:close/>
              </a:path>
            </a:pathLst>
          </a:custGeom>
          <a:solidFill>
            <a:srgbClr val="99999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 smtClean="0">
              <a:latin typeface="Arial"/>
              <a:cs typeface="Arial"/>
            </a:endParaRP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49264" y="1740488"/>
            <a:ext cx="5348313" cy="2808429"/>
          </a:xfrm>
          <a:prstGeom prst="rect">
            <a:avLst/>
          </a:prstGeom>
        </p:spPr>
        <p:txBody>
          <a:bodyPr vert="horz" lIns="0"/>
          <a:lstStyle>
            <a:lvl1pPr marL="0" indent="0">
              <a:buNone/>
              <a:defRPr sz="3600" b="1" i="1">
                <a:solidFill>
                  <a:srgbClr val="003087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003087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003087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9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oup 6"/>
          <p:cNvGrpSpPr/>
          <p:nvPr userDrawn="1"/>
        </p:nvGrpSpPr>
        <p:grpSpPr>
          <a:xfrm>
            <a:off x="4800600" y="6373284"/>
            <a:ext cx="2296668" cy="302199"/>
            <a:chOff x="4800600" y="6373284"/>
            <a:chExt cx="2296668" cy="302199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295063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"/>
          <p:cNvSpPr/>
          <p:nvPr userDrawn="1"/>
        </p:nvSpPr>
        <p:spPr>
          <a:xfrm>
            <a:off x="7112002" y="0"/>
            <a:ext cx="2031999" cy="6858000"/>
          </a:xfrm>
          <a:custGeom>
            <a:avLst/>
            <a:gdLst>
              <a:gd name="connsiteX0" fmla="*/ 0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0 w 2031999"/>
              <a:gd name="connsiteY4" fmla="*/ 0 h 5143500"/>
              <a:gd name="connsiteX0" fmla="*/ 1073727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73727 w 2031999"/>
              <a:gd name="connsiteY4" fmla="*/ 0 h 5143500"/>
              <a:gd name="connsiteX0" fmla="*/ 1362363 w 2031999"/>
              <a:gd name="connsiteY0" fmla="*/ 0 h 5149273"/>
              <a:gd name="connsiteX1" fmla="*/ 2031999 w 2031999"/>
              <a:gd name="connsiteY1" fmla="*/ 5773 h 5149273"/>
              <a:gd name="connsiteX2" fmla="*/ 2031999 w 2031999"/>
              <a:gd name="connsiteY2" fmla="*/ 5149273 h 5149273"/>
              <a:gd name="connsiteX3" fmla="*/ 0 w 2031999"/>
              <a:gd name="connsiteY3" fmla="*/ 5149273 h 5149273"/>
              <a:gd name="connsiteX4" fmla="*/ 1362363 w 2031999"/>
              <a:gd name="connsiteY4" fmla="*/ 0 h 5149273"/>
              <a:gd name="connsiteX0" fmla="*/ 1067954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67954 w 2031999"/>
              <a:gd name="connsiteY4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1999" h="5143500">
                <a:moveTo>
                  <a:pt x="1067954" y="0"/>
                </a:moveTo>
                <a:lnTo>
                  <a:pt x="2031999" y="0"/>
                </a:lnTo>
                <a:lnTo>
                  <a:pt x="2031999" y="5143500"/>
                </a:lnTo>
                <a:lnTo>
                  <a:pt x="0" y="5143500"/>
                </a:lnTo>
                <a:lnTo>
                  <a:pt x="1067954" y="0"/>
                </a:lnTo>
                <a:close/>
              </a:path>
            </a:pathLst>
          </a:custGeom>
          <a:solidFill>
            <a:srgbClr val="B0008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 smtClean="0">
              <a:latin typeface="Arial"/>
              <a:cs typeface="Arial"/>
            </a:endParaRP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49264" y="1740488"/>
            <a:ext cx="5348313" cy="2808429"/>
          </a:xfrm>
          <a:prstGeom prst="rect">
            <a:avLst/>
          </a:prstGeom>
        </p:spPr>
        <p:txBody>
          <a:bodyPr vert="horz" lIns="0"/>
          <a:lstStyle>
            <a:lvl1pPr marL="0" indent="0">
              <a:buNone/>
              <a:defRPr sz="3600" b="1" i="1">
                <a:solidFill>
                  <a:srgbClr val="003087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003087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003087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9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oup 6"/>
          <p:cNvGrpSpPr/>
          <p:nvPr userDrawn="1"/>
        </p:nvGrpSpPr>
        <p:grpSpPr>
          <a:xfrm>
            <a:off x="4800600" y="6373284"/>
            <a:ext cx="2296668" cy="302199"/>
            <a:chOff x="4800600" y="6373284"/>
            <a:chExt cx="2296668" cy="302199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253564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"/>
          <p:cNvSpPr/>
          <p:nvPr userDrawn="1"/>
        </p:nvSpPr>
        <p:spPr>
          <a:xfrm>
            <a:off x="7112002" y="0"/>
            <a:ext cx="2031999" cy="6858000"/>
          </a:xfrm>
          <a:custGeom>
            <a:avLst/>
            <a:gdLst>
              <a:gd name="connsiteX0" fmla="*/ 0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0 w 2031999"/>
              <a:gd name="connsiteY4" fmla="*/ 0 h 5143500"/>
              <a:gd name="connsiteX0" fmla="*/ 1073727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73727 w 2031999"/>
              <a:gd name="connsiteY4" fmla="*/ 0 h 5143500"/>
              <a:gd name="connsiteX0" fmla="*/ 1362363 w 2031999"/>
              <a:gd name="connsiteY0" fmla="*/ 0 h 5149273"/>
              <a:gd name="connsiteX1" fmla="*/ 2031999 w 2031999"/>
              <a:gd name="connsiteY1" fmla="*/ 5773 h 5149273"/>
              <a:gd name="connsiteX2" fmla="*/ 2031999 w 2031999"/>
              <a:gd name="connsiteY2" fmla="*/ 5149273 h 5149273"/>
              <a:gd name="connsiteX3" fmla="*/ 0 w 2031999"/>
              <a:gd name="connsiteY3" fmla="*/ 5149273 h 5149273"/>
              <a:gd name="connsiteX4" fmla="*/ 1362363 w 2031999"/>
              <a:gd name="connsiteY4" fmla="*/ 0 h 5149273"/>
              <a:gd name="connsiteX0" fmla="*/ 1067954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67954 w 2031999"/>
              <a:gd name="connsiteY4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1999" h="5143500">
                <a:moveTo>
                  <a:pt x="1067954" y="0"/>
                </a:moveTo>
                <a:lnTo>
                  <a:pt x="2031999" y="0"/>
                </a:lnTo>
                <a:lnTo>
                  <a:pt x="2031999" y="5143500"/>
                </a:lnTo>
                <a:lnTo>
                  <a:pt x="0" y="5143500"/>
                </a:lnTo>
                <a:lnTo>
                  <a:pt x="1067954" y="0"/>
                </a:lnTo>
                <a:close/>
              </a:path>
            </a:pathLst>
          </a:custGeom>
          <a:solidFill>
            <a:srgbClr val="77E0C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 smtClean="0">
              <a:latin typeface="Arial"/>
              <a:cs typeface="Arial"/>
            </a:endParaRP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49264" y="1740488"/>
            <a:ext cx="5348313" cy="2808429"/>
          </a:xfrm>
          <a:prstGeom prst="rect">
            <a:avLst/>
          </a:prstGeom>
        </p:spPr>
        <p:txBody>
          <a:bodyPr vert="horz" lIns="0"/>
          <a:lstStyle>
            <a:lvl1pPr marL="0" indent="0">
              <a:buNone/>
              <a:defRPr sz="3600" b="1" i="1">
                <a:solidFill>
                  <a:srgbClr val="003087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003087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003087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9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oup 6"/>
          <p:cNvGrpSpPr/>
          <p:nvPr userDrawn="1"/>
        </p:nvGrpSpPr>
        <p:grpSpPr>
          <a:xfrm>
            <a:off x="4800600" y="6373284"/>
            <a:ext cx="2296668" cy="302199"/>
            <a:chOff x="4800600" y="6373284"/>
            <a:chExt cx="2296668" cy="302199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779585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"/>
          <p:cNvSpPr/>
          <p:nvPr userDrawn="1"/>
        </p:nvSpPr>
        <p:spPr>
          <a:xfrm>
            <a:off x="7112002" y="0"/>
            <a:ext cx="2031999" cy="6858000"/>
          </a:xfrm>
          <a:custGeom>
            <a:avLst/>
            <a:gdLst>
              <a:gd name="connsiteX0" fmla="*/ 0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0 w 2031999"/>
              <a:gd name="connsiteY4" fmla="*/ 0 h 5143500"/>
              <a:gd name="connsiteX0" fmla="*/ 1073727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73727 w 2031999"/>
              <a:gd name="connsiteY4" fmla="*/ 0 h 5143500"/>
              <a:gd name="connsiteX0" fmla="*/ 1362363 w 2031999"/>
              <a:gd name="connsiteY0" fmla="*/ 0 h 5149273"/>
              <a:gd name="connsiteX1" fmla="*/ 2031999 w 2031999"/>
              <a:gd name="connsiteY1" fmla="*/ 5773 h 5149273"/>
              <a:gd name="connsiteX2" fmla="*/ 2031999 w 2031999"/>
              <a:gd name="connsiteY2" fmla="*/ 5149273 h 5149273"/>
              <a:gd name="connsiteX3" fmla="*/ 0 w 2031999"/>
              <a:gd name="connsiteY3" fmla="*/ 5149273 h 5149273"/>
              <a:gd name="connsiteX4" fmla="*/ 1362363 w 2031999"/>
              <a:gd name="connsiteY4" fmla="*/ 0 h 5149273"/>
              <a:gd name="connsiteX0" fmla="*/ 1067954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67954 w 2031999"/>
              <a:gd name="connsiteY4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1999" h="5143500">
                <a:moveTo>
                  <a:pt x="1067954" y="0"/>
                </a:moveTo>
                <a:lnTo>
                  <a:pt x="2031999" y="0"/>
                </a:lnTo>
                <a:lnTo>
                  <a:pt x="2031999" y="5143500"/>
                </a:lnTo>
                <a:lnTo>
                  <a:pt x="0" y="5143500"/>
                </a:lnTo>
                <a:lnTo>
                  <a:pt x="1067954" y="0"/>
                </a:lnTo>
                <a:close/>
              </a:path>
            </a:pathLst>
          </a:custGeom>
          <a:solidFill>
            <a:srgbClr val="FF8F1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 smtClean="0">
              <a:latin typeface="Arial"/>
              <a:cs typeface="Arial"/>
            </a:endParaRP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49264" y="1740488"/>
            <a:ext cx="5348313" cy="2808429"/>
          </a:xfrm>
          <a:prstGeom prst="rect">
            <a:avLst/>
          </a:prstGeom>
        </p:spPr>
        <p:txBody>
          <a:bodyPr vert="horz" lIns="0"/>
          <a:lstStyle>
            <a:lvl1pPr marL="0" indent="0">
              <a:buNone/>
              <a:defRPr sz="3600" b="1" i="1">
                <a:solidFill>
                  <a:srgbClr val="003087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003087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003087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9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oup 6"/>
          <p:cNvGrpSpPr/>
          <p:nvPr userDrawn="1"/>
        </p:nvGrpSpPr>
        <p:grpSpPr>
          <a:xfrm>
            <a:off x="4800600" y="6373284"/>
            <a:ext cx="2296668" cy="302199"/>
            <a:chOff x="4800600" y="6373284"/>
            <a:chExt cx="2296668" cy="302199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558161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slideLayout" Target="../slideLayouts/slideLayout28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30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31.xml"/><Relationship Id="rId32" Type="http://schemas.openxmlformats.org/officeDocument/2006/relationships/slideLayout" Target="../slideLayouts/slideLayout32.xml"/><Relationship Id="rId9" Type="http://schemas.openxmlformats.org/officeDocument/2006/relationships/slideLayout" Target="../slideLayouts/slideLayout9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3" Type="http://schemas.openxmlformats.org/officeDocument/2006/relationships/slideLayout" Target="../slideLayouts/slideLayout33.xml"/><Relationship Id="rId34" Type="http://schemas.openxmlformats.org/officeDocument/2006/relationships/slideLayout" Target="../slideLayouts/slideLayout34.xml"/><Relationship Id="rId35" Type="http://schemas.openxmlformats.org/officeDocument/2006/relationships/slideLayout" Target="../slideLayouts/slideLayout35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37" Type="http://schemas.openxmlformats.org/officeDocument/2006/relationships/slideLayout" Target="../slideLayouts/slideLayout37.xml"/><Relationship Id="rId38" Type="http://schemas.openxmlformats.org/officeDocument/2006/relationships/slideLayout" Target="../slideLayouts/slideLayout38.xml"/><Relationship Id="rId3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0432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89" r:id="rId2"/>
    <p:sldLayoutId id="2147483656" r:id="rId3"/>
    <p:sldLayoutId id="2147483666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55" r:id="rId10"/>
    <p:sldLayoutId id="2147483667" r:id="rId11"/>
    <p:sldLayoutId id="2147483674" r:id="rId12"/>
    <p:sldLayoutId id="2147483671" r:id="rId13"/>
    <p:sldLayoutId id="2147483668" r:id="rId14"/>
    <p:sldLayoutId id="2147483680" r:id="rId15"/>
    <p:sldLayoutId id="2147483681" r:id="rId16"/>
    <p:sldLayoutId id="2147483682" r:id="rId17"/>
    <p:sldLayoutId id="2147483683" r:id="rId18"/>
    <p:sldLayoutId id="2147483684" r:id="rId19"/>
    <p:sldLayoutId id="2147483685" r:id="rId20"/>
    <p:sldLayoutId id="2147483686" r:id="rId21"/>
    <p:sldLayoutId id="2147483687" r:id="rId22"/>
    <p:sldLayoutId id="2147483688" r:id="rId23"/>
    <p:sldLayoutId id="2147483673" r:id="rId24"/>
    <p:sldLayoutId id="2147483672" r:id="rId25"/>
    <p:sldLayoutId id="2147483650" r:id="rId26"/>
    <p:sldLayoutId id="2147483657" r:id="rId27"/>
    <p:sldLayoutId id="2147483665" r:id="rId28"/>
    <p:sldLayoutId id="2147483670" r:id="rId29"/>
    <p:sldLayoutId id="2147483679" r:id="rId30"/>
    <p:sldLayoutId id="2147483677" r:id="rId31"/>
    <p:sldLayoutId id="2147483676" r:id="rId32"/>
    <p:sldLayoutId id="2147483675" r:id="rId33"/>
    <p:sldLayoutId id="2147483678" r:id="rId34"/>
    <p:sldLayoutId id="2147483649" r:id="rId35"/>
    <p:sldLayoutId id="2147483669" r:id="rId36"/>
    <p:sldLayoutId id="2147483690" r:id="rId37"/>
    <p:sldLayoutId id="2147483691" r:id="rId38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hadoop.apache.org/docs/current/hadoop-project-dist/hadoop-common/FileSystemShell.html" TargetMode="External"/><Relationship Id="rId3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avro.apache.org/" TargetMode="External"/><Relationship Id="rId3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orc.apache.org/" TargetMode="External"/><Relationship Id="rId4" Type="http://schemas.openxmlformats.org/officeDocument/2006/relationships/hyperlink" Target="https://parquet.apache.org/" TargetMode="External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4" Type="http://schemas.openxmlformats.org/officeDocument/2006/relationships/diagramLayout" Target="../diagrams/layout3.xml"/><Relationship Id="rId5" Type="http://schemas.openxmlformats.org/officeDocument/2006/relationships/diagramQuickStyle" Target="../diagrams/quickStyle3.xml"/><Relationship Id="rId6" Type="http://schemas.openxmlformats.org/officeDocument/2006/relationships/diagramColors" Target="../diagrams/colors3.xml"/><Relationship Id="rId7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Hadoop, MapReduce &amp; HDFS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5977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Hadoop Distributed File System: Replication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D854ACF-EFF3-42D3-AB5F-408268493A1F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3810000" y="1337846"/>
            <a:ext cx="381000" cy="33855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kumimoji="0" lang="en-US" sz="1600" b="1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1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4267200" y="1337846"/>
            <a:ext cx="381000" cy="33855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lang="en-US" sz="1600" b="1" i="1" dirty="0" smtClean="0">
                <a:solidFill>
                  <a:schemeClr val="bg1"/>
                </a:solidFill>
              </a:rPr>
              <a:t>2</a:t>
            </a:r>
            <a:endParaRPr kumimoji="0" lang="en-US" sz="1600" b="1" i="1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4724400" y="1337846"/>
            <a:ext cx="381000" cy="33855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lang="en-US" sz="1600" b="1" i="1" dirty="0" smtClean="0">
                <a:solidFill>
                  <a:schemeClr val="bg1"/>
                </a:solidFill>
              </a:rPr>
              <a:t>3</a:t>
            </a:r>
            <a:endParaRPr kumimoji="0" lang="en-US" sz="1600" b="1" i="1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5181600" y="1337846"/>
            <a:ext cx="381000" cy="33855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lang="en-US" sz="1600" b="1" i="1" dirty="0" smtClean="0">
                <a:solidFill>
                  <a:schemeClr val="bg1"/>
                </a:solidFill>
              </a:rPr>
              <a:t>4</a:t>
            </a:r>
            <a:endParaRPr kumimoji="0" lang="en-US" sz="1600" b="1" i="1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5638800" y="1337846"/>
            <a:ext cx="381000" cy="33855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kumimoji="0" lang="en-US" sz="1600" b="1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5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6096000" y="1337846"/>
            <a:ext cx="381000" cy="33855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lang="en-US" sz="1600" b="1" i="1" dirty="0" smtClean="0">
                <a:solidFill>
                  <a:schemeClr val="bg1"/>
                </a:solidFill>
              </a:rPr>
              <a:t>6</a:t>
            </a:r>
            <a:endParaRPr kumimoji="0" lang="en-US" sz="1600" b="1" i="1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6553200" y="1337846"/>
            <a:ext cx="381000" cy="33855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kumimoji="0" lang="en-US" sz="1600" b="1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7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7010400" y="1337846"/>
            <a:ext cx="381000" cy="33855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lang="en-US" sz="1600" b="1" i="1" dirty="0" smtClean="0">
                <a:solidFill>
                  <a:schemeClr val="bg1"/>
                </a:solidFill>
              </a:rPr>
              <a:t>8</a:t>
            </a:r>
            <a:endParaRPr kumimoji="0" lang="en-US" sz="1600" b="1" i="1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7467600" y="1337846"/>
            <a:ext cx="381000" cy="33855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lang="en-US" sz="1600" b="1" i="1" dirty="0" smtClean="0">
                <a:solidFill>
                  <a:schemeClr val="bg1"/>
                </a:solidFill>
              </a:rPr>
              <a:t>9</a:t>
            </a:r>
            <a:endParaRPr kumimoji="0" lang="en-US" sz="1600" b="1" i="1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267200" y="762000"/>
            <a:ext cx="32278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" pitchFamily="34" charset="0"/>
                <a:cs typeface="Myriad Pro"/>
              </a:rPr>
              <a:t>Data broken into blocks</a:t>
            </a:r>
          </a:p>
        </p:txBody>
      </p:sp>
      <p:grpSp>
        <p:nvGrpSpPr>
          <p:cNvPr id="3" name="Group 18"/>
          <p:cNvGrpSpPr/>
          <p:nvPr/>
        </p:nvGrpSpPr>
        <p:grpSpPr>
          <a:xfrm>
            <a:off x="3200400" y="3124200"/>
            <a:ext cx="1447800" cy="2514600"/>
            <a:chOff x="3048000" y="2971800"/>
            <a:chExt cx="1981200" cy="2514600"/>
          </a:xfrm>
        </p:grpSpPr>
        <p:sp>
          <p:nvSpPr>
            <p:cNvPr id="18" name="Rounded Rectangle 17"/>
            <p:cNvSpPr/>
            <p:nvPr/>
          </p:nvSpPr>
          <p:spPr bwMode="auto">
            <a:xfrm>
              <a:off x="3048000" y="2971800"/>
              <a:ext cx="1981200" cy="25146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Tx/>
                <a:buFontTx/>
                <a:buNone/>
                <a:tabLst/>
              </a:pPr>
              <a:r>
                <a:rPr kumimoji="0" lang="en-US" b="1" i="1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  <a:t>Node 1</a:t>
              </a:r>
            </a:p>
          </p:txBody>
        </p:sp>
        <p:sp>
          <p:nvSpPr>
            <p:cNvPr id="17" name="Rounded Rectangle 16"/>
            <p:cNvSpPr/>
            <p:nvPr/>
          </p:nvSpPr>
          <p:spPr bwMode="auto">
            <a:xfrm>
              <a:off x="3238500" y="3810000"/>
              <a:ext cx="1600200" cy="14478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Tx/>
                <a:buFontTx/>
                <a:buNone/>
                <a:tabLst/>
              </a:pPr>
              <a:endParaRPr kumimoji="0" lang="en-US" sz="2000" i="1" u="none" strike="noStrike" cap="none" normalizeH="0" baseline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endParaRPr>
            </a:p>
          </p:txBody>
        </p:sp>
      </p:grpSp>
      <p:grpSp>
        <p:nvGrpSpPr>
          <p:cNvPr id="5" name="Group 28"/>
          <p:cNvGrpSpPr/>
          <p:nvPr/>
        </p:nvGrpSpPr>
        <p:grpSpPr>
          <a:xfrm>
            <a:off x="4876800" y="3124200"/>
            <a:ext cx="1447800" cy="2514600"/>
            <a:chOff x="3048000" y="2971800"/>
            <a:chExt cx="1981200" cy="2514600"/>
          </a:xfrm>
        </p:grpSpPr>
        <p:sp>
          <p:nvSpPr>
            <p:cNvPr id="30" name="Rounded Rectangle 29"/>
            <p:cNvSpPr/>
            <p:nvPr/>
          </p:nvSpPr>
          <p:spPr bwMode="auto">
            <a:xfrm>
              <a:off x="3048000" y="2971800"/>
              <a:ext cx="1981200" cy="25146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Tx/>
                <a:buFontTx/>
                <a:buNone/>
                <a:tabLst/>
              </a:pPr>
              <a:r>
                <a:rPr kumimoji="0" lang="en-US" b="1" i="1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  <a:t>Node 2</a:t>
              </a:r>
            </a:p>
          </p:txBody>
        </p:sp>
        <p:sp>
          <p:nvSpPr>
            <p:cNvPr id="31" name="Rounded Rectangle 30"/>
            <p:cNvSpPr/>
            <p:nvPr/>
          </p:nvSpPr>
          <p:spPr bwMode="auto">
            <a:xfrm>
              <a:off x="3238500" y="3810000"/>
              <a:ext cx="1600200" cy="14478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Tx/>
                <a:buFontTx/>
                <a:buNone/>
                <a:tabLst/>
              </a:pPr>
              <a:endParaRPr kumimoji="0" lang="en-US" sz="2000" i="1" u="none" strike="noStrike" cap="none" normalizeH="0" baseline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endParaRPr>
            </a:p>
          </p:txBody>
        </p:sp>
      </p:grpSp>
      <p:grpSp>
        <p:nvGrpSpPr>
          <p:cNvPr id="6" name="Group 31"/>
          <p:cNvGrpSpPr/>
          <p:nvPr/>
        </p:nvGrpSpPr>
        <p:grpSpPr>
          <a:xfrm>
            <a:off x="7239000" y="3124200"/>
            <a:ext cx="1447800" cy="2514600"/>
            <a:chOff x="3048000" y="2971800"/>
            <a:chExt cx="1981200" cy="2514600"/>
          </a:xfrm>
        </p:grpSpPr>
        <p:sp>
          <p:nvSpPr>
            <p:cNvPr id="33" name="Rounded Rectangle 32"/>
            <p:cNvSpPr/>
            <p:nvPr/>
          </p:nvSpPr>
          <p:spPr bwMode="auto">
            <a:xfrm>
              <a:off x="3048000" y="2971800"/>
              <a:ext cx="1981200" cy="25146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Tx/>
                <a:buFontTx/>
                <a:buNone/>
                <a:tabLst/>
              </a:pPr>
              <a:r>
                <a:rPr kumimoji="0" lang="en-US" b="1" i="1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  <a:t>Node n</a:t>
              </a:r>
            </a:p>
          </p:txBody>
        </p:sp>
        <p:sp>
          <p:nvSpPr>
            <p:cNvPr id="34" name="Rounded Rectangle 33"/>
            <p:cNvSpPr/>
            <p:nvPr/>
          </p:nvSpPr>
          <p:spPr bwMode="auto">
            <a:xfrm>
              <a:off x="3238500" y="3810000"/>
              <a:ext cx="1600200" cy="14478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Tx/>
                <a:buFontTx/>
                <a:buNone/>
                <a:tabLst/>
              </a:pPr>
              <a:endParaRPr kumimoji="0" lang="en-US" sz="2000" i="1" u="none" strike="noStrike" cap="none" normalizeH="0" baseline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endParaRPr>
            </a:p>
          </p:txBody>
        </p:sp>
      </p:grpSp>
      <p:grpSp>
        <p:nvGrpSpPr>
          <p:cNvPr id="19" name="Group 34"/>
          <p:cNvGrpSpPr/>
          <p:nvPr/>
        </p:nvGrpSpPr>
        <p:grpSpPr>
          <a:xfrm>
            <a:off x="762000" y="3124200"/>
            <a:ext cx="1447800" cy="2514600"/>
            <a:chOff x="3048000" y="2971800"/>
            <a:chExt cx="1981200" cy="2514600"/>
          </a:xfrm>
        </p:grpSpPr>
        <p:sp>
          <p:nvSpPr>
            <p:cNvPr id="36" name="Rounded Rectangle 35"/>
            <p:cNvSpPr/>
            <p:nvPr/>
          </p:nvSpPr>
          <p:spPr bwMode="auto">
            <a:xfrm>
              <a:off x="3048000" y="2971800"/>
              <a:ext cx="1981200" cy="25146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Tx/>
                <a:buFontTx/>
                <a:buNone/>
                <a:tabLst/>
              </a:pPr>
              <a:r>
                <a:rPr kumimoji="0" lang="en-US" b="1" i="1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  <a:t>Master</a:t>
              </a:r>
              <a:br>
                <a:rPr kumimoji="0" lang="en-US" b="1" i="1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</a:br>
              <a:r>
                <a:rPr kumimoji="0" lang="en-US" b="1" i="1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  <a:t>Node</a:t>
              </a:r>
            </a:p>
          </p:txBody>
        </p:sp>
        <p:sp>
          <p:nvSpPr>
            <p:cNvPr id="37" name="Rounded Rectangle 36"/>
            <p:cNvSpPr/>
            <p:nvPr/>
          </p:nvSpPr>
          <p:spPr bwMode="auto">
            <a:xfrm>
              <a:off x="3238501" y="4267200"/>
              <a:ext cx="1600200" cy="783193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Tx/>
                <a:buFontTx/>
                <a:buNone/>
                <a:tabLst/>
              </a:pPr>
              <a:r>
                <a:rPr kumimoji="0" lang="en-US" sz="2000" b="1" i="1" u="none" strike="noStrike" cap="none" normalizeH="0" baseline="0" dirty="0" smtClean="0">
                  <a:ln>
                    <a:noFill/>
                  </a:ln>
                  <a:solidFill>
                    <a:schemeClr val="tx2">
                      <a:lumMod val="75000"/>
                    </a:schemeClr>
                  </a:solidFill>
                  <a:effectLst/>
                  <a:latin typeface="Calibri" pitchFamily="34" charset="0"/>
                </a:rPr>
                <a:t>Name</a:t>
              </a:r>
              <a:br>
                <a:rPr kumimoji="0" lang="en-US" sz="2000" b="1" i="1" u="none" strike="noStrike" cap="none" normalizeH="0" baseline="0" dirty="0" smtClean="0">
                  <a:ln>
                    <a:noFill/>
                  </a:ln>
                  <a:solidFill>
                    <a:schemeClr val="tx2">
                      <a:lumMod val="75000"/>
                    </a:schemeClr>
                  </a:solidFill>
                  <a:effectLst/>
                  <a:latin typeface="Calibri" pitchFamily="34" charset="0"/>
                </a:rPr>
              </a:br>
              <a:r>
                <a:rPr kumimoji="0" lang="en-US" sz="2000" b="1" i="1" u="none" strike="noStrike" cap="none" normalizeH="0" baseline="0" dirty="0" smtClean="0">
                  <a:ln>
                    <a:noFill/>
                  </a:ln>
                  <a:solidFill>
                    <a:schemeClr val="tx2">
                      <a:lumMod val="75000"/>
                    </a:schemeClr>
                  </a:solidFill>
                  <a:effectLst/>
                  <a:latin typeface="Calibri" pitchFamily="34" charset="0"/>
                </a:rPr>
                <a:t>Node</a:t>
              </a:r>
            </a:p>
          </p:txBody>
        </p:sp>
      </p:grpSp>
      <p:grpSp>
        <p:nvGrpSpPr>
          <p:cNvPr id="20" name="Group 37"/>
          <p:cNvGrpSpPr/>
          <p:nvPr/>
        </p:nvGrpSpPr>
        <p:grpSpPr>
          <a:xfrm>
            <a:off x="3886200" y="1905000"/>
            <a:ext cx="3810000" cy="685800"/>
            <a:chOff x="2819400" y="1420000"/>
            <a:chExt cx="3810000" cy="381000"/>
          </a:xfrm>
        </p:grpSpPr>
        <p:cxnSp>
          <p:nvCxnSpPr>
            <p:cNvPr id="39" name="Straight Arrow Connector 27"/>
            <p:cNvCxnSpPr>
              <a:cxnSpLocks noChangeShapeType="1"/>
            </p:cNvCxnSpPr>
            <p:nvPr/>
          </p:nvCxnSpPr>
          <p:spPr bwMode="auto">
            <a:xfrm rot="16200000" flipH="1">
              <a:off x="6248400" y="1420000"/>
              <a:ext cx="381000" cy="381000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Arrow Connector 20"/>
            <p:cNvCxnSpPr>
              <a:cxnSpLocks noChangeShapeType="1"/>
            </p:cNvCxnSpPr>
            <p:nvPr/>
          </p:nvCxnSpPr>
          <p:spPr bwMode="auto">
            <a:xfrm rot="5400000">
              <a:off x="2819400" y="1420000"/>
              <a:ext cx="381000" cy="381000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Arrow Connector 22"/>
            <p:cNvCxnSpPr>
              <a:cxnSpLocks noChangeShapeType="1"/>
            </p:cNvCxnSpPr>
            <p:nvPr/>
          </p:nvCxnSpPr>
          <p:spPr bwMode="auto">
            <a:xfrm rot="5400000">
              <a:off x="3886200" y="1572400"/>
              <a:ext cx="381000" cy="76200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Arrow Connector 28"/>
            <p:cNvCxnSpPr>
              <a:cxnSpLocks noChangeShapeType="1"/>
            </p:cNvCxnSpPr>
            <p:nvPr/>
          </p:nvCxnSpPr>
          <p:spPr bwMode="auto">
            <a:xfrm rot="16200000" flipH="1">
              <a:off x="5105400" y="1572400"/>
              <a:ext cx="381000" cy="76200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3" name="Rectangle 42"/>
          <p:cNvSpPr/>
          <p:nvPr/>
        </p:nvSpPr>
        <p:spPr bwMode="auto">
          <a:xfrm>
            <a:off x="3505200" y="4114800"/>
            <a:ext cx="381000" cy="33855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kumimoji="0" lang="en-US" sz="1600" b="1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1</a:t>
            </a:r>
          </a:p>
        </p:txBody>
      </p:sp>
      <p:sp>
        <p:nvSpPr>
          <p:cNvPr id="46" name="Rectangle 45"/>
          <p:cNvSpPr/>
          <p:nvPr/>
        </p:nvSpPr>
        <p:spPr bwMode="auto">
          <a:xfrm>
            <a:off x="4038600" y="4419600"/>
            <a:ext cx="381000" cy="33855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lang="en-US" sz="1600" b="1" i="1" dirty="0" smtClean="0">
                <a:solidFill>
                  <a:schemeClr val="bg1"/>
                </a:solidFill>
              </a:rPr>
              <a:t>3</a:t>
            </a:r>
            <a:endParaRPr kumimoji="0" lang="en-US" sz="1600" b="1" i="1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5181600" y="4114800"/>
            <a:ext cx="381000" cy="33855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kumimoji="0" lang="en-US" sz="1600" b="1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5</a:t>
            </a:r>
          </a:p>
        </p:txBody>
      </p:sp>
      <p:sp>
        <p:nvSpPr>
          <p:cNvPr id="48" name="Rectangle 47"/>
          <p:cNvSpPr/>
          <p:nvPr/>
        </p:nvSpPr>
        <p:spPr bwMode="auto">
          <a:xfrm>
            <a:off x="5715000" y="4419600"/>
            <a:ext cx="381000" cy="33855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kumimoji="0" lang="en-US" sz="1600" b="1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7</a:t>
            </a:r>
          </a:p>
        </p:txBody>
      </p:sp>
      <p:sp>
        <p:nvSpPr>
          <p:cNvPr id="49" name="Rectangle 48"/>
          <p:cNvSpPr/>
          <p:nvPr/>
        </p:nvSpPr>
        <p:spPr bwMode="auto">
          <a:xfrm>
            <a:off x="5257800" y="4800600"/>
            <a:ext cx="381000" cy="33855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lang="en-US" sz="1600" b="1" i="1" dirty="0" smtClean="0">
                <a:solidFill>
                  <a:schemeClr val="bg1"/>
                </a:solidFill>
              </a:rPr>
              <a:t>9</a:t>
            </a:r>
            <a:endParaRPr kumimoji="0" lang="en-US" sz="1600" b="1" i="1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7467600" y="4114800"/>
            <a:ext cx="381000" cy="33855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lang="en-US" sz="1600" b="1" i="1" dirty="0" smtClean="0">
                <a:solidFill>
                  <a:schemeClr val="bg1"/>
                </a:solidFill>
              </a:rPr>
              <a:t>2</a:t>
            </a:r>
            <a:endParaRPr kumimoji="0" lang="en-US" sz="1600" b="1" i="1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51" name="Rectangle 50"/>
          <p:cNvSpPr/>
          <p:nvPr/>
        </p:nvSpPr>
        <p:spPr bwMode="auto">
          <a:xfrm>
            <a:off x="8001000" y="4419600"/>
            <a:ext cx="381000" cy="33855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lang="en-US" sz="1600" b="1" i="1" dirty="0" smtClean="0">
                <a:solidFill>
                  <a:schemeClr val="bg1"/>
                </a:solidFill>
              </a:rPr>
              <a:t>4</a:t>
            </a:r>
            <a:endParaRPr kumimoji="0" lang="en-US" sz="1600" b="1" i="1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52" name="Rectangle 51"/>
          <p:cNvSpPr/>
          <p:nvPr/>
        </p:nvSpPr>
        <p:spPr bwMode="auto">
          <a:xfrm>
            <a:off x="3581400" y="4876800"/>
            <a:ext cx="381000" cy="33855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lang="en-US" sz="1600" b="1" i="1" dirty="0" smtClean="0">
                <a:solidFill>
                  <a:schemeClr val="bg1"/>
                </a:solidFill>
              </a:rPr>
              <a:t>6</a:t>
            </a:r>
            <a:endParaRPr kumimoji="0" lang="en-US" sz="1600" b="1" i="1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53" name="Rectangle 52"/>
          <p:cNvSpPr/>
          <p:nvPr/>
        </p:nvSpPr>
        <p:spPr bwMode="auto">
          <a:xfrm>
            <a:off x="7620000" y="4876800"/>
            <a:ext cx="381000" cy="33855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lang="en-US" sz="1600" b="1" i="1" dirty="0" smtClean="0">
                <a:solidFill>
                  <a:schemeClr val="bg1"/>
                </a:solidFill>
              </a:rPr>
              <a:t>8</a:t>
            </a:r>
            <a:endParaRPr kumimoji="0" lang="en-US" sz="1600" b="1" i="1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533988" y="4038600"/>
            <a:ext cx="4764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latin typeface="Calibri" pitchFamily="34" charset="0"/>
                <a:cs typeface="Calibri" pitchFamily="34" charset="0"/>
              </a:rPr>
              <a:t>…</a:t>
            </a:r>
          </a:p>
        </p:txBody>
      </p:sp>
      <p:sp>
        <p:nvSpPr>
          <p:cNvPr id="45" name="Rectangle 44"/>
          <p:cNvSpPr/>
          <p:nvPr/>
        </p:nvSpPr>
        <p:spPr bwMode="auto">
          <a:xfrm>
            <a:off x="4000500" y="4011083"/>
            <a:ext cx="381000" cy="33855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kumimoji="0" lang="en-US" sz="1600" b="1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5</a:t>
            </a:r>
          </a:p>
        </p:txBody>
      </p:sp>
      <p:sp>
        <p:nvSpPr>
          <p:cNvPr id="55" name="Rectangle 54"/>
          <p:cNvSpPr/>
          <p:nvPr/>
        </p:nvSpPr>
        <p:spPr bwMode="auto">
          <a:xfrm>
            <a:off x="5715000" y="4876800"/>
            <a:ext cx="381000" cy="33855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lang="en-US" sz="1600" b="1" i="1" dirty="0" smtClean="0">
                <a:solidFill>
                  <a:schemeClr val="bg1"/>
                </a:solidFill>
              </a:rPr>
              <a:t>2</a:t>
            </a:r>
            <a:endParaRPr kumimoji="0" lang="en-US" sz="1600" b="1" i="1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56" name="Rectangle 55"/>
          <p:cNvSpPr/>
          <p:nvPr/>
        </p:nvSpPr>
        <p:spPr bwMode="auto">
          <a:xfrm>
            <a:off x="3505200" y="4478979"/>
            <a:ext cx="381000" cy="33855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lang="en-US" sz="1600" b="1" i="1" dirty="0" smtClean="0">
                <a:solidFill>
                  <a:schemeClr val="bg1"/>
                </a:solidFill>
              </a:rPr>
              <a:t>2</a:t>
            </a:r>
            <a:endParaRPr kumimoji="0" lang="en-US" sz="1600" b="1" i="1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57" name="Rectangle 56"/>
          <p:cNvSpPr/>
          <p:nvPr/>
        </p:nvSpPr>
        <p:spPr bwMode="auto">
          <a:xfrm>
            <a:off x="8081431" y="4826000"/>
            <a:ext cx="381000" cy="33855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lang="en-US" sz="1600" b="1" i="1" dirty="0" smtClean="0">
                <a:solidFill>
                  <a:schemeClr val="bg1"/>
                </a:solidFill>
              </a:rPr>
              <a:t>6</a:t>
            </a:r>
            <a:endParaRPr kumimoji="0" lang="en-US" sz="1600" b="1" i="1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58" name="Rectangle 57"/>
          <p:cNvSpPr/>
          <p:nvPr/>
        </p:nvSpPr>
        <p:spPr bwMode="auto">
          <a:xfrm>
            <a:off x="5715000" y="4038600"/>
            <a:ext cx="381000" cy="33855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kumimoji="0" lang="en-US" sz="1600" b="1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1</a:t>
            </a:r>
          </a:p>
        </p:txBody>
      </p:sp>
      <p:sp>
        <p:nvSpPr>
          <p:cNvPr id="59" name="Rectangle 58"/>
          <p:cNvSpPr/>
          <p:nvPr/>
        </p:nvSpPr>
        <p:spPr bwMode="auto">
          <a:xfrm>
            <a:off x="7520407" y="4504378"/>
            <a:ext cx="381000" cy="33855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kumimoji="0" lang="en-US" sz="1600" b="1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1</a:t>
            </a:r>
          </a:p>
        </p:txBody>
      </p:sp>
      <p:sp>
        <p:nvSpPr>
          <p:cNvPr id="60" name="Rounded Rectangular Callout 59"/>
          <p:cNvSpPr/>
          <p:nvPr/>
        </p:nvSpPr>
        <p:spPr bwMode="auto">
          <a:xfrm>
            <a:off x="3786607" y="5952066"/>
            <a:ext cx="4114800" cy="374571"/>
          </a:xfrm>
          <a:prstGeom prst="wedgeRoundRectCallout">
            <a:avLst>
              <a:gd name="adj1" fmla="val 26001"/>
              <a:gd name="adj2" fmla="val -51205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lang="en-US" sz="1600" b="1" i="1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</a:rPr>
              <a:t>A piece of data (block) replicated 3 times</a:t>
            </a:r>
            <a:endParaRPr kumimoji="0" lang="en-US" sz="1600" b="1" i="1" u="none" strike="noStrike" cap="none" normalizeH="0" baseline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Calibri" pitchFamily="34" charset="0"/>
            </a:endParaRPr>
          </a:p>
        </p:txBody>
      </p:sp>
      <p:sp>
        <p:nvSpPr>
          <p:cNvPr id="64" name="Rounded Rectangular Callout 63"/>
          <p:cNvSpPr/>
          <p:nvPr/>
        </p:nvSpPr>
        <p:spPr bwMode="auto">
          <a:xfrm>
            <a:off x="467782" y="5941483"/>
            <a:ext cx="2590801" cy="385154"/>
          </a:xfrm>
          <a:prstGeom prst="wedgeRoundRectCallout">
            <a:avLst>
              <a:gd name="adj1" fmla="val -18933"/>
              <a:gd name="adj2" fmla="val -252464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lang="en-US" sz="1600" b="1" i="1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</a:rPr>
              <a:t>Knows where are the blocks</a:t>
            </a:r>
            <a:endParaRPr kumimoji="0" lang="en-US" sz="1600" b="1" i="1" u="none" strike="noStrike" cap="none" normalizeH="0" baseline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Calibri" pitchFamily="34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3810000" y="4349637"/>
            <a:ext cx="3581400" cy="1636296"/>
            <a:chOff x="3810000" y="4349637"/>
            <a:chExt cx="3581400" cy="1636296"/>
          </a:xfrm>
        </p:grpSpPr>
        <p:cxnSp>
          <p:nvCxnSpPr>
            <p:cNvPr id="65" name="Straight Connector 64"/>
            <p:cNvCxnSpPr/>
            <p:nvPr/>
          </p:nvCxnSpPr>
          <p:spPr bwMode="auto">
            <a:xfrm flipV="1">
              <a:off x="6248400" y="4800600"/>
              <a:ext cx="1143000" cy="1151466"/>
            </a:xfrm>
            <a:prstGeom prst="line">
              <a:avLst/>
            </a:prstGeom>
            <a:noFill/>
            <a:ln w="63500" cap="sq" cmpd="sng" algn="ctr">
              <a:solidFill>
                <a:srgbClr val="C00000"/>
              </a:solidFill>
              <a:prstDash val="solid"/>
              <a:round/>
              <a:headEnd type="none" w="med" len="med"/>
              <a:tailEnd type="triangle" w="lg"/>
            </a:ln>
            <a:effectLst/>
          </p:spPr>
        </p:cxnSp>
        <p:cxnSp>
          <p:nvCxnSpPr>
            <p:cNvPr id="66" name="Straight Connector 65"/>
            <p:cNvCxnSpPr/>
            <p:nvPr/>
          </p:nvCxnSpPr>
          <p:spPr bwMode="auto">
            <a:xfrm flipH="1" flipV="1">
              <a:off x="5905500" y="4377154"/>
              <a:ext cx="56988" cy="1557866"/>
            </a:xfrm>
            <a:prstGeom prst="line">
              <a:avLst/>
            </a:prstGeom>
            <a:noFill/>
            <a:ln w="63500" cap="sq" cmpd="sng" algn="ctr">
              <a:solidFill>
                <a:srgbClr val="C00000"/>
              </a:solidFill>
              <a:prstDash val="solid"/>
              <a:round/>
              <a:headEnd type="none" w="med" len="med"/>
              <a:tailEnd type="triangle" w="lg"/>
            </a:ln>
            <a:effectLst/>
          </p:spPr>
        </p:cxnSp>
        <p:cxnSp>
          <p:nvCxnSpPr>
            <p:cNvPr id="67" name="Straight Connector 66"/>
            <p:cNvCxnSpPr/>
            <p:nvPr/>
          </p:nvCxnSpPr>
          <p:spPr bwMode="auto">
            <a:xfrm flipH="1" flipV="1">
              <a:off x="3810000" y="4349637"/>
              <a:ext cx="1714500" cy="1636296"/>
            </a:xfrm>
            <a:prstGeom prst="line">
              <a:avLst/>
            </a:prstGeom>
            <a:noFill/>
            <a:ln w="63500" cap="sq" cmpd="sng" algn="ctr">
              <a:solidFill>
                <a:srgbClr val="C00000"/>
              </a:solidFill>
              <a:prstDash val="solid"/>
              <a:round/>
              <a:headEnd type="none" w="med" len="med"/>
              <a:tailEnd type="triangle" w="lg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903906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Hadoop Distributed File System (HDFS)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D854ACF-EFF3-42D3-AB5F-408268493A1F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Data is: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dirty="0" smtClean="0"/>
              <a:t>Split into blocks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dirty="0" smtClean="0"/>
              <a:t>Distributed across the machines in the cluster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dirty="0" smtClean="0"/>
              <a:t>Each block is replicated 3 times</a:t>
            </a:r>
          </a:p>
          <a:p>
            <a:pPr marL="800100" lvl="1" indent="-457200">
              <a:buFont typeface="+mj-lt"/>
              <a:buAutoNum type="arabicPeriod"/>
            </a:pPr>
            <a:endParaRPr lang="en-US" dirty="0" smtClean="0"/>
          </a:p>
          <a:p>
            <a:r>
              <a:rPr lang="en-US" dirty="0" smtClean="0"/>
              <a:t>Machines in the cluster are cheap and unreliable</a:t>
            </a:r>
          </a:p>
          <a:p>
            <a:r>
              <a:rPr lang="en-US" dirty="0" smtClean="0"/>
              <a:t>HDFS resides on top of a native file system</a:t>
            </a:r>
          </a:p>
          <a:p>
            <a:r>
              <a:rPr lang="en-US" dirty="0" smtClean="0"/>
              <a:t>Block size is typically 64 or 128 MB </a:t>
            </a:r>
          </a:p>
          <a:p>
            <a:r>
              <a:rPr lang="en-US" dirty="0" smtClean="0"/>
              <a:t>Follows the idea of the Google File System (GFS)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6272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HDFS Sweet Spot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D854ACF-EFF3-42D3-AB5F-408268493A1F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Smaller number of large files</a:t>
            </a:r>
          </a:p>
          <a:p>
            <a:pPr lvl="1"/>
            <a:r>
              <a:rPr lang="en-US" dirty="0" smtClean="0"/>
              <a:t>Files typically &gt; 100MB</a:t>
            </a:r>
          </a:p>
          <a:p>
            <a:r>
              <a:rPr lang="en-US" dirty="0" smtClean="0"/>
              <a:t>Ideal applications read the data from the beginning to the end</a:t>
            </a:r>
          </a:p>
          <a:p>
            <a:pPr lvl="1"/>
            <a:r>
              <a:rPr lang="en-US" dirty="0" smtClean="0"/>
              <a:t>Minimize the cost of </a:t>
            </a:r>
            <a:r>
              <a:rPr lang="en-US" i="1" dirty="0" smtClean="0"/>
              <a:t>seek</a:t>
            </a:r>
          </a:p>
          <a:p>
            <a:r>
              <a:rPr lang="en-US" dirty="0" smtClean="0"/>
              <a:t>Files are typically not updated</a:t>
            </a:r>
          </a:p>
          <a:p>
            <a:pPr lvl="1"/>
            <a:r>
              <a:rPr lang="en-US" dirty="0" smtClean="0"/>
              <a:t>No random access!</a:t>
            </a:r>
          </a:p>
          <a:p>
            <a:pPr lvl="1"/>
            <a:r>
              <a:rPr lang="en-US" dirty="0" smtClean="0"/>
              <a:t>Append operation added later</a:t>
            </a:r>
          </a:p>
          <a:p>
            <a:r>
              <a:rPr lang="en-US" dirty="0" smtClean="0"/>
              <a:t>Default replication: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0102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HDFS Command Line API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D854ACF-EFF3-42D3-AB5F-408268493A1F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Example: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sz="1800" dirty="0" err="1" smtClean="0">
                <a:latin typeface="Source Code Pro"/>
                <a:cs typeface="Source Code Pro"/>
              </a:rPr>
              <a:t>hadoop</a:t>
            </a:r>
            <a:r>
              <a:rPr lang="en-US" sz="1800" dirty="0" smtClean="0">
                <a:latin typeface="Source Code Pro"/>
                <a:cs typeface="Source Code Pro"/>
              </a:rPr>
              <a:t> </a:t>
            </a:r>
            <a:r>
              <a:rPr lang="en-US" sz="1800" dirty="0" err="1" smtClean="0">
                <a:latin typeface="Source Code Pro"/>
                <a:cs typeface="Source Code Pro"/>
              </a:rPr>
              <a:t>fs</a:t>
            </a:r>
            <a:r>
              <a:rPr lang="en-US" sz="1800" dirty="0" smtClean="0">
                <a:latin typeface="Source Code Pro"/>
                <a:cs typeface="Source Code Pro"/>
              </a:rPr>
              <a:t> </a:t>
            </a:r>
            <a:r>
              <a:rPr lang="en-US" sz="1800" dirty="0">
                <a:latin typeface="Source Code Pro"/>
                <a:cs typeface="Source Code Pro"/>
              </a:rPr>
              <a:t>-cat </a:t>
            </a:r>
            <a:r>
              <a:rPr lang="en-US" sz="1800" dirty="0" err="1">
                <a:latin typeface="Source Code Pro"/>
                <a:cs typeface="Source Code Pro"/>
              </a:rPr>
              <a:t>hdfs</a:t>
            </a:r>
            <a:r>
              <a:rPr lang="en-US" sz="1800" dirty="0">
                <a:latin typeface="Source Code Pro"/>
                <a:cs typeface="Source Code Pro"/>
              </a:rPr>
              <a:t>://nn1.example.com/</a:t>
            </a:r>
            <a:r>
              <a:rPr lang="en-US" sz="1800" dirty="0" smtClean="0">
                <a:latin typeface="Source Code Pro"/>
                <a:cs typeface="Source Code Pro"/>
              </a:rPr>
              <a:t>file1</a:t>
            </a:r>
            <a:br>
              <a:rPr lang="en-US" sz="1800" dirty="0" smtClean="0">
                <a:latin typeface="Source Code Pro"/>
                <a:cs typeface="Source Code Pro"/>
              </a:rPr>
            </a:br>
            <a:endParaRPr lang="en-US" dirty="0">
              <a:latin typeface="Source Code Pro"/>
              <a:cs typeface="Source Code Pro"/>
            </a:endParaRPr>
          </a:p>
          <a:p>
            <a:r>
              <a:rPr lang="en-US" dirty="0" smtClean="0"/>
              <a:t>Similar to shell commands</a:t>
            </a:r>
            <a:br>
              <a:rPr lang="en-US" dirty="0" smtClean="0"/>
            </a:br>
            <a:r>
              <a:rPr lang="en-US" dirty="0" smtClean="0"/>
              <a:t> for manipulating files, with some additions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1800" dirty="0" err="1" smtClean="0">
                <a:latin typeface="Source Code Pro"/>
                <a:cs typeface="Source Code Pro"/>
              </a:rPr>
              <a:t>hadoop</a:t>
            </a:r>
            <a:r>
              <a:rPr lang="en-US" sz="1800" dirty="0" smtClean="0">
                <a:latin typeface="Source Code Pro"/>
                <a:cs typeface="Source Code Pro"/>
              </a:rPr>
              <a:t> </a:t>
            </a:r>
            <a:r>
              <a:rPr lang="en-US" sz="1800" dirty="0" err="1" smtClean="0">
                <a:latin typeface="Source Code Pro"/>
                <a:cs typeface="Source Code Pro"/>
              </a:rPr>
              <a:t>fs</a:t>
            </a:r>
            <a:r>
              <a:rPr lang="en-US" sz="1800" dirty="0" smtClean="0">
                <a:latin typeface="Source Code Pro"/>
                <a:cs typeface="Source Code Pro"/>
              </a:rPr>
              <a:t> </a:t>
            </a:r>
            <a:r>
              <a:rPr lang="en-US" sz="1800" dirty="0">
                <a:latin typeface="Source Code Pro"/>
                <a:cs typeface="Source Code Pro"/>
              </a:rPr>
              <a:t>–</a:t>
            </a:r>
            <a:r>
              <a:rPr lang="en-US" sz="1800" dirty="0" err="1">
                <a:latin typeface="Source Code Pro"/>
                <a:cs typeface="Source Code Pro"/>
              </a:rPr>
              <a:t>cmd</a:t>
            </a:r>
            <a:r>
              <a:rPr lang="en-US" sz="1800" dirty="0">
                <a:latin typeface="Source Code Pro"/>
                <a:cs typeface="Source Code Pro"/>
              </a:rPr>
              <a:t> </a:t>
            </a:r>
            <a:r>
              <a:rPr lang="en-US" sz="1800" dirty="0" err="1">
                <a:latin typeface="Source Code Pro"/>
                <a:cs typeface="Source Code Pro"/>
              </a:rPr>
              <a:t>args</a:t>
            </a:r>
            <a:endParaRPr lang="en-US" sz="1800" dirty="0">
              <a:latin typeface="Source Code Pro"/>
              <a:cs typeface="Source Code Pro"/>
            </a:endParaRPr>
          </a:p>
          <a:p>
            <a:pPr marL="0" indent="0">
              <a:buNone/>
            </a:pPr>
            <a:endParaRPr lang="en-US" i="1" dirty="0" smtClean="0"/>
          </a:p>
        </p:txBody>
      </p:sp>
      <p:sp>
        <p:nvSpPr>
          <p:cNvPr id="5" name="Rounded Rectangular Callout 4"/>
          <p:cNvSpPr/>
          <p:nvPr/>
        </p:nvSpPr>
        <p:spPr>
          <a:xfrm>
            <a:off x="2133600" y="4267200"/>
            <a:ext cx="3505200" cy="1905000"/>
          </a:xfrm>
          <a:prstGeom prst="wedgeRoundRectCallout">
            <a:avLst>
              <a:gd name="adj1" fmla="val -39228"/>
              <a:gd name="adj2" fmla="val -75962"/>
              <a:gd name="adj3" fmla="val 16667"/>
            </a:avLst>
          </a:prstGeom>
          <a:solidFill>
            <a:srgbClr val="99999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latin typeface="Source Code Pro"/>
                <a:cs typeface="Source Code Pro"/>
              </a:rPr>
              <a:t>copyFromLocal</a:t>
            </a:r>
            <a:r>
              <a:rPr lang="en-US" dirty="0">
                <a:latin typeface="Source Code Pro"/>
                <a:cs typeface="Source Code Pro"/>
              </a:rPr>
              <a:t>, </a:t>
            </a:r>
            <a:r>
              <a:rPr lang="en-US" dirty="0" err="1">
                <a:latin typeface="Source Code Pro"/>
                <a:cs typeface="Source Code Pro"/>
              </a:rPr>
              <a:t>copyToLocal</a:t>
            </a:r>
            <a:r>
              <a:rPr lang="en-US" dirty="0">
                <a:latin typeface="Source Code Pro"/>
                <a:cs typeface="Source Code Pro"/>
              </a:rPr>
              <a:t>,</a:t>
            </a:r>
            <a:br>
              <a:rPr lang="en-US" dirty="0">
                <a:latin typeface="Source Code Pro"/>
                <a:cs typeface="Source Code Pro"/>
              </a:rPr>
            </a:br>
            <a:r>
              <a:rPr lang="en-US" dirty="0">
                <a:latin typeface="Source Code Pro"/>
                <a:cs typeface="Source Code Pro"/>
              </a:rPr>
              <a:t>put, get,</a:t>
            </a:r>
            <a:br>
              <a:rPr lang="en-US" dirty="0">
                <a:latin typeface="Source Code Pro"/>
                <a:cs typeface="Source Code Pro"/>
              </a:rPr>
            </a:br>
            <a:r>
              <a:rPr lang="en-US" dirty="0">
                <a:latin typeface="Source Code Pro"/>
                <a:cs typeface="Source Code Pro"/>
              </a:rPr>
              <a:t>cat, </a:t>
            </a:r>
            <a:br>
              <a:rPr lang="en-US" dirty="0">
                <a:latin typeface="Source Code Pro"/>
                <a:cs typeface="Source Code Pro"/>
              </a:rPr>
            </a:br>
            <a:r>
              <a:rPr lang="en-US" dirty="0" err="1">
                <a:latin typeface="Source Code Pro"/>
                <a:cs typeface="Source Code Pro"/>
              </a:rPr>
              <a:t>cp</a:t>
            </a:r>
            <a:r>
              <a:rPr lang="en-US" dirty="0">
                <a:latin typeface="Source Code Pro"/>
                <a:cs typeface="Source Code Pro"/>
              </a:rPr>
              <a:t>, mv, </a:t>
            </a:r>
            <a:r>
              <a:rPr lang="en-US" dirty="0" err="1">
                <a:latin typeface="Source Code Pro"/>
                <a:cs typeface="Source Code Pro"/>
              </a:rPr>
              <a:t>rm</a:t>
            </a:r>
            <a:r>
              <a:rPr lang="en-US" dirty="0">
                <a:latin typeface="Source Code Pro"/>
                <a:cs typeface="Source Code Pro"/>
              </a:rPr>
              <a:t>, </a:t>
            </a:r>
            <a:r>
              <a:rPr lang="is-IS" dirty="0" smtClean="0">
                <a:latin typeface="Source Code Pro"/>
                <a:cs typeface="Source Code Pro"/>
              </a:rPr>
              <a:t>…</a:t>
            </a:r>
            <a:endParaRPr lang="en-US" dirty="0" smtClean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627285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HDFS File System Shell Reference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2A089F-6FA7-E74D-8B91-14056D11BB2D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err="1">
                <a:hlinkClick r:id="rId2"/>
              </a:rPr>
              <a:t>hadoop.apache.org</a:t>
            </a:r>
            <a:r>
              <a:rPr lang="en-US" dirty="0">
                <a:hlinkClick r:id="rId2"/>
              </a:rPr>
              <a:t>/docs/current/</a:t>
            </a:r>
            <a:r>
              <a:rPr lang="en-US" dirty="0" err="1">
                <a:hlinkClick r:id="rId2"/>
              </a:rPr>
              <a:t>hadoop</a:t>
            </a:r>
            <a:r>
              <a:rPr lang="en-US" dirty="0">
                <a:hlinkClick r:id="rId2"/>
              </a:rPr>
              <a:t>-project-</a:t>
            </a:r>
            <a:r>
              <a:rPr lang="en-US" dirty="0" err="1">
                <a:hlinkClick r:id="rId2"/>
              </a:rPr>
              <a:t>dist</a:t>
            </a:r>
            <a:r>
              <a:rPr lang="en-US" dirty="0">
                <a:hlinkClick r:id="rId2"/>
              </a:rPr>
              <a:t>/</a:t>
            </a:r>
            <a:r>
              <a:rPr lang="en-US" dirty="0" err="1">
                <a:hlinkClick r:id="rId2"/>
              </a:rPr>
              <a:t>hadoop</a:t>
            </a:r>
            <a:r>
              <a:rPr lang="en-US" dirty="0">
                <a:hlinkClick r:id="rId2"/>
              </a:rPr>
              <a:t>-common/</a:t>
            </a:r>
            <a:r>
              <a:rPr lang="en-US" dirty="0" err="1">
                <a:hlinkClick r:id="rId2"/>
              </a:rPr>
              <a:t>FileSystemShell.html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00" y="2590800"/>
            <a:ext cx="6578600" cy="304693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836041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Formats</a:t>
            </a:r>
            <a:r>
              <a:rPr lang="is-IS" dirty="0" smtClean="0"/>
              <a:t>…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2A089F-6FA7-E74D-8B91-14056D11BB2D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b="1" dirty="0" smtClean="0"/>
              <a:t>Text / CSV / TSV</a:t>
            </a:r>
          </a:p>
          <a:p>
            <a:pPr lvl="1"/>
            <a:r>
              <a:rPr lang="en-US" dirty="0" smtClean="0"/>
              <a:t>Popular, easy to process</a:t>
            </a:r>
          </a:p>
          <a:p>
            <a:r>
              <a:rPr lang="en-US" b="1" dirty="0"/>
              <a:t>Sequence</a:t>
            </a:r>
          </a:p>
          <a:p>
            <a:pPr lvl="1"/>
            <a:r>
              <a:rPr lang="en-US" dirty="0"/>
              <a:t>Binary, similar to CSV</a:t>
            </a:r>
          </a:p>
          <a:p>
            <a:pPr lvl="1"/>
            <a:r>
              <a:rPr lang="en-US" dirty="0"/>
              <a:t>Often used for intermediate results</a:t>
            </a:r>
            <a:r>
              <a:rPr lang="en-US" dirty="0" smtClean="0"/>
              <a:t>.</a:t>
            </a:r>
            <a:endParaRPr lang="en-US" b="1" dirty="0" smtClean="0"/>
          </a:p>
          <a:p>
            <a:r>
              <a:rPr lang="en-US" b="1" dirty="0" smtClean="0"/>
              <a:t>JSON</a:t>
            </a:r>
            <a:r>
              <a:rPr lang="en-US" dirty="0" smtClean="0"/>
              <a:t> records </a:t>
            </a:r>
          </a:p>
          <a:p>
            <a:pPr lvl="1"/>
            <a:r>
              <a:rPr lang="en-US" dirty="0" smtClean="0"/>
              <a:t>Not </a:t>
            </a:r>
            <a:r>
              <a:rPr lang="en-US" dirty="0"/>
              <a:t>JSON files</a:t>
            </a:r>
            <a:r>
              <a:rPr lang="en-US" dirty="0" smtClean="0"/>
              <a:t>!</a:t>
            </a:r>
          </a:p>
          <a:p>
            <a:pPr lvl="1"/>
            <a:r>
              <a:rPr lang="en-US" dirty="0" smtClean="0"/>
              <a:t>Records are a natural boundary for splitting</a:t>
            </a:r>
          </a:p>
          <a:p>
            <a:r>
              <a:rPr lang="en-US" b="1" dirty="0" smtClean="0"/>
              <a:t>Apache Avro</a:t>
            </a:r>
          </a:p>
          <a:p>
            <a:pPr marL="574675" lvl="2" indent="-280988"/>
            <a:r>
              <a:rPr lang="en-US" dirty="0"/>
              <a:t>Multi-purpose, carries metadata, </a:t>
            </a:r>
            <a:r>
              <a:rPr lang="en-US" dirty="0" err="1"/>
              <a:t>splittable</a:t>
            </a:r>
            <a:r>
              <a:rPr lang="en-US" dirty="0"/>
              <a:t>, </a:t>
            </a:r>
            <a:r>
              <a:rPr lang="en-US" dirty="0" smtClean="0"/>
              <a:t>mature</a:t>
            </a:r>
          </a:p>
          <a:p>
            <a:pPr marL="574675" lvl="2" indent="-280988"/>
            <a:r>
              <a:rPr lang="en-US" dirty="0">
                <a:hlinkClick r:id="rId2"/>
              </a:rPr>
              <a:t>https://avro.apache.org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9400" y="4495800"/>
            <a:ext cx="2257657" cy="701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0431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 smtClean="0"/>
              <a:t>…</a:t>
            </a:r>
            <a:r>
              <a:rPr lang="en-US" dirty="0" smtClean="0"/>
              <a:t>File Formats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2A089F-6FA7-E74D-8B91-14056D11BB2D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b="1" dirty="0" smtClean="0"/>
              <a:t>RC</a:t>
            </a:r>
            <a:r>
              <a:rPr lang="en-US" dirty="0" smtClean="0"/>
              <a:t> (Record Columnar)</a:t>
            </a:r>
          </a:p>
          <a:p>
            <a:pPr lvl="1"/>
            <a:r>
              <a:rPr lang="en-US" dirty="0" smtClean="0"/>
              <a:t>First columnar format, has compression, no schema evolution</a:t>
            </a:r>
          </a:p>
          <a:p>
            <a:pPr lvl="1"/>
            <a:endParaRPr lang="en-US" dirty="0" smtClean="0"/>
          </a:p>
          <a:p>
            <a:r>
              <a:rPr lang="en-US" b="1" dirty="0" smtClean="0"/>
              <a:t>Apache ORC</a:t>
            </a:r>
            <a:r>
              <a:rPr lang="en-US" dirty="0" smtClean="0"/>
              <a:t> (Optimized RC)</a:t>
            </a:r>
          </a:p>
          <a:p>
            <a:pPr lvl="1"/>
            <a:r>
              <a:rPr lang="en-US" dirty="0" smtClean="0"/>
              <a:t>Self-describing type-aware columnar file format</a:t>
            </a:r>
          </a:p>
          <a:p>
            <a:pPr lvl="1"/>
            <a:r>
              <a:rPr lang="en-US" dirty="0" smtClean="0"/>
              <a:t>Improved Hive performance for RC</a:t>
            </a:r>
          </a:p>
          <a:p>
            <a:pPr lvl="1"/>
            <a:r>
              <a:rPr lang="en-US" dirty="0">
                <a:hlinkClick r:id="rId3"/>
              </a:rPr>
              <a:t>https://orc.apache.org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b="1" dirty="0" smtClean="0"/>
              <a:t>Apache Parquet</a:t>
            </a:r>
          </a:p>
          <a:p>
            <a:pPr lvl="1"/>
            <a:r>
              <a:rPr lang="en-US" dirty="0" smtClean="0"/>
              <a:t>Modern columnar format, column compression</a:t>
            </a:r>
          </a:p>
          <a:p>
            <a:pPr lvl="1"/>
            <a:r>
              <a:rPr lang="en-US" dirty="0">
                <a:hlinkClick r:id="rId4"/>
              </a:rPr>
              <a:t>https://</a:t>
            </a:r>
            <a:r>
              <a:rPr lang="en-US" dirty="0" err="1">
                <a:hlinkClick r:id="rId4"/>
              </a:rPr>
              <a:t>parquet.apache.org</a:t>
            </a:r>
            <a:r>
              <a:rPr lang="en-US" dirty="0">
                <a:hlinkClick r:id="rId4"/>
              </a:rPr>
              <a:t>/</a:t>
            </a:r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09553" y="4216400"/>
            <a:ext cx="2387600" cy="635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58690" y="2615600"/>
            <a:ext cx="1625600" cy="65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2543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File Format to Choose?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2A089F-6FA7-E74D-8B91-14056D11BB2D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Choose by your use cases! No format is optimal</a:t>
            </a:r>
          </a:p>
          <a:p>
            <a:r>
              <a:rPr lang="en-US" dirty="0" smtClean="0"/>
              <a:t>Major distributions prefer different formats</a:t>
            </a:r>
          </a:p>
          <a:p>
            <a:pPr lvl="1"/>
            <a:r>
              <a:rPr lang="en-US" dirty="0" smtClean="0"/>
              <a:t>Cloudera: Parquet</a:t>
            </a:r>
          </a:p>
          <a:p>
            <a:pPr lvl="1"/>
            <a:r>
              <a:rPr lang="en-US" dirty="0" err="1" smtClean="0"/>
              <a:t>Hortonworks</a:t>
            </a:r>
            <a:r>
              <a:rPr lang="en-US" dirty="0" smtClean="0"/>
              <a:t>: ORC</a:t>
            </a:r>
          </a:p>
          <a:p>
            <a:endParaRPr lang="en-US" dirty="0"/>
          </a:p>
          <a:p>
            <a:r>
              <a:rPr lang="en-US" dirty="0" smtClean="0"/>
              <a:t>Columnar formats:</a:t>
            </a:r>
          </a:p>
          <a:p>
            <a:pPr lvl="1"/>
            <a:r>
              <a:rPr lang="en-US" dirty="0" smtClean="0"/>
              <a:t>Fast to read</a:t>
            </a:r>
          </a:p>
          <a:p>
            <a:pPr lvl="1"/>
            <a:r>
              <a:rPr lang="en-US" dirty="0" smtClean="0"/>
              <a:t>Slow to write</a:t>
            </a:r>
          </a:p>
          <a:p>
            <a:pPr lvl="1"/>
            <a:endParaRPr lang="en-US" dirty="0"/>
          </a:p>
          <a:p>
            <a:r>
              <a:rPr lang="en-US" dirty="0" smtClean="0"/>
              <a:t>CSV</a:t>
            </a:r>
          </a:p>
          <a:p>
            <a:pPr lvl="1"/>
            <a:r>
              <a:rPr lang="en-US" dirty="0" smtClean="0"/>
              <a:t>Fast to write, slow to read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887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NameNode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D854ACF-EFF3-42D3-AB5F-408268493A1F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Manages the metadata for the HDFS</a:t>
            </a:r>
          </a:p>
          <a:p>
            <a:r>
              <a:rPr lang="en-US" dirty="0" smtClean="0"/>
              <a:t>Must remain accessible</a:t>
            </a:r>
          </a:p>
          <a:p>
            <a:pPr lvl="1"/>
            <a:r>
              <a:rPr lang="en-US" dirty="0" smtClean="0"/>
              <a:t>Install on a more reliable machine than the data notes</a:t>
            </a:r>
          </a:p>
          <a:p>
            <a:r>
              <a:rPr lang="en-US" dirty="0" smtClean="0"/>
              <a:t>Metadata is held in RAM</a:t>
            </a:r>
          </a:p>
          <a:p>
            <a:pPr lvl="1"/>
            <a:r>
              <a:rPr lang="en-US" dirty="0" smtClean="0"/>
              <a:t>Make sure the </a:t>
            </a:r>
            <a:r>
              <a:rPr lang="en-US" dirty="0" err="1" smtClean="0"/>
              <a:t>NameNode</a:t>
            </a:r>
            <a:r>
              <a:rPr lang="en-US" dirty="0" smtClean="0"/>
              <a:t> machine has a lot of RAM!</a:t>
            </a:r>
          </a:p>
          <a:p>
            <a:endParaRPr lang="en-US" dirty="0"/>
          </a:p>
          <a:p>
            <a:r>
              <a:rPr lang="en-US" dirty="0" smtClean="0"/>
              <a:t>Secondary </a:t>
            </a:r>
            <a:r>
              <a:rPr lang="en-US" dirty="0" err="1" smtClean="0"/>
              <a:t>NameNode</a:t>
            </a:r>
            <a:endParaRPr lang="en-US" dirty="0" smtClean="0"/>
          </a:p>
          <a:p>
            <a:pPr lvl="1"/>
            <a:r>
              <a:rPr lang="en-US" dirty="0" smtClean="0"/>
              <a:t>It is not a backup!</a:t>
            </a:r>
          </a:p>
          <a:p>
            <a:pPr lvl="1"/>
            <a:r>
              <a:rPr lang="en-US" dirty="0" smtClean="0"/>
              <a:t>It handles some housekeeping tasks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3015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DataNodes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D854ACF-EFF3-42D3-AB5F-408268493A1F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Stores data in standard files</a:t>
            </a:r>
          </a:p>
          <a:p>
            <a:r>
              <a:rPr lang="en-US" dirty="0" err="1" smtClean="0"/>
              <a:t>NameNode</a:t>
            </a:r>
            <a:r>
              <a:rPr lang="en-US" dirty="0" smtClean="0"/>
              <a:t> is required to access the data in the HDFS cluster</a:t>
            </a:r>
          </a:p>
          <a:p>
            <a:pPr lvl="1"/>
            <a:r>
              <a:rPr lang="en-US" dirty="0" err="1" smtClean="0"/>
              <a:t>NameNode</a:t>
            </a:r>
            <a:r>
              <a:rPr lang="en-US" dirty="0" smtClean="0"/>
              <a:t> knows which blocks are needed to assemble a file</a:t>
            </a:r>
          </a:p>
          <a:p>
            <a:pPr lvl="1"/>
            <a:r>
              <a:rPr lang="en-US" dirty="0" smtClean="0"/>
              <a:t>Programs read data from </a:t>
            </a:r>
            <a:r>
              <a:rPr lang="en-US" dirty="0" err="1" smtClean="0"/>
              <a:t>DataNode</a:t>
            </a:r>
            <a:r>
              <a:rPr lang="en-US" dirty="0" smtClean="0"/>
              <a:t> directly</a:t>
            </a:r>
          </a:p>
          <a:p>
            <a:r>
              <a:rPr lang="en-US" dirty="0" smtClean="0"/>
              <a:t>Files are split into 64 or 128MB blocks</a:t>
            </a:r>
          </a:p>
          <a:p>
            <a:pPr lvl="1"/>
            <a:r>
              <a:rPr lang="en-US" dirty="0" smtClean="0"/>
              <a:t>Blocks make for easier management</a:t>
            </a:r>
          </a:p>
          <a:p>
            <a:r>
              <a:rPr lang="en-US" dirty="0" smtClean="0"/>
              <a:t>Map and Reduce jobs run on data nodes</a:t>
            </a:r>
          </a:p>
          <a:p>
            <a:pPr lvl="1"/>
            <a:r>
              <a:rPr lang="en-US" dirty="0" smtClean="0"/>
              <a:t>We send the programs to the data, instead the other way around!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19359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Common Pattern for Processing Large Data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64F49CE-15A8-4E84-ADAE-B0B5E73361B5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4294967295"/>
          </p:nvPr>
        </p:nvGraphicFramePr>
        <p:xfrm>
          <a:off x="0" y="1219200"/>
          <a:ext cx="5791200" cy="49244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Rounded Rectangular Callout 10"/>
          <p:cNvSpPr/>
          <p:nvPr/>
        </p:nvSpPr>
        <p:spPr bwMode="auto">
          <a:xfrm>
            <a:off x="6858000" y="2667000"/>
            <a:ext cx="2057400" cy="646986"/>
          </a:xfrm>
          <a:prstGeom prst="wedgeRoundRectCallout">
            <a:avLst>
              <a:gd name="adj1" fmla="val -123893"/>
              <a:gd name="adj2" fmla="val -25892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kumimoji="0" lang="en-US" sz="3200" b="1" i="1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"Map"</a:t>
            </a:r>
          </a:p>
        </p:txBody>
      </p:sp>
      <p:sp>
        <p:nvSpPr>
          <p:cNvPr id="12" name="Rounded Rectangular Callout 11"/>
          <p:cNvSpPr/>
          <p:nvPr/>
        </p:nvSpPr>
        <p:spPr bwMode="auto">
          <a:xfrm>
            <a:off x="6858000" y="5181600"/>
            <a:ext cx="2057400" cy="646986"/>
          </a:xfrm>
          <a:prstGeom prst="wedgeRoundRectCallout">
            <a:avLst>
              <a:gd name="adj1" fmla="val -139996"/>
              <a:gd name="adj2" fmla="val -138548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kumimoji="0" lang="en-US" sz="3200" b="1" i="1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"Reduce"</a:t>
            </a:r>
          </a:p>
        </p:txBody>
      </p:sp>
      <p:sp>
        <p:nvSpPr>
          <p:cNvPr id="13" name="Rounded Rectangular Callout 12"/>
          <p:cNvSpPr/>
          <p:nvPr/>
        </p:nvSpPr>
        <p:spPr bwMode="auto">
          <a:xfrm>
            <a:off x="6858000" y="1066800"/>
            <a:ext cx="2057400" cy="919401"/>
          </a:xfrm>
          <a:prstGeom prst="wedgeRoundRectCallout">
            <a:avLst>
              <a:gd name="adj1" fmla="val -112943"/>
              <a:gd name="adj2" fmla="val 21447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kumimoji="0" lang="en-US" b="1" i="1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Key/Value</a:t>
            </a:r>
            <a:br>
              <a:rPr kumimoji="0" lang="en-US" b="1" i="1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</a:br>
            <a:r>
              <a:rPr kumimoji="0" lang="en-US" b="1" i="1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pairs</a:t>
            </a:r>
          </a:p>
        </p:txBody>
      </p:sp>
    </p:spTree>
    <p:extLst>
      <p:ext uri="{BB962C8B-B14F-4D97-AF65-F5344CB8AC3E}">
        <p14:creationId xmlns:p14="http://schemas.microsoft.com/office/powerpoint/2010/main" val="28086450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729314EB-32C7-4A22-8A85-7E5E80D6A9B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">
                                            <p:graphicEl>
                                              <a:dgm id="{729314EB-32C7-4A22-8A85-7E5E80D6A9B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8BEC64A6-878B-4C61-8B39-9F7F9AB5BF6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0">
                                            <p:graphicEl>
                                              <a:dgm id="{8BEC64A6-878B-4C61-8B39-9F7F9AB5BF6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87E6F75E-C8D8-4FDD-A086-0D57FEB4501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0">
                                            <p:graphicEl>
                                              <a:dgm id="{87E6F75E-C8D8-4FDD-A086-0D57FEB4501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70A4CAC4-AB6F-4002-B3E0-A74C678F3CE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0">
                                            <p:graphicEl>
                                              <a:dgm id="{70A4CAC4-AB6F-4002-B3E0-A74C678F3CE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29364DCE-0427-4E8D-A066-6AB0FE954F2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0">
                                            <p:graphicEl>
                                              <a:dgm id="{29364DCE-0427-4E8D-A066-6AB0FE954F2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0" grpId="0">
        <p:bldSub>
          <a:bldDgm bld="one"/>
        </p:bldSub>
      </p:bldGraphic>
      <p:bldP spid="11" grpId="0" animBg="1"/>
      <p:bldP spid="12" grpId="0" animBg="1"/>
      <p:bldP spid="13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 and Reduce Tasks Running on Nodes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D854ACF-EFF3-42D3-AB5F-408268493A1F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Rounded Rectangle 17"/>
          <p:cNvSpPr/>
          <p:nvPr/>
        </p:nvSpPr>
        <p:spPr bwMode="auto">
          <a:xfrm>
            <a:off x="3200400" y="2057400"/>
            <a:ext cx="1447800" cy="3581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kumimoji="0" lang="en-US" b="1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itchFamily="34" charset="0"/>
              </a:rPr>
              <a:t>Node 1</a:t>
            </a:r>
          </a:p>
        </p:txBody>
      </p:sp>
      <p:sp>
        <p:nvSpPr>
          <p:cNvPr id="17" name="Rounded Rectangle 16"/>
          <p:cNvSpPr/>
          <p:nvPr/>
        </p:nvSpPr>
        <p:spPr bwMode="auto">
          <a:xfrm>
            <a:off x="3339612" y="3962400"/>
            <a:ext cx="1169377" cy="14478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endParaRPr kumimoji="0" lang="en-US" sz="2000" i="1" u="none" strike="noStrike" cap="none" normalizeH="0" baseline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Calibri" pitchFamily="34" charset="0"/>
            </a:endParaRPr>
          </a:p>
        </p:txBody>
      </p:sp>
      <p:sp>
        <p:nvSpPr>
          <p:cNvPr id="30" name="Rounded Rectangle 29"/>
          <p:cNvSpPr/>
          <p:nvPr/>
        </p:nvSpPr>
        <p:spPr bwMode="auto">
          <a:xfrm>
            <a:off x="4876800" y="2057400"/>
            <a:ext cx="1447800" cy="3581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kumimoji="0" lang="en-US" b="1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itchFamily="34" charset="0"/>
              </a:rPr>
              <a:t>Node 2</a:t>
            </a:r>
          </a:p>
        </p:txBody>
      </p:sp>
      <p:sp>
        <p:nvSpPr>
          <p:cNvPr id="31" name="Rounded Rectangle 30"/>
          <p:cNvSpPr/>
          <p:nvPr/>
        </p:nvSpPr>
        <p:spPr bwMode="auto">
          <a:xfrm>
            <a:off x="5016012" y="3962400"/>
            <a:ext cx="1169377" cy="14478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endParaRPr kumimoji="0" lang="en-US" sz="2000" i="1" u="none" strike="noStrike" cap="none" normalizeH="0" baseline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Calibri" pitchFamily="34" charset="0"/>
            </a:endParaRPr>
          </a:p>
        </p:txBody>
      </p:sp>
      <p:sp>
        <p:nvSpPr>
          <p:cNvPr id="33" name="Rounded Rectangle 32"/>
          <p:cNvSpPr/>
          <p:nvPr/>
        </p:nvSpPr>
        <p:spPr bwMode="auto">
          <a:xfrm>
            <a:off x="7239000" y="2057400"/>
            <a:ext cx="1447800" cy="3581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kumimoji="0" lang="en-US" b="1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itchFamily="34" charset="0"/>
              </a:rPr>
              <a:t>Node n</a:t>
            </a:r>
          </a:p>
        </p:txBody>
      </p:sp>
      <p:sp>
        <p:nvSpPr>
          <p:cNvPr id="34" name="Rounded Rectangle 33"/>
          <p:cNvSpPr/>
          <p:nvPr/>
        </p:nvSpPr>
        <p:spPr bwMode="auto">
          <a:xfrm>
            <a:off x="7378212" y="3962400"/>
            <a:ext cx="1169377" cy="14478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endParaRPr kumimoji="0" lang="en-US" sz="2000" i="1" u="none" strike="noStrike" cap="none" normalizeH="0" baseline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Calibri" pitchFamily="34" charset="0"/>
            </a:endParaRPr>
          </a:p>
        </p:txBody>
      </p:sp>
      <p:sp>
        <p:nvSpPr>
          <p:cNvPr id="36" name="Rounded Rectangle 35"/>
          <p:cNvSpPr/>
          <p:nvPr/>
        </p:nvSpPr>
        <p:spPr bwMode="auto">
          <a:xfrm>
            <a:off x="762000" y="2057400"/>
            <a:ext cx="1447800" cy="3581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kumimoji="0" lang="en-US" b="1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itchFamily="34" charset="0"/>
              </a:rPr>
              <a:t>Master</a:t>
            </a:r>
            <a:br>
              <a:rPr kumimoji="0" lang="en-US" b="1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itchFamily="34" charset="0"/>
              </a:rPr>
            </a:br>
            <a:r>
              <a:rPr kumimoji="0" lang="en-US" b="1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itchFamily="34" charset="0"/>
              </a:rPr>
              <a:t>Node</a:t>
            </a:r>
          </a:p>
        </p:txBody>
      </p:sp>
      <p:sp>
        <p:nvSpPr>
          <p:cNvPr id="37" name="Rounded Rectangle 36"/>
          <p:cNvSpPr/>
          <p:nvPr/>
        </p:nvSpPr>
        <p:spPr bwMode="auto">
          <a:xfrm>
            <a:off x="901212" y="4419600"/>
            <a:ext cx="1169377" cy="78319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kumimoji="0" lang="en-US" sz="2000" b="1" i="1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Name</a:t>
            </a:r>
            <a:br>
              <a:rPr kumimoji="0" lang="en-US" sz="2000" b="1" i="1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</a:br>
            <a:r>
              <a:rPr kumimoji="0" lang="en-US" sz="2000" b="1" i="1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Node</a:t>
            </a:r>
          </a:p>
        </p:txBody>
      </p:sp>
      <p:sp>
        <p:nvSpPr>
          <p:cNvPr id="43" name="Rectangle 42"/>
          <p:cNvSpPr/>
          <p:nvPr/>
        </p:nvSpPr>
        <p:spPr bwMode="auto">
          <a:xfrm>
            <a:off x="3505200" y="4114800"/>
            <a:ext cx="381000" cy="33855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kumimoji="0" lang="en-US" sz="1600" b="1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1</a:t>
            </a:r>
          </a:p>
        </p:txBody>
      </p:sp>
      <p:sp>
        <p:nvSpPr>
          <p:cNvPr id="46" name="Rectangle 45"/>
          <p:cNvSpPr/>
          <p:nvPr/>
        </p:nvSpPr>
        <p:spPr bwMode="auto">
          <a:xfrm>
            <a:off x="4038600" y="4419600"/>
            <a:ext cx="381000" cy="33855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lang="en-US" sz="1600" b="1" i="1" dirty="0" smtClean="0">
                <a:solidFill>
                  <a:schemeClr val="bg1"/>
                </a:solidFill>
              </a:rPr>
              <a:t>3</a:t>
            </a:r>
            <a:endParaRPr kumimoji="0" lang="en-US" sz="1600" b="1" i="1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5181600" y="4114800"/>
            <a:ext cx="381000" cy="33855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kumimoji="0" lang="en-US" sz="1600" b="1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5</a:t>
            </a:r>
          </a:p>
        </p:txBody>
      </p:sp>
      <p:sp>
        <p:nvSpPr>
          <p:cNvPr id="48" name="Rectangle 47"/>
          <p:cNvSpPr/>
          <p:nvPr/>
        </p:nvSpPr>
        <p:spPr bwMode="auto">
          <a:xfrm>
            <a:off x="5715000" y="4419600"/>
            <a:ext cx="381000" cy="33855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kumimoji="0" lang="en-US" sz="1600" b="1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7</a:t>
            </a:r>
          </a:p>
        </p:txBody>
      </p:sp>
      <p:sp>
        <p:nvSpPr>
          <p:cNvPr id="49" name="Rectangle 48"/>
          <p:cNvSpPr/>
          <p:nvPr/>
        </p:nvSpPr>
        <p:spPr bwMode="auto">
          <a:xfrm>
            <a:off x="5257800" y="4800600"/>
            <a:ext cx="381000" cy="33855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lang="en-US" sz="1600" b="1" i="1" dirty="0" smtClean="0">
                <a:solidFill>
                  <a:schemeClr val="bg1"/>
                </a:solidFill>
              </a:rPr>
              <a:t>9</a:t>
            </a:r>
            <a:endParaRPr kumimoji="0" lang="en-US" sz="1600" b="1" i="1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7467600" y="4114800"/>
            <a:ext cx="381000" cy="33855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lang="en-US" sz="1600" b="1" i="1" dirty="0" smtClean="0">
                <a:solidFill>
                  <a:schemeClr val="bg1"/>
                </a:solidFill>
              </a:rPr>
              <a:t>2</a:t>
            </a:r>
            <a:endParaRPr kumimoji="0" lang="en-US" sz="1600" b="1" i="1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51" name="Rectangle 50"/>
          <p:cNvSpPr/>
          <p:nvPr/>
        </p:nvSpPr>
        <p:spPr bwMode="auto">
          <a:xfrm>
            <a:off x="8001000" y="4419600"/>
            <a:ext cx="381000" cy="33855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lang="en-US" sz="1600" b="1" i="1" dirty="0" smtClean="0">
                <a:solidFill>
                  <a:schemeClr val="bg1"/>
                </a:solidFill>
              </a:rPr>
              <a:t>4</a:t>
            </a:r>
            <a:endParaRPr kumimoji="0" lang="en-US" sz="1600" b="1" i="1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52" name="Rectangle 51"/>
          <p:cNvSpPr/>
          <p:nvPr/>
        </p:nvSpPr>
        <p:spPr bwMode="auto">
          <a:xfrm>
            <a:off x="3581400" y="4876800"/>
            <a:ext cx="381000" cy="33855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lang="en-US" sz="1600" b="1" i="1" dirty="0" smtClean="0">
                <a:solidFill>
                  <a:schemeClr val="bg1"/>
                </a:solidFill>
              </a:rPr>
              <a:t>6</a:t>
            </a:r>
            <a:endParaRPr kumimoji="0" lang="en-US" sz="1600" b="1" i="1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53" name="Rectangle 52"/>
          <p:cNvSpPr/>
          <p:nvPr/>
        </p:nvSpPr>
        <p:spPr bwMode="auto">
          <a:xfrm>
            <a:off x="7620000" y="4876800"/>
            <a:ext cx="381000" cy="33855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lang="en-US" sz="1600" b="1" i="1" dirty="0" smtClean="0">
                <a:solidFill>
                  <a:schemeClr val="bg1"/>
                </a:solidFill>
              </a:rPr>
              <a:t>8</a:t>
            </a:r>
            <a:endParaRPr kumimoji="0" lang="en-US" sz="1600" b="1" i="1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533988" y="4038600"/>
            <a:ext cx="4764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latin typeface="Calibri" pitchFamily="34" charset="0"/>
                <a:cs typeface="Calibri" pitchFamily="34" charset="0"/>
              </a:rPr>
              <a:t>…</a:t>
            </a:r>
          </a:p>
        </p:txBody>
      </p:sp>
      <p:sp>
        <p:nvSpPr>
          <p:cNvPr id="44" name="Rounded Rectangle 43"/>
          <p:cNvSpPr/>
          <p:nvPr/>
        </p:nvSpPr>
        <p:spPr bwMode="auto">
          <a:xfrm>
            <a:off x="901212" y="3200400"/>
            <a:ext cx="1169377" cy="78319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kumimoji="0" lang="en-US" sz="2000" b="1" i="1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Job Tracker</a:t>
            </a:r>
          </a:p>
        </p:txBody>
      </p:sp>
      <p:grpSp>
        <p:nvGrpSpPr>
          <p:cNvPr id="3" name="Group 55"/>
          <p:cNvGrpSpPr/>
          <p:nvPr/>
        </p:nvGrpSpPr>
        <p:grpSpPr>
          <a:xfrm>
            <a:off x="3352800" y="2819400"/>
            <a:ext cx="1169377" cy="976074"/>
            <a:chOff x="3352800" y="2819400"/>
            <a:chExt cx="1169377" cy="976074"/>
          </a:xfrm>
        </p:grpSpPr>
        <p:sp>
          <p:nvSpPr>
            <p:cNvPr id="45" name="Rounded Rectangle 44"/>
            <p:cNvSpPr/>
            <p:nvPr/>
          </p:nvSpPr>
          <p:spPr bwMode="auto">
            <a:xfrm>
              <a:off x="3352800" y="2819400"/>
              <a:ext cx="1169377" cy="442674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Tx/>
                <a:buFontTx/>
                <a:buNone/>
                <a:tabLst/>
              </a:pPr>
              <a:r>
                <a:rPr kumimoji="0" lang="en-US" sz="2000" b="1" i="1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  <a:t>Map</a:t>
              </a:r>
            </a:p>
          </p:txBody>
        </p:sp>
        <p:sp>
          <p:nvSpPr>
            <p:cNvPr id="55" name="Rounded Rectangle 54"/>
            <p:cNvSpPr/>
            <p:nvPr/>
          </p:nvSpPr>
          <p:spPr bwMode="auto">
            <a:xfrm>
              <a:off x="3352800" y="3352800"/>
              <a:ext cx="1169377" cy="442674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Tx/>
                <a:buFontTx/>
                <a:buNone/>
                <a:tabLst/>
              </a:pPr>
              <a:r>
                <a:rPr kumimoji="0" lang="en-US" sz="2000" b="1" i="1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  <a:t>Reduce</a:t>
              </a:r>
            </a:p>
          </p:txBody>
        </p:sp>
      </p:grpSp>
      <p:grpSp>
        <p:nvGrpSpPr>
          <p:cNvPr id="5" name="Group 60"/>
          <p:cNvGrpSpPr/>
          <p:nvPr/>
        </p:nvGrpSpPr>
        <p:grpSpPr>
          <a:xfrm>
            <a:off x="5029200" y="2819400"/>
            <a:ext cx="1169377" cy="976074"/>
            <a:chOff x="3352800" y="2819400"/>
            <a:chExt cx="1169377" cy="976074"/>
          </a:xfrm>
        </p:grpSpPr>
        <p:sp>
          <p:nvSpPr>
            <p:cNvPr id="62" name="Rounded Rectangle 61"/>
            <p:cNvSpPr/>
            <p:nvPr/>
          </p:nvSpPr>
          <p:spPr bwMode="auto">
            <a:xfrm>
              <a:off x="3352800" y="2819400"/>
              <a:ext cx="1169377" cy="442674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Tx/>
                <a:buFontTx/>
                <a:buNone/>
                <a:tabLst/>
              </a:pPr>
              <a:r>
                <a:rPr kumimoji="0" lang="en-US" sz="2000" b="1" i="1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  <a:t>Map</a:t>
              </a:r>
            </a:p>
          </p:txBody>
        </p:sp>
        <p:sp>
          <p:nvSpPr>
            <p:cNvPr id="63" name="Rounded Rectangle 62"/>
            <p:cNvSpPr/>
            <p:nvPr/>
          </p:nvSpPr>
          <p:spPr bwMode="auto">
            <a:xfrm>
              <a:off x="3352800" y="3352800"/>
              <a:ext cx="1169377" cy="442674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Tx/>
                <a:buFontTx/>
                <a:buNone/>
                <a:tabLst/>
              </a:pPr>
              <a:r>
                <a:rPr kumimoji="0" lang="en-US" sz="2000" b="1" i="1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  <a:t>Reduce</a:t>
              </a:r>
            </a:p>
          </p:txBody>
        </p:sp>
      </p:grpSp>
      <p:grpSp>
        <p:nvGrpSpPr>
          <p:cNvPr id="6" name="Group 63"/>
          <p:cNvGrpSpPr/>
          <p:nvPr/>
        </p:nvGrpSpPr>
        <p:grpSpPr>
          <a:xfrm>
            <a:off x="7391400" y="2819400"/>
            <a:ext cx="1169377" cy="976074"/>
            <a:chOff x="3352800" y="2819400"/>
            <a:chExt cx="1169377" cy="976074"/>
          </a:xfrm>
        </p:grpSpPr>
        <p:sp>
          <p:nvSpPr>
            <p:cNvPr id="65" name="Rounded Rectangle 64"/>
            <p:cNvSpPr/>
            <p:nvPr/>
          </p:nvSpPr>
          <p:spPr bwMode="auto">
            <a:xfrm>
              <a:off x="3352800" y="2819400"/>
              <a:ext cx="1169377" cy="442674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Tx/>
                <a:buFontTx/>
                <a:buNone/>
                <a:tabLst/>
              </a:pPr>
              <a:r>
                <a:rPr kumimoji="0" lang="en-US" sz="2000" b="1" i="1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  <a:t>Map</a:t>
              </a:r>
            </a:p>
          </p:txBody>
        </p:sp>
        <p:sp>
          <p:nvSpPr>
            <p:cNvPr id="66" name="Rounded Rectangle 65"/>
            <p:cNvSpPr/>
            <p:nvPr/>
          </p:nvSpPr>
          <p:spPr bwMode="auto">
            <a:xfrm>
              <a:off x="3352800" y="3352800"/>
              <a:ext cx="1169377" cy="442674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Tx/>
                <a:buFontTx/>
                <a:buNone/>
                <a:tabLst/>
              </a:pPr>
              <a:r>
                <a:rPr kumimoji="0" lang="en-US" sz="2000" b="1" i="1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  <a:t>Reduce</a:t>
              </a:r>
            </a:p>
          </p:txBody>
        </p:sp>
      </p:grpSp>
      <p:sp>
        <p:nvSpPr>
          <p:cNvPr id="67" name="Rounded Rectangular Callout 66"/>
          <p:cNvSpPr/>
          <p:nvPr/>
        </p:nvSpPr>
        <p:spPr bwMode="auto">
          <a:xfrm>
            <a:off x="5562600" y="838200"/>
            <a:ext cx="3048000" cy="783193"/>
          </a:xfrm>
          <a:prstGeom prst="wedgeRoundRectCallout">
            <a:avLst>
              <a:gd name="adj1" fmla="val 22194"/>
              <a:gd name="adj2" fmla="val 180541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lang="en-US" sz="2000" b="1" i="1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</a:rPr>
              <a:t>User programs are copied to all nodes </a:t>
            </a:r>
            <a:endParaRPr kumimoji="0" lang="en-US" sz="2000" b="1" i="1" u="none" strike="noStrike" cap="none" normalizeH="0" baseline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46879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6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Logical MapReduce Example:  Word Count 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0723" name="Rectangle 5"/>
          <p:cNvSpPr>
            <a:spLocks noChangeArrowheads="1"/>
          </p:cNvSpPr>
          <p:nvPr/>
        </p:nvSpPr>
        <p:spPr bwMode="auto">
          <a:xfrm>
            <a:off x="346075" y="1057259"/>
            <a:ext cx="5865813" cy="51085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>
                <a:schemeClr val="accent2"/>
              </a:buClr>
              <a:buFont typeface="Wingdings" pitchFamily="2" charset="2"/>
              <a:buNone/>
              <a:defRPr/>
            </a:pPr>
            <a:endParaRPr lang="en-US" sz="1400" dirty="0">
              <a:solidFill>
                <a:schemeClr val="tx1"/>
              </a:solidFill>
              <a:latin typeface="Calibri" pitchFamily="34" charset="0"/>
              <a:ea typeface="MS PGothic" pitchFamily="34" charset="-128"/>
            </a:endParaRPr>
          </a:p>
          <a:p>
            <a:pPr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sz="2000" b="1" dirty="0">
                <a:solidFill>
                  <a:schemeClr val="tx1"/>
                </a:solidFill>
                <a:latin typeface="Calibri" pitchFamily="34" charset="0"/>
                <a:ea typeface="MS PGothic" pitchFamily="34" charset="-128"/>
              </a:rPr>
              <a:t>map(String key, String value): </a:t>
            </a:r>
          </a:p>
          <a:p>
            <a:pPr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Calibri" pitchFamily="34" charset="0"/>
                <a:ea typeface="MS PGothic" pitchFamily="34" charset="-128"/>
              </a:rPr>
              <a:t>// key: document name </a:t>
            </a:r>
          </a:p>
          <a:p>
            <a:pPr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Calibri" pitchFamily="34" charset="0"/>
                <a:ea typeface="MS PGothic" pitchFamily="34" charset="-128"/>
              </a:rPr>
              <a:t>// value: document contents </a:t>
            </a:r>
          </a:p>
          <a:p>
            <a:pPr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sz="2000" dirty="0">
                <a:solidFill>
                  <a:schemeClr val="tx1"/>
                </a:solidFill>
                <a:latin typeface="Calibri" pitchFamily="34" charset="0"/>
                <a:ea typeface="MS PGothic" pitchFamily="34" charset="-128"/>
              </a:rPr>
              <a:t>for each word w in value: </a:t>
            </a:r>
          </a:p>
          <a:p>
            <a:pPr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sz="2000" dirty="0">
                <a:solidFill>
                  <a:schemeClr val="tx1"/>
                </a:solidFill>
                <a:latin typeface="Calibri" pitchFamily="34" charset="0"/>
                <a:ea typeface="MS PGothic" pitchFamily="34" charset="-128"/>
              </a:rPr>
              <a:t>  </a:t>
            </a:r>
            <a:r>
              <a:rPr lang="en-US" sz="2000" dirty="0" err="1">
                <a:solidFill>
                  <a:schemeClr val="tx1"/>
                </a:solidFill>
                <a:latin typeface="Calibri" pitchFamily="34" charset="0"/>
                <a:ea typeface="MS PGothic" pitchFamily="34" charset="-128"/>
              </a:rPr>
              <a:t>EmitIntermediate</a:t>
            </a:r>
            <a:r>
              <a:rPr lang="en-US" sz="2000" dirty="0">
                <a:solidFill>
                  <a:schemeClr val="tx1"/>
                </a:solidFill>
                <a:latin typeface="Calibri" pitchFamily="34" charset="0"/>
                <a:ea typeface="MS PGothic" pitchFamily="34" charset="-128"/>
              </a:rPr>
              <a:t>(w, "1"); </a:t>
            </a:r>
          </a:p>
          <a:p>
            <a:pPr>
              <a:buClr>
                <a:schemeClr val="accent2"/>
              </a:buClr>
              <a:buFont typeface="Wingdings" pitchFamily="2" charset="2"/>
              <a:buNone/>
              <a:defRPr/>
            </a:pPr>
            <a:endParaRPr lang="en-US" sz="2000" dirty="0">
              <a:solidFill>
                <a:schemeClr val="tx1"/>
              </a:solidFill>
              <a:latin typeface="Calibri" pitchFamily="34" charset="0"/>
              <a:ea typeface="MS PGothic" pitchFamily="34" charset="-128"/>
            </a:endParaRPr>
          </a:p>
          <a:p>
            <a:pPr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sz="2000" b="1" dirty="0">
                <a:solidFill>
                  <a:schemeClr val="tx1"/>
                </a:solidFill>
                <a:latin typeface="Calibri" pitchFamily="34" charset="0"/>
                <a:ea typeface="MS PGothic" pitchFamily="34" charset="-128"/>
              </a:rPr>
              <a:t>reduce(String key, </a:t>
            </a:r>
            <a:r>
              <a:rPr lang="en-US" sz="2000" b="1" dirty="0" err="1">
                <a:solidFill>
                  <a:schemeClr val="tx1"/>
                </a:solidFill>
                <a:latin typeface="Calibri" pitchFamily="34" charset="0"/>
                <a:ea typeface="MS PGothic" pitchFamily="34" charset="-128"/>
              </a:rPr>
              <a:t>Iterator</a:t>
            </a:r>
            <a:r>
              <a:rPr lang="en-US" sz="2000" b="1" dirty="0">
                <a:solidFill>
                  <a:schemeClr val="tx1"/>
                </a:solidFill>
                <a:latin typeface="Calibri" pitchFamily="34" charset="0"/>
                <a:ea typeface="MS PGothic" pitchFamily="34" charset="-128"/>
              </a:rPr>
              <a:t> values):</a:t>
            </a:r>
          </a:p>
          <a:p>
            <a:pPr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Calibri" pitchFamily="34" charset="0"/>
                <a:ea typeface="MS PGothic" pitchFamily="34" charset="-128"/>
              </a:rPr>
              <a:t>// key: a word</a:t>
            </a:r>
          </a:p>
          <a:p>
            <a:pPr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Calibri" pitchFamily="34" charset="0"/>
                <a:ea typeface="MS PGothic" pitchFamily="34" charset="-128"/>
              </a:rPr>
              <a:t>// values: a list of counts</a:t>
            </a:r>
          </a:p>
          <a:p>
            <a:pPr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sz="2000" dirty="0" err="1">
                <a:solidFill>
                  <a:schemeClr val="tx1"/>
                </a:solidFill>
                <a:latin typeface="Calibri" pitchFamily="34" charset="0"/>
                <a:ea typeface="MS PGothic" pitchFamily="34" charset="-128"/>
              </a:rPr>
              <a:t>int</a:t>
            </a:r>
            <a:r>
              <a:rPr lang="en-US" sz="2000" dirty="0">
                <a:solidFill>
                  <a:schemeClr val="tx1"/>
                </a:solidFill>
                <a:latin typeface="Calibri" pitchFamily="34" charset="0"/>
                <a:ea typeface="MS PGothic" pitchFamily="34" charset="-128"/>
              </a:rPr>
              <a:t> result = 0;</a:t>
            </a:r>
          </a:p>
          <a:p>
            <a:pPr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sz="2000" dirty="0">
                <a:solidFill>
                  <a:schemeClr val="tx1"/>
                </a:solidFill>
                <a:latin typeface="Calibri" pitchFamily="34" charset="0"/>
                <a:ea typeface="MS PGothic" pitchFamily="34" charset="-128"/>
              </a:rPr>
              <a:t>for each v in values:</a:t>
            </a:r>
          </a:p>
          <a:p>
            <a:pPr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sz="2000" dirty="0">
                <a:solidFill>
                  <a:schemeClr val="tx1"/>
                </a:solidFill>
                <a:latin typeface="Calibri" pitchFamily="34" charset="0"/>
                <a:ea typeface="MS PGothic" pitchFamily="34" charset="-128"/>
              </a:rPr>
              <a:t>  result += </a:t>
            </a:r>
            <a:r>
              <a:rPr lang="en-US" sz="2000" dirty="0" err="1">
                <a:solidFill>
                  <a:schemeClr val="tx1"/>
                </a:solidFill>
                <a:latin typeface="Calibri" pitchFamily="34" charset="0"/>
                <a:ea typeface="MS PGothic" pitchFamily="34" charset="-128"/>
              </a:rPr>
              <a:t>ParseInt</a:t>
            </a:r>
            <a:r>
              <a:rPr lang="en-US" sz="2000" dirty="0">
                <a:solidFill>
                  <a:schemeClr val="tx1"/>
                </a:solidFill>
                <a:latin typeface="Calibri" pitchFamily="34" charset="0"/>
                <a:ea typeface="MS PGothic" pitchFamily="34" charset="-128"/>
              </a:rPr>
              <a:t>(v);</a:t>
            </a:r>
          </a:p>
          <a:p>
            <a:pPr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sz="2000" dirty="0">
                <a:solidFill>
                  <a:schemeClr val="tx1"/>
                </a:solidFill>
                <a:latin typeface="Calibri" pitchFamily="34" charset="0"/>
                <a:ea typeface="MS PGothic" pitchFamily="34" charset="-128"/>
              </a:rPr>
              <a:t>Emit(</a:t>
            </a:r>
            <a:r>
              <a:rPr lang="en-US" sz="2000" dirty="0" err="1">
                <a:solidFill>
                  <a:schemeClr val="tx1"/>
                </a:solidFill>
                <a:latin typeface="Calibri" pitchFamily="34" charset="0"/>
                <a:ea typeface="MS PGothic" pitchFamily="34" charset="-128"/>
              </a:rPr>
              <a:t>AsString</a:t>
            </a:r>
            <a:r>
              <a:rPr lang="en-US" sz="2000" dirty="0">
                <a:solidFill>
                  <a:schemeClr val="tx1"/>
                </a:solidFill>
                <a:latin typeface="Calibri" pitchFamily="34" charset="0"/>
                <a:ea typeface="MS PGothic" pitchFamily="34" charset="-128"/>
              </a:rPr>
              <a:t>(result));</a:t>
            </a:r>
            <a:r>
              <a:rPr lang="en-US" sz="1200" dirty="0">
                <a:solidFill>
                  <a:schemeClr val="tx1"/>
                </a:solidFill>
                <a:latin typeface="Calibri" pitchFamily="34" charset="0"/>
                <a:ea typeface="MS PGothic" pitchFamily="34" charset="-128"/>
              </a:rPr>
              <a:t> </a:t>
            </a:r>
          </a:p>
        </p:txBody>
      </p:sp>
      <p:sp>
        <p:nvSpPr>
          <p:cNvPr id="31748" name="Rectangle 6"/>
          <p:cNvSpPr>
            <a:spLocks noChangeArrowheads="1"/>
          </p:cNvSpPr>
          <p:nvPr/>
        </p:nvSpPr>
        <p:spPr bwMode="auto">
          <a:xfrm>
            <a:off x="5975350" y="1213322"/>
            <a:ext cx="2654300" cy="779462"/>
          </a:xfrm>
          <a:prstGeom prst="rect">
            <a:avLst/>
          </a:prstGeom>
          <a:solidFill>
            <a:srgbClr val="FFFF99"/>
          </a:solidFill>
          <a:ln w="9525" algn="ctr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800" dirty="0">
                <a:solidFill>
                  <a:schemeClr val="tx1"/>
                </a:solidFill>
                <a:latin typeface="Calibri" pitchFamily="34" charset="0"/>
                <a:ea typeface="MS PGothic" pitchFamily="34" charset="-128"/>
              </a:rPr>
              <a:t>Hello World Bye World</a:t>
            </a:r>
          </a:p>
          <a:p>
            <a:pPr eaLnBrk="0" hangingPunct="0">
              <a:spcBef>
                <a:spcPct val="50000"/>
              </a:spcBef>
            </a:pPr>
            <a:r>
              <a:rPr lang="en-US" sz="1800" dirty="0">
                <a:solidFill>
                  <a:schemeClr val="tx1"/>
                </a:solidFill>
                <a:latin typeface="Calibri" pitchFamily="34" charset="0"/>
                <a:ea typeface="MS PGothic" pitchFamily="34" charset="-128"/>
              </a:rPr>
              <a:t>Hello </a:t>
            </a:r>
            <a:r>
              <a:rPr lang="en-US" sz="1800" dirty="0" err="1" smtClean="0">
                <a:solidFill>
                  <a:schemeClr val="tx1"/>
                </a:solidFill>
                <a:latin typeface="Calibri" pitchFamily="34" charset="0"/>
                <a:ea typeface="MS PGothic" pitchFamily="34" charset="-128"/>
              </a:rPr>
              <a:t>NoSQLNow</a:t>
            </a:r>
            <a:endParaRPr lang="en-US" sz="1800" dirty="0">
              <a:solidFill>
                <a:schemeClr val="tx1"/>
              </a:solidFill>
              <a:latin typeface="Calibri" pitchFamily="34" charset="0"/>
              <a:ea typeface="MS PGothic" pitchFamily="34" charset="-128"/>
            </a:endParaRPr>
          </a:p>
        </p:txBody>
      </p:sp>
      <p:sp>
        <p:nvSpPr>
          <p:cNvPr id="31749" name="Text Box 7"/>
          <p:cNvSpPr txBox="1">
            <a:spLocks noChangeArrowheads="1"/>
          </p:cNvSpPr>
          <p:nvPr/>
        </p:nvSpPr>
        <p:spPr bwMode="auto">
          <a:xfrm>
            <a:off x="5998992" y="814372"/>
            <a:ext cx="2983253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buClr>
                <a:schemeClr val="accent2"/>
              </a:buClr>
              <a:buFont typeface="Wingdings" pitchFamily="2" charset="2"/>
              <a:buNone/>
            </a:pPr>
            <a:r>
              <a:rPr lang="en-US" sz="1800" dirty="0">
                <a:solidFill>
                  <a:schemeClr val="tx1"/>
                </a:solidFill>
                <a:latin typeface="Calibri" pitchFamily="34" charset="0"/>
                <a:ea typeface="MS PGothic" pitchFamily="34" charset="-128"/>
              </a:rPr>
              <a:t>Content of Input Documents</a:t>
            </a:r>
            <a:r>
              <a:rPr lang="en-US" sz="1400" dirty="0">
                <a:solidFill>
                  <a:schemeClr val="tx1"/>
                </a:solidFill>
                <a:latin typeface="Calibri" pitchFamily="34" charset="0"/>
                <a:ea typeface="MS PGothic" pitchFamily="34" charset="-128"/>
              </a:rPr>
              <a:t> </a:t>
            </a:r>
          </a:p>
        </p:txBody>
      </p:sp>
      <p:sp>
        <p:nvSpPr>
          <p:cNvPr id="31750" name="Rectangle 8"/>
          <p:cNvSpPr>
            <a:spLocks noChangeArrowheads="1"/>
          </p:cNvSpPr>
          <p:nvPr/>
        </p:nvSpPr>
        <p:spPr bwMode="auto">
          <a:xfrm>
            <a:off x="5965825" y="4854633"/>
            <a:ext cx="2798763" cy="1603375"/>
          </a:xfrm>
          <a:prstGeom prst="rect">
            <a:avLst/>
          </a:prstGeom>
          <a:solidFill>
            <a:srgbClr val="CCFFCC"/>
          </a:solidFill>
          <a:ln w="9525" algn="ctr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800" dirty="0">
                <a:solidFill>
                  <a:schemeClr val="tx1"/>
                </a:solidFill>
                <a:latin typeface="Calibri" pitchFamily="34" charset="0"/>
                <a:ea typeface="MS PGothic" pitchFamily="34" charset="-128"/>
              </a:rPr>
              <a:t>Reduce (final output):</a:t>
            </a:r>
          </a:p>
          <a:p>
            <a:pPr eaLnBrk="0" hangingPunct="0">
              <a:spcBef>
                <a:spcPct val="50000"/>
              </a:spcBef>
            </a:pPr>
            <a:r>
              <a:rPr lang="en-US" sz="1800" dirty="0">
                <a:solidFill>
                  <a:schemeClr val="tx1"/>
                </a:solidFill>
                <a:latin typeface="Calibri" pitchFamily="34" charset="0"/>
                <a:ea typeface="MS PGothic" pitchFamily="34" charset="-128"/>
              </a:rPr>
              <a:t>&lt; Bye, 1&gt;  </a:t>
            </a:r>
            <a:br>
              <a:rPr lang="en-US" sz="1800" dirty="0">
                <a:solidFill>
                  <a:schemeClr val="tx1"/>
                </a:solidFill>
                <a:latin typeface="Calibri" pitchFamily="34" charset="0"/>
                <a:ea typeface="MS PGothic" pitchFamily="34" charset="-128"/>
              </a:rPr>
            </a:br>
            <a:r>
              <a:rPr lang="en-US" sz="1800" dirty="0">
                <a:solidFill>
                  <a:schemeClr val="tx1"/>
                </a:solidFill>
                <a:latin typeface="Calibri" pitchFamily="34" charset="0"/>
                <a:ea typeface="MS PGothic" pitchFamily="34" charset="-128"/>
              </a:rPr>
              <a:t>&lt; </a:t>
            </a:r>
            <a:r>
              <a:rPr lang="en-US" sz="1800" dirty="0" err="1" smtClean="0">
                <a:solidFill>
                  <a:schemeClr val="tx1"/>
                </a:solidFill>
                <a:latin typeface="Calibri" pitchFamily="34" charset="0"/>
                <a:ea typeface="MS PGothic" pitchFamily="34" charset="-128"/>
              </a:rPr>
              <a:t>NoSQLNow</a:t>
            </a:r>
            <a:r>
              <a:rPr lang="en-US" sz="1800" dirty="0" smtClean="0">
                <a:solidFill>
                  <a:schemeClr val="tx1"/>
                </a:solidFill>
                <a:latin typeface="Calibri" pitchFamily="34" charset="0"/>
                <a:ea typeface="MS PGothic" pitchFamily="34" charset="-128"/>
              </a:rPr>
              <a:t>, </a:t>
            </a:r>
            <a:r>
              <a:rPr lang="en-US" sz="1800" dirty="0">
                <a:solidFill>
                  <a:schemeClr val="tx1"/>
                </a:solidFill>
                <a:latin typeface="Calibri" pitchFamily="34" charset="0"/>
                <a:ea typeface="MS PGothic" pitchFamily="34" charset="-128"/>
              </a:rPr>
              <a:t>1&gt; </a:t>
            </a:r>
            <a:br>
              <a:rPr lang="en-US" sz="1800" dirty="0">
                <a:solidFill>
                  <a:schemeClr val="tx1"/>
                </a:solidFill>
                <a:latin typeface="Calibri" pitchFamily="34" charset="0"/>
                <a:ea typeface="MS PGothic" pitchFamily="34" charset="-128"/>
              </a:rPr>
            </a:br>
            <a:r>
              <a:rPr lang="en-US" sz="1800" dirty="0">
                <a:solidFill>
                  <a:schemeClr val="tx1"/>
                </a:solidFill>
                <a:latin typeface="Calibri" pitchFamily="34" charset="0"/>
                <a:ea typeface="MS PGothic" pitchFamily="34" charset="-128"/>
              </a:rPr>
              <a:t>&lt; Hello, 2&gt; </a:t>
            </a:r>
            <a:br>
              <a:rPr lang="en-US" sz="1800" dirty="0">
                <a:solidFill>
                  <a:schemeClr val="tx1"/>
                </a:solidFill>
                <a:latin typeface="Calibri" pitchFamily="34" charset="0"/>
                <a:ea typeface="MS PGothic" pitchFamily="34" charset="-128"/>
              </a:rPr>
            </a:br>
            <a:r>
              <a:rPr lang="en-US" sz="1800" dirty="0">
                <a:solidFill>
                  <a:schemeClr val="tx1"/>
                </a:solidFill>
                <a:latin typeface="Calibri" pitchFamily="34" charset="0"/>
                <a:ea typeface="MS PGothic" pitchFamily="34" charset="-128"/>
              </a:rPr>
              <a:t>&lt; World, 2&gt; </a:t>
            </a:r>
          </a:p>
        </p:txBody>
      </p:sp>
      <p:sp>
        <p:nvSpPr>
          <p:cNvPr id="31751" name="Rectangle 9"/>
          <p:cNvSpPr>
            <a:spLocks noChangeArrowheads="1"/>
          </p:cNvSpPr>
          <p:nvPr/>
        </p:nvSpPr>
        <p:spPr bwMode="auto">
          <a:xfrm>
            <a:off x="5966750" y="2285984"/>
            <a:ext cx="1610505" cy="2357568"/>
          </a:xfrm>
          <a:prstGeom prst="rect">
            <a:avLst/>
          </a:prstGeom>
          <a:solidFill>
            <a:srgbClr val="FFCC99"/>
          </a:solidFill>
          <a:ln w="9525" algn="ctr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>
              <a:buClr>
                <a:schemeClr val="accent2"/>
              </a:buClr>
              <a:buFont typeface="Wingdings" pitchFamily="2" charset="2"/>
              <a:buNone/>
            </a:pPr>
            <a:r>
              <a:rPr lang="en-US" sz="1600" dirty="0">
                <a:solidFill>
                  <a:schemeClr val="tx1"/>
                </a:solidFill>
                <a:latin typeface="Calibri" pitchFamily="34" charset="0"/>
                <a:ea typeface="MS PGothic" pitchFamily="34" charset="-128"/>
              </a:rPr>
              <a:t>Map 1 emits:</a:t>
            </a:r>
            <a:br>
              <a:rPr lang="en-US" sz="1600" dirty="0">
                <a:solidFill>
                  <a:schemeClr val="tx1"/>
                </a:solidFill>
                <a:latin typeface="Calibri" pitchFamily="34" charset="0"/>
                <a:ea typeface="MS PGothic" pitchFamily="34" charset="-128"/>
              </a:rPr>
            </a:br>
            <a:r>
              <a:rPr lang="en-US" sz="1600" dirty="0">
                <a:solidFill>
                  <a:schemeClr val="tx1"/>
                </a:solidFill>
                <a:latin typeface="Calibri" pitchFamily="34" charset="0"/>
                <a:ea typeface="MS PGothic" pitchFamily="34" charset="-128"/>
              </a:rPr>
              <a:t>&lt; Hello, 1&gt; </a:t>
            </a:r>
            <a:br>
              <a:rPr lang="en-US" sz="1600" dirty="0">
                <a:solidFill>
                  <a:schemeClr val="tx1"/>
                </a:solidFill>
                <a:latin typeface="Calibri" pitchFamily="34" charset="0"/>
                <a:ea typeface="MS PGothic" pitchFamily="34" charset="-128"/>
              </a:rPr>
            </a:br>
            <a:r>
              <a:rPr lang="en-US" sz="1600" dirty="0">
                <a:solidFill>
                  <a:schemeClr val="tx1"/>
                </a:solidFill>
                <a:latin typeface="Calibri" pitchFamily="34" charset="0"/>
                <a:ea typeface="MS PGothic" pitchFamily="34" charset="-128"/>
              </a:rPr>
              <a:t>&lt; World, 1&gt; </a:t>
            </a:r>
            <a:br>
              <a:rPr lang="en-US" sz="1600" dirty="0">
                <a:solidFill>
                  <a:schemeClr val="tx1"/>
                </a:solidFill>
                <a:latin typeface="Calibri" pitchFamily="34" charset="0"/>
                <a:ea typeface="MS PGothic" pitchFamily="34" charset="-128"/>
              </a:rPr>
            </a:br>
            <a:r>
              <a:rPr lang="en-US" sz="1600" dirty="0">
                <a:solidFill>
                  <a:schemeClr val="tx1"/>
                </a:solidFill>
                <a:latin typeface="Calibri" pitchFamily="34" charset="0"/>
                <a:ea typeface="MS PGothic" pitchFamily="34" charset="-128"/>
              </a:rPr>
              <a:t>&lt; Bye, 1&gt; </a:t>
            </a:r>
            <a:br>
              <a:rPr lang="en-US" sz="1600" dirty="0">
                <a:solidFill>
                  <a:schemeClr val="tx1"/>
                </a:solidFill>
                <a:latin typeface="Calibri" pitchFamily="34" charset="0"/>
                <a:ea typeface="MS PGothic" pitchFamily="34" charset="-128"/>
              </a:rPr>
            </a:br>
            <a:r>
              <a:rPr lang="en-US" sz="1600" dirty="0">
                <a:solidFill>
                  <a:schemeClr val="tx1"/>
                </a:solidFill>
                <a:latin typeface="Calibri" pitchFamily="34" charset="0"/>
                <a:ea typeface="MS PGothic" pitchFamily="34" charset="-128"/>
              </a:rPr>
              <a:t>&lt; World, 1&gt; </a:t>
            </a:r>
            <a:br>
              <a:rPr lang="en-US" sz="1600" dirty="0">
                <a:solidFill>
                  <a:schemeClr val="tx1"/>
                </a:solidFill>
                <a:latin typeface="Calibri" pitchFamily="34" charset="0"/>
                <a:ea typeface="MS PGothic" pitchFamily="34" charset="-128"/>
              </a:rPr>
            </a:br>
            <a:endParaRPr lang="en-US" sz="1600" dirty="0">
              <a:solidFill>
                <a:schemeClr val="tx1"/>
              </a:solidFill>
              <a:latin typeface="Calibri" pitchFamily="34" charset="0"/>
              <a:ea typeface="MS PGothic" pitchFamily="34" charset="-128"/>
            </a:endParaRPr>
          </a:p>
          <a:p>
            <a:pPr>
              <a:buClr>
                <a:schemeClr val="accent2"/>
              </a:buClr>
              <a:buFont typeface="Wingdings" pitchFamily="2" charset="2"/>
              <a:buNone/>
            </a:pPr>
            <a:r>
              <a:rPr lang="en-US" sz="1600" dirty="0">
                <a:solidFill>
                  <a:schemeClr val="tx1"/>
                </a:solidFill>
                <a:latin typeface="Calibri" pitchFamily="34" charset="0"/>
                <a:ea typeface="MS PGothic" pitchFamily="34" charset="-128"/>
              </a:rPr>
              <a:t>Map 2 emits:</a:t>
            </a:r>
            <a:br>
              <a:rPr lang="en-US" sz="1600" dirty="0">
                <a:solidFill>
                  <a:schemeClr val="tx1"/>
                </a:solidFill>
                <a:latin typeface="Calibri" pitchFamily="34" charset="0"/>
                <a:ea typeface="MS PGothic" pitchFamily="34" charset="-128"/>
              </a:rPr>
            </a:br>
            <a:r>
              <a:rPr lang="en-US" sz="1600" dirty="0">
                <a:solidFill>
                  <a:schemeClr val="tx1"/>
                </a:solidFill>
                <a:latin typeface="Calibri" pitchFamily="34" charset="0"/>
                <a:ea typeface="MS PGothic" pitchFamily="34" charset="-128"/>
              </a:rPr>
              <a:t>&lt; Hello, 1&gt; </a:t>
            </a:r>
            <a:br>
              <a:rPr lang="en-US" sz="1600" dirty="0">
                <a:solidFill>
                  <a:schemeClr val="tx1"/>
                </a:solidFill>
                <a:latin typeface="Calibri" pitchFamily="34" charset="0"/>
                <a:ea typeface="MS PGothic" pitchFamily="34" charset="-128"/>
              </a:rPr>
            </a:br>
            <a:r>
              <a:rPr lang="en-US" sz="1600" dirty="0">
                <a:solidFill>
                  <a:schemeClr val="tx1"/>
                </a:solidFill>
                <a:latin typeface="Calibri" pitchFamily="34" charset="0"/>
                <a:ea typeface="MS PGothic" pitchFamily="34" charset="-128"/>
              </a:rPr>
              <a:t>&lt; </a:t>
            </a:r>
            <a:r>
              <a:rPr lang="en-US" sz="1600" dirty="0" err="1" smtClean="0">
                <a:solidFill>
                  <a:schemeClr val="tx1"/>
                </a:solidFill>
                <a:latin typeface="Calibri" pitchFamily="34" charset="0"/>
                <a:ea typeface="MS PGothic" pitchFamily="34" charset="-128"/>
              </a:rPr>
              <a:t>NoSQLNow</a:t>
            </a:r>
            <a:r>
              <a:rPr lang="en-US" sz="1600" dirty="0" smtClean="0">
                <a:solidFill>
                  <a:schemeClr val="tx1"/>
                </a:solidFill>
                <a:latin typeface="Calibri" pitchFamily="34" charset="0"/>
                <a:ea typeface="MS PGothic" pitchFamily="34" charset="-128"/>
              </a:rPr>
              <a:t>, </a:t>
            </a:r>
            <a:r>
              <a:rPr lang="en-US" sz="1600" dirty="0">
                <a:solidFill>
                  <a:schemeClr val="tx1"/>
                </a:solidFill>
                <a:latin typeface="Calibri" pitchFamily="34" charset="0"/>
                <a:ea typeface="MS PGothic" pitchFamily="34" charset="-128"/>
              </a:rPr>
              <a:t>1&gt;</a:t>
            </a:r>
            <a:r>
              <a:rPr lang="en-US" sz="1400" dirty="0">
                <a:solidFill>
                  <a:schemeClr val="tx1"/>
                </a:solidFill>
                <a:latin typeface="Calibri" pitchFamily="34" charset="0"/>
                <a:ea typeface="MS PGothic" pitchFamily="34" charset="-128"/>
              </a:rPr>
              <a:t> </a:t>
            </a:r>
          </a:p>
        </p:txBody>
      </p:sp>
      <p:sp>
        <p:nvSpPr>
          <p:cNvPr id="31752" name="Line 10"/>
          <p:cNvSpPr>
            <a:spLocks noChangeShapeType="1"/>
          </p:cNvSpPr>
          <p:nvPr/>
        </p:nvSpPr>
        <p:spPr bwMode="auto">
          <a:xfrm flipH="1">
            <a:off x="5821363" y="1086322"/>
            <a:ext cx="44450" cy="66675"/>
          </a:xfrm>
          <a:prstGeom prst="line">
            <a:avLst/>
          </a:prstGeom>
          <a:noFill/>
          <a:ln w="9525">
            <a:noFill/>
            <a:round/>
            <a:headEnd/>
            <a:tailEnd type="triangle" w="med" len="med"/>
          </a:ln>
        </p:spPr>
        <p:txBody>
          <a:bodyPr wrap="none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1753" name="Line 11"/>
          <p:cNvSpPr>
            <a:spLocks noChangeShapeType="1"/>
          </p:cNvSpPr>
          <p:nvPr/>
        </p:nvSpPr>
        <p:spPr bwMode="auto">
          <a:xfrm flipH="1" flipV="1">
            <a:off x="4434417" y="3820582"/>
            <a:ext cx="1417108" cy="668545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wrap="square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1754" name="Line 12"/>
          <p:cNvSpPr>
            <a:spLocks noChangeShapeType="1"/>
          </p:cNvSpPr>
          <p:nvPr/>
        </p:nvSpPr>
        <p:spPr bwMode="auto">
          <a:xfrm flipV="1">
            <a:off x="3217331" y="2465916"/>
            <a:ext cx="2604031" cy="556667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wrap="square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1755" name="Line 13"/>
          <p:cNvSpPr>
            <a:spLocks noChangeShapeType="1"/>
          </p:cNvSpPr>
          <p:nvPr/>
        </p:nvSpPr>
        <p:spPr bwMode="auto">
          <a:xfrm flipH="1">
            <a:off x="3873499" y="1346184"/>
            <a:ext cx="1874837" cy="198983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wrap="square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1756" name="Line 14"/>
          <p:cNvSpPr>
            <a:spLocks noChangeShapeType="1"/>
          </p:cNvSpPr>
          <p:nvPr/>
        </p:nvSpPr>
        <p:spPr bwMode="auto">
          <a:xfrm flipV="1">
            <a:off x="2874962" y="5069417"/>
            <a:ext cx="2946399" cy="826542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wrap="square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3" name="Rounded Rectangular Callout 12"/>
          <p:cNvSpPr/>
          <p:nvPr/>
        </p:nvSpPr>
        <p:spPr bwMode="auto">
          <a:xfrm>
            <a:off x="3811269" y="4480983"/>
            <a:ext cx="1342813" cy="457200"/>
          </a:xfrm>
          <a:prstGeom prst="wedgeRoundRectCallout">
            <a:avLst>
              <a:gd name="adj1" fmla="val 33549"/>
              <a:gd name="adj2" fmla="val -120370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r>
              <a:rPr lang="en-US" sz="1600" i="1" dirty="0" smtClean="0">
                <a:latin typeface="Calibri" pitchFamily="34" charset="0"/>
                <a:cs typeface="Myriad Pro"/>
              </a:rPr>
              <a:t>After shuffle</a:t>
            </a:r>
            <a:endParaRPr lang="en-US" sz="1600" i="1" dirty="0">
              <a:latin typeface="Calibri" pitchFamily="34" charset="0"/>
              <a:cs typeface="Myriad Pro"/>
            </a:endParaRPr>
          </a:p>
        </p:txBody>
      </p:sp>
    </p:spTree>
    <p:extLst>
      <p:ext uri="{BB962C8B-B14F-4D97-AF65-F5344CB8AC3E}">
        <p14:creationId xmlns:p14="http://schemas.microsoft.com/office/powerpoint/2010/main" val="254892462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MapReduce Uses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D854ACF-EFF3-42D3-AB5F-408268493A1F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Term Frequency</a:t>
            </a:r>
          </a:p>
          <a:p>
            <a:r>
              <a:rPr lang="en-US" dirty="0" smtClean="0"/>
              <a:t>Indexing</a:t>
            </a:r>
          </a:p>
          <a:p>
            <a:r>
              <a:rPr lang="en-US" dirty="0" smtClean="0"/>
              <a:t>Sorting</a:t>
            </a:r>
          </a:p>
          <a:p>
            <a:r>
              <a:rPr lang="en-US" dirty="0" smtClean="0"/>
              <a:t>Searching</a:t>
            </a:r>
          </a:p>
          <a:p>
            <a:r>
              <a:rPr lang="en-US" dirty="0" smtClean="0"/>
              <a:t>Parallel document conversion</a:t>
            </a:r>
          </a:p>
          <a:p>
            <a:r>
              <a:rPr lang="en-US" dirty="0" smtClean="0"/>
              <a:t>ETL</a:t>
            </a:r>
          </a:p>
          <a:p>
            <a:r>
              <a:rPr lang="en-US" dirty="0" smtClean="0"/>
              <a:t>Machine Learning (ML) </a:t>
            </a:r>
            <a:r>
              <a:rPr lang="en-US" dirty="0" smtClean="0">
                <a:sym typeface="Wingdings"/>
              </a:rPr>
              <a:t> Mahout ML library</a:t>
            </a:r>
            <a:endParaRPr lang="en-US" dirty="0" smtClean="0"/>
          </a:p>
          <a:p>
            <a:pPr lvl="1"/>
            <a:r>
              <a:rPr lang="en-US" dirty="0" smtClean="0"/>
              <a:t>Recommendation, Clustering, Classification</a:t>
            </a:r>
          </a:p>
          <a:p>
            <a:endParaRPr lang="en-US" dirty="0" smtClean="0"/>
          </a:p>
          <a:p>
            <a:r>
              <a:rPr lang="en-US" dirty="0" smtClean="0"/>
              <a:t>Multiple MapReduce flows can be integrated together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26993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Create MapReduce Jobs?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2" name="Content Placeholder 1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781891825"/>
              </p:ext>
            </p:extLst>
          </p:nvPr>
        </p:nvGraphicFramePr>
        <p:xfrm>
          <a:off x="896938" y="1219200"/>
          <a:ext cx="7104062" cy="52054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6516646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MapReduce in Java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2A089F-6FA7-E74D-8B91-14056D11BB2D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Low level API</a:t>
            </a:r>
          </a:p>
          <a:p>
            <a:r>
              <a:rPr lang="en-US" dirty="0" smtClean="0"/>
              <a:t>Full control over MapReduce details</a:t>
            </a:r>
          </a:p>
          <a:p>
            <a:pPr lvl="1"/>
            <a:r>
              <a:rPr lang="en-US" dirty="0" smtClean="0"/>
              <a:t>This could be a good choice if you are building tools for Hadoop</a:t>
            </a:r>
          </a:p>
          <a:p>
            <a:pPr lvl="1"/>
            <a:endParaRPr lang="en-US" dirty="0"/>
          </a:p>
          <a:p>
            <a:r>
              <a:rPr lang="en-US" dirty="0" smtClean="0"/>
              <a:t>More productive approaches:</a:t>
            </a:r>
          </a:p>
          <a:p>
            <a:pPr lvl="1"/>
            <a:r>
              <a:rPr lang="en-US" dirty="0" smtClean="0"/>
              <a:t>Hive</a:t>
            </a:r>
          </a:p>
          <a:p>
            <a:pPr lvl="1"/>
            <a:r>
              <a:rPr lang="en-US" dirty="0" smtClean="0"/>
              <a:t>Pig</a:t>
            </a:r>
          </a:p>
          <a:p>
            <a:pPr lvl="1"/>
            <a:r>
              <a:rPr lang="en-US" dirty="0" smtClean="0"/>
              <a:t>Scalding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1150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Hadoop Management Tools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D854ACF-EFF3-42D3-AB5F-408268493A1F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57199" y="1244252"/>
            <a:ext cx="8824912" cy="97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228600" indent="-228600" eaLnBrk="0" hangingPunct="0"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1600" dirty="0">
                <a:solidFill>
                  <a:schemeClr val="tx1"/>
                </a:solidFill>
                <a:latin typeface="Calibri" pitchFamily="34" charset="0"/>
                <a:cs typeface="Myriad Pro"/>
              </a:rPr>
              <a:t>Graphically manage cluster, jobs, </a:t>
            </a:r>
            <a:r>
              <a:rPr lang="en-US" sz="1600" dirty="0" smtClean="0">
                <a:solidFill>
                  <a:schemeClr val="tx1"/>
                </a:solidFill>
                <a:latin typeface="Calibri" pitchFamily="34" charset="0"/>
                <a:cs typeface="Myriad Pro"/>
              </a:rPr>
              <a:t>HDFS</a:t>
            </a:r>
          </a:p>
          <a:p>
            <a:pPr marL="228600" indent="-228600" eaLnBrk="0" hangingPunct="0"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1600" dirty="0" smtClean="0">
                <a:latin typeface="Calibri" pitchFamily="34" charset="0"/>
                <a:cs typeface="Myriad Pro"/>
              </a:rPr>
              <a:t>Vendor dependent</a:t>
            </a:r>
            <a:endParaRPr lang="en-US" sz="1700" dirty="0">
              <a:solidFill>
                <a:schemeClr val="tx1"/>
              </a:solidFill>
              <a:latin typeface="Calibri" pitchFamily="34" charset="0"/>
              <a:cs typeface="Myriad Pro"/>
            </a:endParaRPr>
          </a:p>
          <a:p>
            <a:pPr marL="228600" indent="-228600" eaLnBrk="0" hangingPunct="0"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1600" dirty="0">
                <a:solidFill>
                  <a:schemeClr val="tx1"/>
                </a:solidFill>
                <a:latin typeface="Calibri" pitchFamily="34" charset="0"/>
                <a:cs typeface="Myriad Pro"/>
              </a:rPr>
              <a:t>Sample administration tasks </a:t>
            </a:r>
          </a:p>
          <a:p>
            <a:pPr marL="566738" lvl="1" indent="-223838" eaLnBrk="0" hangingPunct="0">
              <a:buClr>
                <a:schemeClr val="accent2"/>
              </a:buClr>
              <a:buFont typeface="Arial" pitchFamily="34" charset="0"/>
              <a:buChar char="–"/>
            </a:pPr>
            <a:r>
              <a:rPr lang="en-US" sz="1500" b="0" dirty="0">
                <a:solidFill>
                  <a:schemeClr val="tx1"/>
                </a:solidFill>
                <a:latin typeface="Calibri" pitchFamily="34" charset="0"/>
                <a:cs typeface="Myriad Pro"/>
              </a:rPr>
              <a:t>Start/Stop Servers</a:t>
            </a:r>
          </a:p>
          <a:p>
            <a:pPr marL="566738" lvl="1" indent="-223838" eaLnBrk="0" hangingPunct="0">
              <a:buClr>
                <a:schemeClr val="accent2"/>
              </a:buClr>
              <a:buFont typeface="Arial" pitchFamily="34" charset="0"/>
              <a:buChar char="–"/>
            </a:pPr>
            <a:r>
              <a:rPr lang="en-US" sz="1500" b="0" dirty="0">
                <a:solidFill>
                  <a:schemeClr val="tx1"/>
                </a:solidFill>
                <a:latin typeface="Calibri" pitchFamily="34" charset="0"/>
                <a:cs typeface="Myriad Pro"/>
              </a:rPr>
              <a:t>Add/Remove Servers</a:t>
            </a:r>
          </a:p>
          <a:p>
            <a:pPr marL="566738" lvl="1" indent="-223838" eaLnBrk="0" hangingPunct="0">
              <a:buClr>
                <a:schemeClr val="accent2"/>
              </a:buClr>
              <a:buFont typeface="Arial" pitchFamily="34" charset="0"/>
              <a:buChar char="–"/>
            </a:pPr>
            <a:r>
              <a:rPr lang="en-US" sz="1500" b="0" dirty="0">
                <a:solidFill>
                  <a:schemeClr val="tx1"/>
                </a:solidFill>
                <a:latin typeface="Calibri" pitchFamily="34" charset="0"/>
                <a:cs typeface="Myriad Pro"/>
              </a:rPr>
              <a:t>Server Status Details (Log)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1670" y="2344150"/>
            <a:ext cx="5107816" cy="2385938"/>
          </a:xfrm>
          <a:prstGeom prst="rect">
            <a:avLst/>
          </a:prstGeom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 cstate="print"/>
          <a:srcRect b="1884"/>
          <a:stretch>
            <a:fillRect/>
          </a:stretch>
        </p:blipFill>
        <p:spPr bwMode="black">
          <a:xfrm>
            <a:off x="728448" y="3295087"/>
            <a:ext cx="4995004" cy="229756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4548" y="3799257"/>
            <a:ext cx="5312054" cy="256433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19400" y="2825511"/>
            <a:ext cx="4697870" cy="295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9342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Hadoop: Summary of Characteristics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 b="0" dirty="0" smtClean="0"/>
              <a:t>Easy To Scale</a:t>
            </a:r>
          </a:p>
          <a:p>
            <a:pPr>
              <a:lnSpc>
                <a:spcPct val="90000"/>
              </a:lnSpc>
            </a:pPr>
            <a:r>
              <a:rPr lang="en-US" sz="2400" b="0" dirty="0" smtClean="0"/>
              <a:t>Data Agnostic </a:t>
            </a:r>
          </a:p>
          <a:p>
            <a:pPr>
              <a:lnSpc>
                <a:spcPct val="90000"/>
              </a:lnSpc>
            </a:pPr>
            <a:r>
              <a:rPr lang="en-US" sz="2400" b="0" dirty="0" smtClean="0"/>
              <a:t>Fault Tolerant and Self-Healing</a:t>
            </a:r>
          </a:p>
          <a:p>
            <a:pPr>
              <a:lnSpc>
                <a:spcPct val="90000"/>
              </a:lnSpc>
            </a:pPr>
            <a:r>
              <a:rPr lang="en-US" sz="2400" b="0" dirty="0" smtClean="0"/>
              <a:t>Extremely Flexible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82312917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3"/>
          <p:cNvSpPr txBox="1">
            <a:spLocks noGrp="1"/>
          </p:cNvSpPr>
          <p:nvPr/>
        </p:nvSpPr>
        <p:spPr bwMode="auto">
          <a:xfrm>
            <a:off x="328613" y="6565900"/>
            <a:ext cx="32385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fld id="{767849EB-3C56-4C70-8FB5-715CB78E4DCB}" type="slidenum">
              <a:rPr lang="en-US" sz="1000" baseline="-25000">
                <a:solidFill>
                  <a:schemeClr val="tx1"/>
                </a:solidFill>
                <a:ea typeface="MS PGothic" pitchFamily="34" charset="-128"/>
              </a:rPr>
              <a:pPr algn="ctr" eaLnBrk="0" hangingPunct="0"/>
              <a:t>3</a:t>
            </a:fld>
            <a:endParaRPr lang="en-US" sz="1000" baseline="-25000">
              <a:solidFill>
                <a:schemeClr val="tx1"/>
              </a:solidFill>
              <a:ea typeface="MS PGothic" pitchFamily="34" charset="-128"/>
            </a:endParaRPr>
          </a:p>
        </p:txBody>
      </p:sp>
      <p:sp>
        <p:nvSpPr>
          <p:cNvPr id="28675" name="Rectangle 2"/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b"/>
          <a:lstStyle/>
          <a:p>
            <a:r>
              <a:rPr lang="en-US" dirty="0" smtClean="0"/>
              <a:t>The </a:t>
            </a:r>
            <a:r>
              <a:rPr lang="en-US" dirty="0" err="1" smtClean="0"/>
              <a:t>MapReduce</a:t>
            </a:r>
            <a:r>
              <a:rPr lang="en-US" dirty="0" smtClean="0"/>
              <a:t> Programming Model</a:t>
            </a:r>
          </a:p>
        </p:txBody>
      </p:sp>
      <p:sp>
        <p:nvSpPr>
          <p:cNvPr id="28676" name="Rectangle 3"/>
          <p:cNvSpPr>
            <a:spLocks noGrp="1"/>
          </p:cNvSpPr>
          <p:nvPr>
            <p:ph type="body" sz="quarter" idx="12"/>
          </p:nvPr>
        </p:nvSpPr>
        <p:spPr/>
        <p:txBody>
          <a:bodyPr lIns="91440" tIns="45720" rIns="91440" bIns="45720"/>
          <a:lstStyle/>
          <a:p>
            <a:pPr defTabSz="457200">
              <a:lnSpc>
                <a:spcPct val="90000"/>
              </a:lnSpc>
            </a:pPr>
            <a:r>
              <a:rPr lang="en-US" sz="2600" b="1" dirty="0" smtClean="0"/>
              <a:t>"Map"</a:t>
            </a:r>
            <a:r>
              <a:rPr lang="en-US" sz="2600" dirty="0" smtClean="0"/>
              <a:t> step: </a:t>
            </a:r>
          </a:p>
          <a:p>
            <a:pPr marL="742950" lvl="1" indent="-285750" defTabSz="457200">
              <a:lnSpc>
                <a:spcPct val="90000"/>
              </a:lnSpc>
            </a:pPr>
            <a:r>
              <a:rPr lang="en-US" sz="2400" dirty="0" smtClean="0"/>
              <a:t>Input split into pieces </a:t>
            </a:r>
          </a:p>
          <a:p>
            <a:pPr marL="742950" lvl="1" indent="-285750" defTabSz="457200">
              <a:lnSpc>
                <a:spcPct val="90000"/>
              </a:lnSpc>
            </a:pPr>
            <a:r>
              <a:rPr lang="en-US" sz="2400" dirty="0" smtClean="0"/>
              <a:t>Worker nodes process individual pieces in parallel (under global control of the Job Tracker node) </a:t>
            </a:r>
          </a:p>
          <a:p>
            <a:pPr marL="742950" lvl="1" indent="-285750" defTabSz="457200">
              <a:lnSpc>
                <a:spcPct val="90000"/>
              </a:lnSpc>
            </a:pPr>
            <a:r>
              <a:rPr lang="en-US" sz="2400" dirty="0" smtClean="0"/>
              <a:t>Each worker node stores its result in its local file system where a reducer is able to access it</a:t>
            </a:r>
            <a:r>
              <a:rPr lang="en-US" sz="2800" dirty="0" smtClean="0"/>
              <a:t>  </a:t>
            </a:r>
            <a:br>
              <a:rPr lang="en-US" sz="2800" dirty="0" smtClean="0"/>
            </a:br>
            <a:endParaRPr lang="en-US" sz="2800" b="1" dirty="0" smtClean="0"/>
          </a:p>
          <a:p>
            <a:pPr defTabSz="457200">
              <a:lnSpc>
                <a:spcPct val="90000"/>
              </a:lnSpc>
            </a:pPr>
            <a:r>
              <a:rPr lang="en-US" sz="2600" b="1" dirty="0" smtClean="0"/>
              <a:t>"Reduce"</a:t>
            </a:r>
            <a:r>
              <a:rPr lang="en-US" sz="2600" dirty="0" smtClean="0"/>
              <a:t> step:</a:t>
            </a:r>
          </a:p>
          <a:p>
            <a:pPr marL="742950" lvl="1" indent="-285750" defTabSz="457200">
              <a:lnSpc>
                <a:spcPct val="90000"/>
              </a:lnSpc>
            </a:pPr>
            <a:r>
              <a:rPr lang="en-US" sz="2400" dirty="0" smtClean="0"/>
              <a:t>Data is aggregated (‘reduced” from the map steps) by worker nodes (under control of the Job Tracker) </a:t>
            </a:r>
          </a:p>
          <a:p>
            <a:pPr marL="742950" lvl="1" indent="-285750" defTabSz="457200">
              <a:lnSpc>
                <a:spcPct val="90000"/>
              </a:lnSpc>
            </a:pPr>
            <a:r>
              <a:rPr lang="en-US" sz="2400" dirty="0" smtClean="0"/>
              <a:t>Multiple reduce tasks can parallelize the aggregation </a:t>
            </a:r>
          </a:p>
        </p:txBody>
      </p:sp>
    </p:spTree>
    <p:extLst>
      <p:ext uri="{BB962C8B-B14F-4D97-AF65-F5344CB8AC3E}">
        <p14:creationId xmlns:p14="http://schemas.microsoft.com/office/powerpoint/2010/main" val="100859997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MapReduce Example: Word Count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D854ACF-EFF3-42D3-AB5F-408268493A1F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9" name="Content Placeholder 68"/>
          <p:cNvSpPr>
            <a:spLocks noGrp="1"/>
          </p:cNvSpPr>
          <p:nvPr>
            <p:ph type="body" sz="quarter" idx="12"/>
          </p:nvPr>
        </p:nvSpPr>
        <p:spPr>
          <a:xfrm>
            <a:off x="353032" y="4876800"/>
            <a:ext cx="8231258" cy="1394884"/>
          </a:xfrm>
        </p:spPr>
        <p:txBody>
          <a:bodyPr/>
          <a:lstStyle/>
          <a:p>
            <a:r>
              <a:rPr lang="en-US" dirty="0" err="1" smtClean="0"/>
              <a:t>WordCount</a:t>
            </a:r>
            <a:r>
              <a:rPr lang="en-US" dirty="0" smtClean="0"/>
              <a:t> is the "Hello World" of Big Data</a:t>
            </a:r>
          </a:p>
          <a:p>
            <a:pPr lvl="1"/>
            <a:r>
              <a:rPr lang="en-US" dirty="0" smtClean="0"/>
              <a:t>You will see various technologies implementing it</a:t>
            </a:r>
          </a:p>
          <a:p>
            <a:pPr lvl="1"/>
            <a:r>
              <a:rPr lang="en-US" dirty="0" smtClean="0"/>
              <a:t>A good first step to compare the expressiveness of Big Data tools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1991734" y="1082740"/>
            <a:ext cx="1053857" cy="2227871"/>
            <a:chOff x="1991734" y="1044688"/>
            <a:chExt cx="1053857" cy="2227871"/>
          </a:xfrm>
        </p:grpSpPr>
        <p:sp>
          <p:nvSpPr>
            <p:cNvPr id="6" name="TextBox 5"/>
            <p:cNvSpPr txBox="1"/>
            <p:nvPr/>
          </p:nvSpPr>
          <p:spPr>
            <a:xfrm>
              <a:off x="1991734" y="1044688"/>
              <a:ext cx="10538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dog cat bird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991734" y="2131083"/>
              <a:ext cx="10538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dog cat bird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991734" y="2964782"/>
              <a:ext cx="10349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dog dog cat</a:t>
              </a:r>
              <a:endParaRPr lang="en-US" sz="14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576615" y="1390517"/>
            <a:ext cx="489042" cy="1804258"/>
            <a:chOff x="1576615" y="1352465"/>
            <a:chExt cx="489042" cy="1804258"/>
          </a:xfrm>
        </p:grpSpPr>
        <p:cxnSp>
          <p:nvCxnSpPr>
            <p:cNvPr id="10" name="Straight Arrow Connector 9"/>
            <p:cNvCxnSpPr/>
            <p:nvPr/>
          </p:nvCxnSpPr>
          <p:spPr>
            <a:xfrm flipV="1">
              <a:off x="1576615" y="1352465"/>
              <a:ext cx="489042" cy="42939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endCxn id="7" idx="1"/>
            </p:cNvCxnSpPr>
            <p:nvPr/>
          </p:nvCxnSpPr>
          <p:spPr>
            <a:xfrm>
              <a:off x="1576615" y="2130596"/>
              <a:ext cx="415119" cy="19242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endCxn id="8" idx="1"/>
            </p:cNvCxnSpPr>
            <p:nvPr/>
          </p:nvCxnSpPr>
          <p:spPr>
            <a:xfrm>
              <a:off x="1576615" y="2454895"/>
              <a:ext cx="415119" cy="70182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3026655" y="1227885"/>
            <a:ext cx="534689" cy="2349858"/>
            <a:chOff x="3026655" y="1189833"/>
            <a:chExt cx="534689" cy="2349858"/>
          </a:xfrm>
        </p:grpSpPr>
        <p:cxnSp>
          <p:nvCxnSpPr>
            <p:cNvPr id="14" name="Straight Arrow Connector 13"/>
            <p:cNvCxnSpPr/>
            <p:nvPr/>
          </p:nvCxnSpPr>
          <p:spPr>
            <a:xfrm>
              <a:off x="3026655" y="1189833"/>
              <a:ext cx="534689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6" idx="3"/>
            </p:cNvCxnSpPr>
            <p:nvPr/>
          </p:nvCxnSpPr>
          <p:spPr>
            <a:xfrm>
              <a:off x="3045591" y="1236629"/>
              <a:ext cx="515753" cy="2173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6" idx="3"/>
            </p:cNvCxnSpPr>
            <p:nvPr/>
          </p:nvCxnSpPr>
          <p:spPr>
            <a:xfrm>
              <a:off x="3045591" y="1236629"/>
              <a:ext cx="515753" cy="47960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3026655" y="2299097"/>
              <a:ext cx="534689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3045591" y="2307841"/>
              <a:ext cx="515753" cy="2173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3045591" y="2307841"/>
              <a:ext cx="515753" cy="41443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3026655" y="3118671"/>
              <a:ext cx="534689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3045591" y="3127415"/>
              <a:ext cx="515753" cy="2173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3045591" y="3127415"/>
              <a:ext cx="515753" cy="41227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4195903" y="1257864"/>
            <a:ext cx="636129" cy="2319880"/>
            <a:chOff x="4195903" y="1219812"/>
            <a:chExt cx="636129" cy="2319880"/>
          </a:xfrm>
        </p:grpSpPr>
        <p:cxnSp>
          <p:nvCxnSpPr>
            <p:cNvPr id="24" name="Straight Arrow Connector 23"/>
            <p:cNvCxnSpPr/>
            <p:nvPr/>
          </p:nvCxnSpPr>
          <p:spPr>
            <a:xfrm>
              <a:off x="4214838" y="1219812"/>
              <a:ext cx="534689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4214838" y="1415877"/>
              <a:ext cx="552824" cy="81741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4214838" y="1678179"/>
              <a:ext cx="561223" cy="137982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endCxn id="50" idx="1"/>
            </p:cNvCxnSpPr>
            <p:nvPr/>
          </p:nvCxnSpPr>
          <p:spPr>
            <a:xfrm flipV="1">
              <a:off x="4214838" y="1561284"/>
              <a:ext cx="552824" cy="76174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>
              <a:off x="4195903" y="2506802"/>
              <a:ext cx="534689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endCxn id="52" idx="1"/>
            </p:cNvCxnSpPr>
            <p:nvPr/>
          </p:nvCxnSpPr>
          <p:spPr>
            <a:xfrm>
              <a:off x="4195903" y="2760455"/>
              <a:ext cx="580158" cy="61839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flipV="1">
              <a:off x="4195903" y="1729705"/>
              <a:ext cx="580158" cy="139783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 flipV="1">
              <a:off x="4214838" y="1934058"/>
              <a:ext cx="617194" cy="140674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flipV="1">
              <a:off x="4195903" y="2722403"/>
              <a:ext cx="580158" cy="81728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5350762" y="1257864"/>
            <a:ext cx="586148" cy="1922450"/>
            <a:chOff x="5350762" y="1219812"/>
            <a:chExt cx="586148" cy="1922450"/>
          </a:xfrm>
        </p:grpSpPr>
        <p:cxnSp>
          <p:nvCxnSpPr>
            <p:cNvPr id="34" name="Straight Arrow Connector 33"/>
            <p:cNvCxnSpPr/>
            <p:nvPr/>
          </p:nvCxnSpPr>
          <p:spPr>
            <a:xfrm>
              <a:off x="5402221" y="1219812"/>
              <a:ext cx="534689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5350762" y="2307966"/>
              <a:ext cx="534689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>
              <a:off x="5350762" y="3142262"/>
              <a:ext cx="534689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>
          <a:xfrm>
            <a:off x="6529054" y="1265288"/>
            <a:ext cx="624105" cy="1915151"/>
            <a:chOff x="6529054" y="1227236"/>
            <a:chExt cx="624105" cy="1915151"/>
          </a:xfrm>
        </p:grpSpPr>
        <p:cxnSp>
          <p:nvCxnSpPr>
            <p:cNvPr id="38" name="Straight Arrow Connector 37"/>
            <p:cNvCxnSpPr/>
            <p:nvPr/>
          </p:nvCxnSpPr>
          <p:spPr>
            <a:xfrm flipV="1">
              <a:off x="6529054" y="2092544"/>
              <a:ext cx="624105" cy="21529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>
              <a:off x="6529054" y="1227236"/>
              <a:ext cx="624105" cy="55462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 flipV="1">
              <a:off x="6540989" y="2416843"/>
              <a:ext cx="612170" cy="72554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3423298" y="1016029"/>
            <a:ext cx="890495" cy="3166521"/>
            <a:chOff x="3423298" y="977977"/>
            <a:chExt cx="890495" cy="3166521"/>
          </a:xfrm>
        </p:grpSpPr>
        <p:grpSp>
          <p:nvGrpSpPr>
            <p:cNvPr id="42" name="Group 41"/>
            <p:cNvGrpSpPr/>
            <p:nvPr/>
          </p:nvGrpSpPr>
          <p:grpSpPr>
            <a:xfrm>
              <a:off x="3561344" y="1043199"/>
              <a:ext cx="653494" cy="2663952"/>
              <a:chOff x="3561344" y="1043199"/>
              <a:chExt cx="653494" cy="2663952"/>
            </a:xfrm>
          </p:grpSpPr>
          <p:sp>
            <p:nvSpPr>
              <p:cNvPr id="46" name="TextBox 45"/>
              <p:cNvSpPr txBox="1"/>
              <p:nvPr/>
            </p:nvSpPr>
            <p:spPr>
              <a:xfrm>
                <a:off x="3561344" y="1043199"/>
                <a:ext cx="653494" cy="738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dog, 1</a:t>
                </a:r>
              </a:p>
              <a:p>
                <a:r>
                  <a:rPr lang="en-US" sz="1400" dirty="0" smtClean="0"/>
                  <a:t>cat, 1 </a:t>
                </a:r>
              </a:p>
              <a:p>
                <a:r>
                  <a:rPr lang="en-US" sz="1400" dirty="0" smtClean="0"/>
                  <a:t>bird, 1</a:t>
                </a:r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3561344" y="2131083"/>
                <a:ext cx="653494" cy="738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dog, 1 </a:t>
                </a:r>
              </a:p>
              <a:p>
                <a:r>
                  <a:rPr lang="en-US" sz="1400" dirty="0" smtClean="0"/>
                  <a:t>cat, 1 </a:t>
                </a:r>
              </a:p>
              <a:p>
                <a:r>
                  <a:rPr lang="en-US" sz="1400" dirty="0" smtClean="0"/>
                  <a:t>bird, 1</a:t>
                </a: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3561344" y="2968487"/>
                <a:ext cx="634559" cy="738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dog, 1</a:t>
                </a:r>
              </a:p>
              <a:p>
                <a:r>
                  <a:rPr lang="en-US" sz="1400" dirty="0" smtClean="0"/>
                  <a:t>dog, 1 </a:t>
                </a:r>
              </a:p>
              <a:p>
                <a:r>
                  <a:rPr lang="en-US" sz="1400" dirty="0" smtClean="0"/>
                  <a:t>cat, 1</a:t>
                </a:r>
                <a:endParaRPr lang="en-US" sz="1400" dirty="0"/>
              </a:p>
            </p:txBody>
          </p:sp>
        </p:grpSp>
        <p:grpSp>
          <p:nvGrpSpPr>
            <p:cNvPr id="43" name="Group 42"/>
            <p:cNvGrpSpPr/>
            <p:nvPr/>
          </p:nvGrpSpPr>
          <p:grpSpPr>
            <a:xfrm>
              <a:off x="3423298" y="977977"/>
              <a:ext cx="890495" cy="3166521"/>
              <a:chOff x="3423298" y="977977"/>
              <a:chExt cx="890495" cy="3166521"/>
            </a:xfrm>
          </p:grpSpPr>
          <p:sp>
            <p:nvSpPr>
              <p:cNvPr id="44" name="Rounded Rectangle 43"/>
              <p:cNvSpPr/>
              <p:nvPr/>
            </p:nvSpPr>
            <p:spPr>
              <a:xfrm>
                <a:off x="3423298" y="977977"/>
                <a:ext cx="890495" cy="2890139"/>
              </a:xfrm>
              <a:prstGeom prst="roundRect">
                <a:avLst/>
              </a:prstGeom>
              <a:noFill/>
              <a:ln w="28575" cmpd="sng">
                <a:solidFill>
                  <a:srgbClr val="FF0000"/>
                </a:solidFill>
                <a:prstDash val="sysDash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3423298" y="3836721"/>
                <a:ext cx="890495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i="1" dirty="0" smtClean="0">
                    <a:solidFill>
                      <a:srgbClr val="FF0000"/>
                    </a:solidFill>
                  </a:rPr>
                  <a:t>Map</a:t>
                </a:r>
                <a:endParaRPr lang="en-US" b="1" i="1" dirty="0">
                  <a:solidFill>
                    <a:srgbClr val="FF0000"/>
                  </a:solidFill>
                </a:endParaRPr>
              </a:p>
            </p:txBody>
          </p:sp>
        </p:grpSp>
      </p:grpSp>
      <p:grpSp>
        <p:nvGrpSpPr>
          <p:cNvPr id="49" name="Group 48"/>
          <p:cNvGrpSpPr/>
          <p:nvPr/>
        </p:nvGrpSpPr>
        <p:grpSpPr>
          <a:xfrm>
            <a:off x="4597578" y="1016029"/>
            <a:ext cx="890495" cy="3170746"/>
            <a:chOff x="4597578" y="977977"/>
            <a:chExt cx="890495" cy="3170746"/>
          </a:xfrm>
        </p:grpSpPr>
        <p:sp>
          <p:nvSpPr>
            <p:cNvPr id="50" name="TextBox 49"/>
            <p:cNvSpPr txBox="1"/>
            <p:nvPr/>
          </p:nvSpPr>
          <p:spPr>
            <a:xfrm>
              <a:off x="4767662" y="1046178"/>
              <a:ext cx="634559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dog, 1</a:t>
              </a:r>
            </a:p>
            <a:p>
              <a:r>
                <a:rPr lang="en-US" sz="1400" dirty="0"/>
                <a:t>dog, 1</a:t>
              </a:r>
            </a:p>
            <a:p>
              <a:r>
                <a:rPr lang="en-US" sz="1400" dirty="0"/>
                <a:t>dog, 1</a:t>
              </a:r>
            </a:p>
            <a:p>
              <a:r>
                <a:rPr lang="en-US" sz="1400" dirty="0"/>
                <a:t>dog, </a:t>
              </a:r>
              <a:r>
                <a:rPr lang="en-US" sz="1400" dirty="0" smtClean="0"/>
                <a:t>1</a:t>
              </a:r>
              <a:endParaRPr lang="en-US" sz="1400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767662" y="2130189"/>
              <a:ext cx="583100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cat, 1</a:t>
              </a:r>
            </a:p>
            <a:p>
              <a:r>
                <a:rPr lang="en-US" sz="1400" dirty="0"/>
                <a:t>cat, 1</a:t>
              </a:r>
            </a:p>
            <a:p>
              <a:r>
                <a:rPr lang="en-US" sz="1400" dirty="0"/>
                <a:t>cat, </a:t>
              </a:r>
              <a:r>
                <a:rPr lang="en-US" sz="1400" dirty="0" smtClean="0"/>
                <a:t>1</a:t>
              </a:r>
              <a:endParaRPr lang="en-US" sz="1400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4776061" y="2971466"/>
              <a:ext cx="653494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bird, 1</a:t>
              </a:r>
            </a:p>
            <a:p>
              <a:r>
                <a:rPr lang="en-US" sz="1400" dirty="0"/>
                <a:t>bird, 1</a:t>
              </a:r>
            </a:p>
            <a:p>
              <a:endParaRPr lang="en-US" sz="1400" dirty="0" smtClean="0"/>
            </a:p>
          </p:txBody>
        </p:sp>
        <p:sp>
          <p:nvSpPr>
            <p:cNvPr id="53" name="Rounded Rectangle 52"/>
            <p:cNvSpPr/>
            <p:nvPr/>
          </p:nvSpPr>
          <p:spPr>
            <a:xfrm>
              <a:off x="4597578" y="977977"/>
              <a:ext cx="890495" cy="2890139"/>
            </a:xfrm>
            <a:prstGeom prst="roundRect">
              <a:avLst/>
            </a:prstGeom>
            <a:noFill/>
            <a:ln w="28575" cmpd="sng">
              <a:solidFill>
                <a:srgbClr val="800080"/>
              </a:solidFill>
              <a:prstDash val="sys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4597578" y="3840946"/>
              <a:ext cx="890495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rgbClr val="800080"/>
                  </a:solidFill>
                </a:rPr>
                <a:t>Shuffle</a:t>
              </a:r>
              <a:endParaRPr lang="en-US" sz="1400" dirty="0">
                <a:solidFill>
                  <a:srgbClr val="800080"/>
                </a:solidFill>
              </a:endParaRP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5767028" y="1009825"/>
            <a:ext cx="890495" cy="3181175"/>
            <a:chOff x="5767028" y="971773"/>
            <a:chExt cx="890495" cy="3181175"/>
          </a:xfrm>
        </p:grpSpPr>
        <p:sp>
          <p:nvSpPr>
            <p:cNvPr id="56" name="TextBox 55"/>
            <p:cNvSpPr txBox="1"/>
            <p:nvPr/>
          </p:nvSpPr>
          <p:spPr>
            <a:xfrm>
              <a:off x="5945954" y="1049399"/>
              <a:ext cx="6345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dog, 4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5945954" y="2140515"/>
              <a:ext cx="5831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cat, 3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5941104" y="2971466"/>
              <a:ext cx="6534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bird, 2</a:t>
              </a:r>
            </a:p>
          </p:txBody>
        </p:sp>
        <p:sp>
          <p:nvSpPr>
            <p:cNvPr id="59" name="Rounded Rectangle 58"/>
            <p:cNvSpPr/>
            <p:nvPr/>
          </p:nvSpPr>
          <p:spPr>
            <a:xfrm>
              <a:off x="5767028" y="971773"/>
              <a:ext cx="890495" cy="2890139"/>
            </a:xfrm>
            <a:prstGeom prst="roundRect">
              <a:avLst/>
            </a:prstGeom>
            <a:noFill/>
            <a:ln w="28575" cmpd="sng">
              <a:solidFill>
                <a:schemeClr val="tx2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5767028" y="3845171"/>
              <a:ext cx="89049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i="1" dirty="0" smtClean="0">
                  <a:solidFill>
                    <a:schemeClr val="tx2">
                      <a:lumMod val="75000"/>
                    </a:schemeClr>
                  </a:solidFill>
                </a:rPr>
                <a:t>Reduce</a:t>
              </a:r>
              <a:endParaRPr lang="en-US" sz="1400" b="1" i="1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457200" y="1390517"/>
            <a:ext cx="1053857" cy="1195177"/>
            <a:chOff x="457200" y="1352465"/>
            <a:chExt cx="1053857" cy="1195177"/>
          </a:xfrm>
        </p:grpSpPr>
        <p:sp>
          <p:nvSpPr>
            <p:cNvPr id="62" name="Folded Corner 61"/>
            <p:cNvSpPr/>
            <p:nvPr/>
          </p:nvSpPr>
          <p:spPr>
            <a:xfrm>
              <a:off x="457200" y="1678180"/>
              <a:ext cx="1053857" cy="869462"/>
            </a:xfrm>
            <a:prstGeom prst="foldedCorner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457200" y="1678179"/>
              <a:ext cx="1053857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dog cat bird</a:t>
              </a:r>
            </a:p>
            <a:p>
              <a:r>
                <a:rPr lang="en-US" sz="1400" dirty="0"/>
                <a:t>dog cat bird</a:t>
              </a:r>
            </a:p>
            <a:p>
              <a:r>
                <a:rPr lang="en-US" sz="1400" dirty="0" smtClean="0"/>
                <a:t>dog dog cat</a:t>
              </a:r>
              <a:endParaRPr lang="en-US" sz="1400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532837" y="1352465"/>
              <a:ext cx="6624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 smtClean="0"/>
                <a:t>pets.txt</a:t>
              </a:r>
              <a:endParaRPr lang="en-US" sz="1200" dirty="0"/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7263128" y="1390517"/>
            <a:ext cx="1053857" cy="1195177"/>
            <a:chOff x="7263128" y="1352465"/>
            <a:chExt cx="1053857" cy="1195177"/>
          </a:xfrm>
        </p:grpSpPr>
        <p:sp>
          <p:nvSpPr>
            <p:cNvPr id="66" name="Folded Corner 65"/>
            <p:cNvSpPr/>
            <p:nvPr/>
          </p:nvSpPr>
          <p:spPr>
            <a:xfrm>
              <a:off x="7263128" y="1678180"/>
              <a:ext cx="1053857" cy="869462"/>
            </a:xfrm>
            <a:prstGeom prst="foldedCorner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7263128" y="1678179"/>
              <a:ext cx="653494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dog, 4</a:t>
              </a:r>
            </a:p>
            <a:p>
              <a:r>
                <a:rPr lang="en-US" sz="1400" dirty="0" smtClean="0"/>
                <a:t>cat, 3</a:t>
              </a:r>
            </a:p>
            <a:p>
              <a:r>
                <a:rPr lang="en-US" sz="1400" dirty="0" smtClean="0"/>
                <a:t>bird, 2</a:t>
              </a:r>
              <a:endParaRPr lang="en-US" sz="1400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7290513" y="1352465"/>
              <a:ext cx="94128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 smtClean="0"/>
                <a:t>pet_freq.txt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948042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Separation of Work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1F98F8-EEBA-46B3-A137-BBD9D61D3F42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526183054"/>
              </p:ext>
            </p:extLst>
          </p:nvPr>
        </p:nvGraphicFramePr>
        <p:xfrm>
          <a:off x="896938" y="1219200"/>
          <a:ext cx="7104062" cy="49244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487574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Introducing Apache Hadoop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D854ACF-EFF3-42D3-AB5F-408268493A1F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Open source framework for processing large amount of data on cheap, unreliable clusters</a:t>
            </a:r>
          </a:p>
          <a:p>
            <a:r>
              <a:rPr lang="en-US" dirty="0" smtClean="0"/>
              <a:t>Inspired by Google technologies, implemented in Java</a:t>
            </a:r>
          </a:p>
          <a:p>
            <a:r>
              <a:rPr lang="en-US" dirty="0" smtClean="0"/>
              <a:t>From the onset, designed to scale</a:t>
            </a:r>
          </a:p>
          <a:p>
            <a:r>
              <a:rPr lang="en-US" dirty="0" smtClean="0"/>
              <a:t>Popular in companies that deal with large amounts of data</a:t>
            </a:r>
          </a:p>
          <a:p>
            <a:pPr lvl="1"/>
            <a:r>
              <a:rPr lang="en-US" dirty="0" smtClean="0"/>
              <a:t>Often in PB size</a:t>
            </a:r>
          </a:p>
          <a:p>
            <a:r>
              <a:rPr lang="en-US" dirty="0" smtClean="0"/>
              <a:t>Useful as a cost-effective solution for less than PB problems as well!</a:t>
            </a:r>
            <a:endParaRPr lang="en-US" dirty="0"/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6418414" y="152400"/>
            <a:ext cx="2286198" cy="541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5471868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Two Key Aspects of Hadoop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z="2600" b="1" dirty="0" err="1" smtClean="0"/>
              <a:t>MapReduce</a:t>
            </a:r>
            <a:r>
              <a:rPr lang="en-US" sz="2600" dirty="0" smtClean="0"/>
              <a:t> framework </a:t>
            </a:r>
          </a:p>
          <a:p>
            <a:pPr lvl="1"/>
            <a:r>
              <a:rPr lang="en-US" sz="2400" dirty="0" smtClean="0"/>
              <a:t>How Hadoop understands and assigns work to the nodes (machines)</a:t>
            </a:r>
          </a:p>
          <a:p>
            <a:pPr lvl="1"/>
            <a:endParaRPr lang="en-US" sz="2400" dirty="0" smtClean="0"/>
          </a:p>
          <a:p>
            <a:r>
              <a:rPr lang="en-US" sz="2600" b="1" dirty="0" smtClean="0"/>
              <a:t>Hadoop Distributed File System</a:t>
            </a:r>
            <a:r>
              <a:rPr lang="en-US" sz="2600" dirty="0" smtClean="0"/>
              <a:t> = HDFS</a:t>
            </a:r>
          </a:p>
          <a:p>
            <a:pPr lvl="1"/>
            <a:r>
              <a:rPr lang="en-US" sz="2400" dirty="0" smtClean="0"/>
              <a:t>Where Hadoop stores data</a:t>
            </a:r>
          </a:p>
          <a:p>
            <a:pPr lvl="1"/>
            <a:r>
              <a:rPr lang="en-US" sz="2400" dirty="0" smtClean="0"/>
              <a:t>A file system that spans all the nodes in a Hadoop cluster</a:t>
            </a:r>
          </a:p>
          <a:p>
            <a:pPr lvl="1"/>
            <a:r>
              <a:rPr lang="en-US" sz="2400" dirty="0" smtClean="0"/>
              <a:t>It links together the file systems on many local nodes to make them into one big file system</a:t>
            </a:r>
          </a:p>
        </p:txBody>
      </p:sp>
    </p:spTree>
    <p:extLst>
      <p:ext uri="{BB962C8B-B14F-4D97-AF65-F5344CB8AC3E}">
        <p14:creationId xmlns:p14="http://schemas.microsoft.com/office/powerpoint/2010/main" val="124000982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Storing Data for MapReduce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D854ACF-EFF3-42D3-AB5F-408268493A1F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Data needs to be stored on multiple machines</a:t>
            </a:r>
          </a:p>
          <a:p>
            <a:r>
              <a:rPr lang="en-US" dirty="0" smtClean="0"/>
              <a:t>We should be able to store any kind of data</a:t>
            </a:r>
          </a:p>
          <a:p>
            <a:r>
              <a:rPr lang="en-US" dirty="0" smtClean="0"/>
              <a:t>Problem:</a:t>
            </a:r>
          </a:p>
          <a:p>
            <a:pPr lvl="1"/>
            <a:r>
              <a:rPr lang="en-US" dirty="0" smtClean="0"/>
              <a:t>These machines can fail</a:t>
            </a:r>
          </a:p>
          <a:p>
            <a:pPr lvl="1"/>
            <a:r>
              <a:rPr lang="en-US" dirty="0" smtClean="0"/>
              <a:t>Data should not be lost!</a:t>
            </a:r>
          </a:p>
          <a:p>
            <a:r>
              <a:rPr lang="en-US" dirty="0" smtClean="0"/>
              <a:t>The idea:</a:t>
            </a:r>
          </a:p>
          <a:p>
            <a:pPr lvl="1"/>
            <a:r>
              <a:rPr lang="en-US" dirty="0" smtClean="0"/>
              <a:t>Distributed, reliable storage</a:t>
            </a:r>
          </a:p>
          <a:p>
            <a:pPr lvl="1"/>
            <a:endParaRPr lang="en-US" dirty="0"/>
          </a:p>
          <a:p>
            <a:r>
              <a:rPr lang="en-US" dirty="0" smtClean="0"/>
              <a:t>The solution: Hadoop Distributed File System (HDFS)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8094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Hadoop Distributed File System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D854ACF-EFF3-42D3-AB5F-408268493A1F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3810000" y="1337846"/>
            <a:ext cx="381000" cy="33855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kumimoji="0" lang="en-US" sz="1600" b="1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1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4267200" y="1337846"/>
            <a:ext cx="381000" cy="33855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lang="en-US" sz="1600" b="1" i="1" dirty="0" smtClean="0">
                <a:solidFill>
                  <a:schemeClr val="bg1"/>
                </a:solidFill>
              </a:rPr>
              <a:t>2</a:t>
            </a:r>
            <a:endParaRPr kumimoji="0" lang="en-US" sz="1600" b="1" i="1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4724400" y="1337846"/>
            <a:ext cx="381000" cy="33855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lang="en-US" sz="1600" b="1" i="1" dirty="0" smtClean="0">
                <a:solidFill>
                  <a:schemeClr val="bg1"/>
                </a:solidFill>
              </a:rPr>
              <a:t>3</a:t>
            </a:r>
            <a:endParaRPr kumimoji="0" lang="en-US" sz="1600" b="1" i="1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5181600" y="1337846"/>
            <a:ext cx="381000" cy="33855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lang="en-US" sz="1600" b="1" i="1" dirty="0" smtClean="0">
                <a:solidFill>
                  <a:schemeClr val="bg1"/>
                </a:solidFill>
              </a:rPr>
              <a:t>4</a:t>
            </a:r>
            <a:endParaRPr kumimoji="0" lang="en-US" sz="1600" b="1" i="1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5638800" y="1337846"/>
            <a:ext cx="381000" cy="33855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kumimoji="0" lang="en-US" sz="1600" b="1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5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6096000" y="1337846"/>
            <a:ext cx="381000" cy="33855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lang="en-US" sz="1600" b="1" i="1" dirty="0" smtClean="0">
                <a:solidFill>
                  <a:schemeClr val="bg1"/>
                </a:solidFill>
              </a:rPr>
              <a:t>6</a:t>
            </a:r>
            <a:endParaRPr kumimoji="0" lang="en-US" sz="1600" b="1" i="1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6553200" y="1337846"/>
            <a:ext cx="381000" cy="33855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kumimoji="0" lang="en-US" sz="1600" b="1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7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7010400" y="1337846"/>
            <a:ext cx="381000" cy="33855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lang="en-US" sz="1600" b="1" i="1" dirty="0" smtClean="0">
                <a:solidFill>
                  <a:schemeClr val="bg1"/>
                </a:solidFill>
              </a:rPr>
              <a:t>8</a:t>
            </a:r>
            <a:endParaRPr kumimoji="0" lang="en-US" sz="1600" b="1" i="1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7467600" y="1337846"/>
            <a:ext cx="381000" cy="33855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lang="en-US" sz="1600" b="1" i="1" dirty="0" smtClean="0">
                <a:solidFill>
                  <a:schemeClr val="bg1"/>
                </a:solidFill>
              </a:rPr>
              <a:t>9</a:t>
            </a:r>
            <a:endParaRPr kumimoji="0" lang="en-US" sz="1600" b="1" i="1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267200" y="762000"/>
            <a:ext cx="32278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" pitchFamily="34" charset="0"/>
                <a:cs typeface="Myriad Pro"/>
              </a:rPr>
              <a:t>Data broken into blocks</a:t>
            </a:r>
          </a:p>
        </p:txBody>
      </p:sp>
      <p:grpSp>
        <p:nvGrpSpPr>
          <p:cNvPr id="3" name="Group 18"/>
          <p:cNvGrpSpPr/>
          <p:nvPr/>
        </p:nvGrpSpPr>
        <p:grpSpPr>
          <a:xfrm>
            <a:off x="3200400" y="3124200"/>
            <a:ext cx="1447800" cy="2514600"/>
            <a:chOff x="3048000" y="2971800"/>
            <a:chExt cx="1981200" cy="2514600"/>
          </a:xfrm>
        </p:grpSpPr>
        <p:sp>
          <p:nvSpPr>
            <p:cNvPr id="18" name="Rounded Rectangle 17"/>
            <p:cNvSpPr/>
            <p:nvPr/>
          </p:nvSpPr>
          <p:spPr bwMode="auto">
            <a:xfrm>
              <a:off x="3048000" y="2971800"/>
              <a:ext cx="1981200" cy="25146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Tx/>
                <a:buFontTx/>
                <a:buNone/>
                <a:tabLst/>
              </a:pPr>
              <a:r>
                <a:rPr kumimoji="0" lang="en-US" b="1" i="1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  <a:t>Node 1</a:t>
              </a:r>
            </a:p>
          </p:txBody>
        </p:sp>
        <p:sp>
          <p:nvSpPr>
            <p:cNvPr id="17" name="Rounded Rectangle 16"/>
            <p:cNvSpPr/>
            <p:nvPr/>
          </p:nvSpPr>
          <p:spPr bwMode="auto">
            <a:xfrm>
              <a:off x="3238500" y="3810000"/>
              <a:ext cx="1600200" cy="14478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Tx/>
                <a:buFontTx/>
                <a:buNone/>
                <a:tabLst/>
              </a:pPr>
              <a:endParaRPr kumimoji="0" lang="en-US" sz="2000" i="1" u="none" strike="noStrike" cap="none" normalizeH="0" baseline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endParaRPr>
            </a:p>
          </p:txBody>
        </p:sp>
      </p:grpSp>
      <p:grpSp>
        <p:nvGrpSpPr>
          <p:cNvPr id="5" name="Group 28"/>
          <p:cNvGrpSpPr/>
          <p:nvPr/>
        </p:nvGrpSpPr>
        <p:grpSpPr>
          <a:xfrm>
            <a:off x="4876800" y="3124200"/>
            <a:ext cx="1447800" cy="2514600"/>
            <a:chOff x="3048000" y="2971800"/>
            <a:chExt cx="1981200" cy="2514600"/>
          </a:xfrm>
        </p:grpSpPr>
        <p:sp>
          <p:nvSpPr>
            <p:cNvPr id="30" name="Rounded Rectangle 29"/>
            <p:cNvSpPr/>
            <p:nvPr/>
          </p:nvSpPr>
          <p:spPr bwMode="auto">
            <a:xfrm>
              <a:off x="3048000" y="2971800"/>
              <a:ext cx="1981200" cy="25146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Tx/>
                <a:buFontTx/>
                <a:buNone/>
                <a:tabLst/>
              </a:pPr>
              <a:r>
                <a:rPr kumimoji="0" lang="en-US" b="1" i="1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  <a:t>Node 2</a:t>
              </a:r>
            </a:p>
          </p:txBody>
        </p:sp>
        <p:sp>
          <p:nvSpPr>
            <p:cNvPr id="31" name="Rounded Rectangle 30"/>
            <p:cNvSpPr/>
            <p:nvPr/>
          </p:nvSpPr>
          <p:spPr bwMode="auto">
            <a:xfrm>
              <a:off x="3238500" y="3810000"/>
              <a:ext cx="1600200" cy="14478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Tx/>
                <a:buFontTx/>
                <a:buNone/>
                <a:tabLst/>
              </a:pPr>
              <a:endParaRPr kumimoji="0" lang="en-US" sz="2000" i="1" u="none" strike="noStrike" cap="none" normalizeH="0" baseline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endParaRPr>
            </a:p>
          </p:txBody>
        </p:sp>
      </p:grpSp>
      <p:grpSp>
        <p:nvGrpSpPr>
          <p:cNvPr id="6" name="Group 31"/>
          <p:cNvGrpSpPr/>
          <p:nvPr/>
        </p:nvGrpSpPr>
        <p:grpSpPr>
          <a:xfrm>
            <a:off x="7239000" y="3124200"/>
            <a:ext cx="1447800" cy="2514600"/>
            <a:chOff x="3048000" y="2971800"/>
            <a:chExt cx="1981200" cy="2514600"/>
          </a:xfrm>
        </p:grpSpPr>
        <p:sp>
          <p:nvSpPr>
            <p:cNvPr id="33" name="Rounded Rectangle 32"/>
            <p:cNvSpPr/>
            <p:nvPr/>
          </p:nvSpPr>
          <p:spPr bwMode="auto">
            <a:xfrm>
              <a:off x="3048000" y="2971800"/>
              <a:ext cx="1981200" cy="25146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Tx/>
                <a:buFontTx/>
                <a:buNone/>
                <a:tabLst/>
              </a:pPr>
              <a:r>
                <a:rPr kumimoji="0" lang="en-US" b="1" i="1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  <a:t>Node n</a:t>
              </a:r>
            </a:p>
          </p:txBody>
        </p:sp>
        <p:sp>
          <p:nvSpPr>
            <p:cNvPr id="34" name="Rounded Rectangle 33"/>
            <p:cNvSpPr/>
            <p:nvPr/>
          </p:nvSpPr>
          <p:spPr bwMode="auto">
            <a:xfrm>
              <a:off x="3238500" y="3810000"/>
              <a:ext cx="1600200" cy="14478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Tx/>
                <a:buFontTx/>
                <a:buNone/>
                <a:tabLst/>
              </a:pPr>
              <a:endParaRPr kumimoji="0" lang="en-US" sz="2000" i="1" u="none" strike="noStrike" cap="none" normalizeH="0" baseline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endParaRPr>
            </a:p>
          </p:txBody>
        </p:sp>
      </p:grpSp>
      <p:grpSp>
        <p:nvGrpSpPr>
          <p:cNvPr id="19" name="Group 34"/>
          <p:cNvGrpSpPr/>
          <p:nvPr/>
        </p:nvGrpSpPr>
        <p:grpSpPr>
          <a:xfrm>
            <a:off x="762000" y="3124200"/>
            <a:ext cx="1447800" cy="2514600"/>
            <a:chOff x="3048000" y="2971800"/>
            <a:chExt cx="1981200" cy="2514600"/>
          </a:xfrm>
        </p:grpSpPr>
        <p:sp>
          <p:nvSpPr>
            <p:cNvPr id="36" name="Rounded Rectangle 35"/>
            <p:cNvSpPr/>
            <p:nvPr/>
          </p:nvSpPr>
          <p:spPr bwMode="auto">
            <a:xfrm>
              <a:off x="3048000" y="2971800"/>
              <a:ext cx="1981200" cy="25146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Tx/>
                <a:buFontTx/>
                <a:buNone/>
                <a:tabLst/>
              </a:pPr>
              <a:r>
                <a:rPr kumimoji="0" lang="en-US" b="1" i="1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  <a:t>Master</a:t>
              </a:r>
              <a:br>
                <a:rPr kumimoji="0" lang="en-US" b="1" i="1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</a:br>
              <a:r>
                <a:rPr kumimoji="0" lang="en-US" b="1" i="1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  <a:t>Node</a:t>
              </a:r>
            </a:p>
          </p:txBody>
        </p:sp>
        <p:sp>
          <p:nvSpPr>
            <p:cNvPr id="37" name="Rounded Rectangle 36"/>
            <p:cNvSpPr/>
            <p:nvPr/>
          </p:nvSpPr>
          <p:spPr bwMode="auto">
            <a:xfrm>
              <a:off x="3238501" y="4267200"/>
              <a:ext cx="1600200" cy="783193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Tx/>
                <a:buFontTx/>
                <a:buNone/>
                <a:tabLst/>
              </a:pPr>
              <a:r>
                <a:rPr kumimoji="0" lang="en-US" sz="2000" b="1" i="1" u="none" strike="noStrike" cap="none" normalizeH="0" baseline="0" dirty="0" smtClean="0">
                  <a:ln>
                    <a:noFill/>
                  </a:ln>
                  <a:solidFill>
                    <a:schemeClr val="tx2">
                      <a:lumMod val="75000"/>
                    </a:schemeClr>
                  </a:solidFill>
                  <a:effectLst/>
                  <a:latin typeface="Calibri" pitchFamily="34" charset="0"/>
                </a:rPr>
                <a:t>Name</a:t>
              </a:r>
              <a:br>
                <a:rPr kumimoji="0" lang="en-US" sz="2000" b="1" i="1" u="none" strike="noStrike" cap="none" normalizeH="0" baseline="0" dirty="0" smtClean="0">
                  <a:ln>
                    <a:noFill/>
                  </a:ln>
                  <a:solidFill>
                    <a:schemeClr val="tx2">
                      <a:lumMod val="75000"/>
                    </a:schemeClr>
                  </a:solidFill>
                  <a:effectLst/>
                  <a:latin typeface="Calibri" pitchFamily="34" charset="0"/>
                </a:rPr>
              </a:br>
              <a:r>
                <a:rPr kumimoji="0" lang="en-US" sz="2000" b="1" i="1" u="none" strike="noStrike" cap="none" normalizeH="0" baseline="0" dirty="0" smtClean="0">
                  <a:ln>
                    <a:noFill/>
                  </a:ln>
                  <a:solidFill>
                    <a:schemeClr val="tx2">
                      <a:lumMod val="75000"/>
                    </a:schemeClr>
                  </a:solidFill>
                  <a:effectLst/>
                  <a:latin typeface="Calibri" pitchFamily="34" charset="0"/>
                </a:rPr>
                <a:t>Node</a:t>
              </a:r>
            </a:p>
          </p:txBody>
        </p:sp>
      </p:grpSp>
      <p:grpSp>
        <p:nvGrpSpPr>
          <p:cNvPr id="20" name="Group 37"/>
          <p:cNvGrpSpPr/>
          <p:nvPr/>
        </p:nvGrpSpPr>
        <p:grpSpPr>
          <a:xfrm>
            <a:off x="3886200" y="1905000"/>
            <a:ext cx="3810000" cy="685800"/>
            <a:chOff x="2819400" y="1420000"/>
            <a:chExt cx="3810000" cy="381000"/>
          </a:xfrm>
        </p:grpSpPr>
        <p:cxnSp>
          <p:nvCxnSpPr>
            <p:cNvPr id="39" name="Straight Arrow Connector 27"/>
            <p:cNvCxnSpPr>
              <a:cxnSpLocks noChangeShapeType="1"/>
            </p:cNvCxnSpPr>
            <p:nvPr/>
          </p:nvCxnSpPr>
          <p:spPr bwMode="auto">
            <a:xfrm rot="16200000" flipH="1">
              <a:off x="6248400" y="1420000"/>
              <a:ext cx="381000" cy="381000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Arrow Connector 20"/>
            <p:cNvCxnSpPr>
              <a:cxnSpLocks noChangeShapeType="1"/>
            </p:cNvCxnSpPr>
            <p:nvPr/>
          </p:nvCxnSpPr>
          <p:spPr bwMode="auto">
            <a:xfrm rot="5400000">
              <a:off x="2819400" y="1420000"/>
              <a:ext cx="381000" cy="381000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Arrow Connector 22"/>
            <p:cNvCxnSpPr>
              <a:cxnSpLocks noChangeShapeType="1"/>
            </p:cNvCxnSpPr>
            <p:nvPr/>
          </p:nvCxnSpPr>
          <p:spPr bwMode="auto">
            <a:xfrm rot="5400000">
              <a:off x="3886200" y="1572400"/>
              <a:ext cx="381000" cy="76200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Arrow Connector 28"/>
            <p:cNvCxnSpPr>
              <a:cxnSpLocks noChangeShapeType="1"/>
            </p:cNvCxnSpPr>
            <p:nvPr/>
          </p:nvCxnSpPr>
          <p:spPr bwMode="auto">
            <a:xfrm rot="16200000" flipH="1">
              <a:off x="5105400" y="1572400"/>
              <a:ext cx="381000" cy="76200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3" name="Rectangle 42"/>
          <p:cNvSpPr/>
          <p:nvPr/>
        </p:nvSpPr>
        <p:spPr bwMode="auto">
          <a:xfrm>
            <a:off x="3505200" y="4114800"/>
            <a:ext cx="381000" cy="33855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kumimoji="0" lang="en-US" sz="1600" b="1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1</a:t>
            </a:r>
          </a:p>
        </p:txBody>
      </p:sp>
      <p:sp>
        <p:nvSpPr>
          <p:cNvPr id="46" name="Rectangle 45"/>
          <p:cNvSpPr/>
          <p:nvPr/>
        </p:nvSpPr>
        <p:spPr bwMode="auto">
          <a:xfrm>
            <a:off x="4038600" y="4419600"/>
            <a:ext cx="381000" cy="33855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lang="en-US" sz="1600" b="1" i="1" dirty="0" smtClean="0">
                <a:solidFill>
                  <a:schemeClr val="bg1"/>
                </a:solidFill>
              </a:rPr>
              <a:t>3</a:t>
            </a:r>
            <a:endParaRPr kumimoji="0" lang="en-US" sz="1600" b="1" i="1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5181600" y="4114800"/>
            <a:ext cx="381000" cy="33855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kumimoji="0" lang="en-US" sz="1600" b="1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5</a:t>
            </a:r>
          </a:p>
        </p:txBody>
      </p:sp>
      <p:sp>
        <p:nvSpPr>
          <p:cNvPr id="48" name="Rectangle 47"/>
          <p:cNvSpPr/>
          <p:nvPr/>
        </p:nvSpPr>
        <p:spPr bwMode="auto">
          <a:xfrm>
            <a:off x="5715000" y="4419600"/>
            <a:ext cx="381000" cy="33855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kumimoji="0" lang="en-US" sz="1600" b="1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7</a:t>
            </a:r>
          </a:p>
        </p:txBody>
      </p:sp>
      <p:sp>
        <p:nvSpPr>
          <p:cNvPr id="49" name="Rectangle 48"/>
          <p:cNvSpPr/>
          <p:nvPr/>
        </p:nvSpPr>
        <p:spPr bwMode="auto">
          <a:xfrm>
            <a:off x="5257800" y="4800600"/>
            <a:ext cx="381000" cy="33855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lang="en-US" sz="1600" b="1" i="1" dirty="0" smtClean="0">
                <a:solidFill>
                  <a:schemeClr val="bg1"/>
                </a:solidFill>
              </a:rPr>
              <a:t>9</a:t>
            </a:r>
            <a:endParaRPr kumimoji="0" lang="en-US" sz="1600" b="1" i="1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7467600" y="4114800"/>
            <a:ext cx="381000" cy="33855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lang="en-US" sz="1600" b="1" i="1" dirty="0" smtClean="0">
                <a:solidFill>
                  <a:schemeClr val="bg1"/>
                </a:solidFill>
              </a:rPr>
              <a:t>2</a:t>
            </a:r>
            <a:endParaRPr kumimoji="0" lang="en-US" sz="1600" b="1" i="1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51" name="Rectangle 50"/>
          <p:cNvSpPr/>
          <p:nvPr/>
        </p:nvSpPr>
        <p:spPr bwMode="auto">
          <a:xfrm>
            <a:off x="8001000" y="4419600"/>
            <a:ext cx="381000" cy="33855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lang="en-US" sz="1600" b="1" i="1" dirty="0" smtClean="0">
                <a:solidFill>
                  <a:schemeClr val="bg1"/>
                </a:solidFill>
              </a:rPr>
              <a:t>4</a:t>
            </a:r>
            <a:endParaRPr kumimoji="0" lang="en-US" sz="1600" b="1" i="1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52" name="Rectangle 51"/>
          <p:cNvSpPr/>
          <p:nvPr/>
        </p:nvSpPr>
        <p:spPr bwMode="auto">
          <a:xfrm>
            <a:off x="3581400" y="4876800"/>
            <a:ext cx="381000" cy="33855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lang="en-US" sz="1600" b="1" i="1" dirty="0" smtClean="0">
                <a:solidFill>
                  <a:schemeClr val="bg1"/>
                </a:solidFill>
              </a:rPr>
              <a:t>6</a:t>
            </a:r>
            <a:endParaRPr kumimoji="0" lang="en-US" sz="1600" b="1" i="1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53" name="Rectangle 52"/>
          <p:cNvSpPr/>
          <p:nvPr/>
        </p:nvSpPr>
        <p:spPr bwMode="auto">
          <a:xfrm>
            <a:off x="7620000" y="4876800"/>
            <a:ext cx="381000" cy="33855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lang="en-US" sz="1600" b="1" i="1" dirty="0" smtClean="0">
                <a:solidFill>
                  <a:schemeClr val="bg1"/>
                </a:solidFill>
              </a:rPr>
              <a:t>8</a:t>
            </a:r>
            <a:endParaRPr kumimoji="0" lang="en-US" sz="1600" b="1" i="1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533988" y="4038600"/>
            <a:ext cx="4764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latin typeface="Calibri" pitchFamily="34" charset="0"/>
                <a:cs typeface="Calibri" pitchFamily="34" charset="0"/>
              </a:rPr>
              <a:t>…</a:t>
            </a:r>
          </a:p>
        </p:txBody>
      </p:sp>
      <p:sp>
        <p:nvSpPr>
          <p:cNvPr id="44" name="Rounded Rectangular Callout 43"/>
          <p:cNvSpPr/>
          <p:nvPr/>
        </p:nvSpPr>
        <p:spPr bwMode="auto">
          <a:xfrm>
            <a:off x="4419600" y="5867400"/>
            <a:ext cx="4114800" cy="442674"/>
          </a:xfrm>
          <a:prstGeom prst="wedgeRoundRectCallout">
            <a:avLst>
              <a:gd name="adj1" fmla="val 34231"/>
              <a:gd name="adj2" fmla="val -134882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lang="en-US" sz="2000" b="1" i="1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</a:rPr>
              <a:t>Data is replicated across the nodes</a:t>
            </a:r>
            <a:endParaRPr kumimoji="0" lang="en-US" sz="2000" b="1" i="1" u="none" strike="noStrike" cap="none" normalizeH="0" baseline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07543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99999A"/>
        </a:solidFill>
        <a:ln>
          <a:noFill/>
        </a:ln>
        <a:effectLst/>
      </a:spPr>
      <a:bodyPr rtlCol="0" anchor="ctr"/>
      <a:lstStyle>
        <a:defPPr algn="ctr">
          <a:defRPr dirty="0" smtClean="0">
            <a:latin typeface="Arial"/>
            <a:cs typeface="Arial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marL="285750" indent="-285750">
          <a:lnSpc>
            <a:spcPct val="130000"/>
          </a:lnSpc>
          <a:spcBef>
            <a:spcPct val="20000"/>
          </a:spcBef>
          <a:buClr>
            <a:srgbClr val="009CDE"/>
          </a:buClr>
          <a:buSzPct val="100000"/>
          <a:buBlip>
            <a:blip xmlns:r="http://schemas.openxmlformats.org/officeDocument/2006/relationships" r:embed="rId1"/>
          </a:buBlip>
          <a:defRPr sz="1200" dirty="0" err="1">
            <a:solidFill>
              <a:srgbClr val="7F7F7F"/>
            </a:solidFill>
            <a:latin typeface="Arial"/>
            <a:cs typeface="Arial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19516</TotalTime>
  <Words>1304</Words>
  <Application>Microsoft Macintosh PowerPoint</Application>
  <PresentationFormat>On-screen Show (4:3)</PresentationFormat>
  <Paragraphs>351</Paragraphs>
  <Slides>26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PowerPoint Presentation</vt:lpstr>
      <vt:lpstr>A Common Pattern for Processing Large Data</vt:lpstr>
      <vt:lpstr>The MapReduce Programming Model</vt:lpstr>
      <vt:lpstr>MapReduce Example: Word Count</vt:lpstr>
      <vt:lpstr>Separation of Work</vt:lpstr>
      <vt:lpstr>Introducing Apache Hadoop</vt:lpstr>
      <vt:lpstr>Two Key Aspects of Hadoop</vt:lpstr>
      <vt:lpstr>Storing Data for MapReduce</vt:lpstr>
      <vt:lpstr>Hadoop Distributed File System</vt:lpstr>
      <vt:lpstr>Hadoop Distributed File System: Replication</vt:lpstr>
      <vt:lpstr>Hadoop Distributed File System (HDFS)</vt:lpstr>
      <vt:lpstr>HDFS Sweet Spot</vt:lpstr>
      <vt:lpstr>HDFS Command Line API</vt:lpstr>
      <vt:lpstr>HDFS File System Shell Reference</vt:lpstr>
      <vt:lpstr>File Formats…</vt:lpstr>
      <vt:lpstr>…File Formats</vt:lpstr>
      <vt:lpstr>Which File Format to Choose?</vt:lpstr>
      <vt:lpstr>NameNode</vt:lpstr>
      <vt:lpstr>DataNodes</vt:lpstr>
      <vt:lpstr>Map and Reduce Tasks Running on Nodes</vt:lpstr>
      <vt:lpstr>Logical MapReduce Example:  Word Count </vt:lpstr>
      <vt:lpstr>Typical MapReduce Uses</vt:lpstr>
      <vt:lpstr>How To Create MapReduce Jobs?</vt:lpstr>
      <vt:lpstr>MapReduce in Java</vt:lpstr>
      <vt:lpstr>Hadoop Management Tools</vt:lpstr>
      <vt:lpstr>Hadoop: Summary of Characteristics</vt:lpstr>
    </vt:vector>
  </TitlesOfParts>
  <Company>fuseproject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Allie Packard</dc:creator>
  <cp:lastModifiedBy>v b</cp:lastModifiedBy>
  <cp:revision>784</cp:revision>
  <cp:lastPrinted>2014-04-15T20:58:29Z</cp:lastPrinted>
  <dcterms:created xsi:type="dcterms:W3CDTF">2014-03-31T20:09:59Z</dcterms:created>
  <dcterms:modified xsi:type="dcterms:W3CDTF">2016-01-17T22:49:13Z</dcterms:modified>
</cp:coreProperties>
</file>