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6" r:id="rId2"/>
    <p:sldId id="328" r:id="rId3"/>
    <p:sldId id="327" r:id="rId4"/>
    <p:sldId id="329" r:id="rId5"/>
    <p:sldId id="330" r:id="rId6"/>
    <p:sldId id="331" r:id="rId7"/>
    <p:sldId id="332" r:id="rId8"/>
    <p:sldId id="333" r:id="rId9"/>
    <p:sldId id="33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8"/>
            <p14:sldId id="327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6" autoAdjust="0"/>
    <p:restoredTop sz="90361" autoAdjust="0"/>
  </p:normalViewPr>
  <p:slideViewPr>
    <p:cSldViewPr snapToObjects="1">
      <p:cViewPr varScale="1">
        <p:scale>
          <a:sx n="114" d="100"/>
          <a:sy n="114" d="100"/>
        </p:scale>
        <p:origin x="-112" y="-256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Metadata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 have seen the advantages of using a SQL-like language to analyze data in a </a:t>
            </a:r>
            <a:r>
              <a:rPr lang="en-US" dirty="0" err="1" smtClean="0"/>
              <a:t>Hadoop</a:t>
            </a:r>
            <a:r>
              <a:rPr lang="en-US" dirty="0" smtClean="0"/>
              <a:t> cluster but there are other benefits Hive provides</a:t>
            </a:r>
          </a:p>
          <a:p>
            <a:r>
              <a:rPr lang="en-US" dirty="0" smtClean="0"/>
              <a:t>The Hive metadata separates data producers, consumers, and administrators</a:t>
            </a:r>
          </a:p>
          <a:p>
            <a:pPr lvl="1"/>
            <a:r>
              <a:rPr lang="en-US" dirty="0" smtClean="0"/>
              <a:t>Producers can add a new column to the data without breaking data reading applications</a:t>
            </a:r>
          </a:p>
          <a:p>
            <a:pPr lvl="1"/>
            <a:r>
              <a:rPr lang="en-US" dirty="0" smtClean="0"/>
              <a:t>Administrators can relocate data to change the format without breaking the consumers or producers</a:t>
            </a:r>
          </a:p>
          <a:p>
            <a:r>
              <a:rPr lang="en-US" dirty="0" smtClean="0"/>
              <a:t>Other tools like Pig and </a:t>
            </a:r>
            <a:r>
              <a:rPr lang="en-US" dirty="0" err="1" smtClean="0"/>
              <a:t>MapReduce</a:t>
            </a:r>
            <a:r>
              <a:rPr lang="en-US" dirty="0" smtClean="0"/>
              <a:t> don't require this metadata but they can benefit from its existence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0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Ecosystem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Most users do not use only one tool in the Big Data world</a:t>
            </a:r>
          </a:p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You might use Pig for ETL processing and then Hive for data analytics</a:t>
            </a:r>
          </a:p>
          <a:p>
            <a:pPr lvl="1"/>
            <a:r>
              <a:rPr lang="en-US" dirty="0" smtClean="0"/>
              <a:t>The data load process might require loading from an external source where a Java </a:t>
            </a:r>
            <a:r>
              <a:rPr lang="en-US" dirty="0" err="1" smtClean="0"/>
              <a:t>MapReduce</a:t>
            </a:r>
            <a:r>
              <a:rPr lang="en-US" dirty="0" smtClean="0"/>
              <a:t> job is required but then you would like to analyze the results in another tool</a:t>
            </a:r>
          </a:p>
          <a:p>
            <a:r>
              <a:rPr lang="en-US" dirty="0" smtClean="0"/>
              <a:t>Wouldn't it be convenient to share the metadata between all these tools?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2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r>
              <a:rPr lang="en-US" dirty="0" smtClean="0"/>
              <a:t> makes </a:t>
            </a:r>
            <a:r>
              <a:rPr lang="en-US" dirty="0" smtClean="0"/>
              <a:t>Hive </a:t>
            </a:r>
            <a:r>
              <a:rPr lang="en-US" dirty="0" err="1" smtClean="0"/>
              <a:t>metastore</a:t>
            </a:r>
            <a:r>
              <a:rPr lang="en-US" dirty="0" smtClean="0"/>
              <a:t> available to other tools</a:t>
            </a:r>
          </a:p>
          <a:p>
            <a:pPr lvl="1"/>
            <a:r>
              <a:rPr lang="en-US" dirty="0" smtClean="0"/>
              <a:t>Pig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/>
              <a:t>Sub-component of Hive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hcat</a:t>
            </a:r>
            <a:r>
              <a:rPr lang="en-US" dirty="0" smtClean="0"/>
              <a:t> </a:t>
            </a:r>
            <a:r>
              <a:rPr lang="en-US" dirty="0" smtClean="0"/>
              <a:t>- command line tool for users who do not use Hive to operate on the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Notification service so that other tools (like </a:t>
            </a:r>
            <a:r>
              <a:rPr lang="en-US" dirty="0" err="1" smtClean="0"/>
              <a:t>Oozie</a:t>
            </a:r>
            <a:r>
              <a:rPr lang="en-US" dirty="0" smtClean="0"/>
              <a:t>) can be notified when new data becomes available in the warehouse</a:t>
            </a:r>
          </a:p>
          <a:p>
            <a:r>
              <a:rPr lang="en-US" dirty="0" smtClean="0"/>
              <a:t>REST interface for external data </a:t>
            </a:r>
            <a:r>
              <a:rPr lang="en-US" dirty="0" smtClean="0"/>
              <a:t>access</a:t>
            </a:r>
          </a:p>
          <a:p>
            <a:r>
              <a:rPr lang="en-US" dirty="0" err="1" smtClean="0"/>
              <a:t>WebHCat</a:t>
            </a:r>
            <a:r>
              <a:rPr lang="en-US" dirty="0" smtClean="0"/>
              <a:t> </a:t>
            </a:r>
            <a:r>
              <a:rPr lang="en-US" dirty="0" smtClean="0"/>
              <a:t>– web server for interacting with the Hive </a:t>
            </a:r>
            <a:r>
              <a:rPr lang="en-US" dirty="0" err="1" smtClean="0"/>
              <a:t>metastore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to Other Tools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How do you access the </a:t>
            </a:r>
            <a:r>
              <a:rPr lang="en-US" dirty="0" err="1" smtClean="0"/>
              <a:t>metastore</a:t>
            </a:r>
            <a:r>
              <a:rPr lang="en-US" dirty="0" smtClean="0"/>
              <a:t> from other tools?</a:t>
            </a:r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HCatInputFormat</a:t>
            </a:r>
            <a:r>
              <a:rPr lang="en-US" dirty="0" smtClean="0"/>
              <a:t> – read data stored in Hive's data warehouse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HCatRecord</a:t>
            </a:r>
            <a:r>
              <a:rPr lang="en-US" dirty="0" smtClean="0"/>
              <a:t> – interact with records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HCatOutputFormat</a:t>
            </a:r>
            <a:r>
              <a:rPr lang="en-US" dirty="0" smtClean="0"/>
              <a:t> – write data to Hive's data warehouse</a:t>
            </a:r>
          </a:p>
          <a:p>
            <a:r>
              <a:rPr lang="en-US" dirty="0" smtClean="0"/>
              <a:t>Pig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HCatLoader</a:t>
            </a:r>
            <a:r>
              <a:rPr lang="en-US" dirty="0" smtClean="0"/>
              <a:t> – read data stored in Hive's data warehouse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HCatStorer</a:t>
            </a:r>
            <a:r>
              <a:rPr lang="en-US" dirty="0" smtClean="0"/>
              <a:t> – write data to Hive's data warehouse</a:t>
            </a:r>
          </a:p>
          <a:p>
            <a:r>
              <a:rPr lang="en-US" dirty="0" smtClean="0"/>
              <a:t>And of course, from Hive you have direct access to its metadata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4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File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r>
              <a:rPr lang="en-US" dirty="0" smtClean="0"/>
              <a:t> supports reading and writing files in any format for which a </a:t>
            </a:r>
            <a:r>
              <a:rPr lang="en-US" dirty="0" err="1" smtClean="0"/>
              <a:t>serializer</a:t>
            </a:r>
            <a:r>
              <a:rPr lang="en-US" dirty="0" smtClean="0"/>
              <a:t>/</a:t>
            </a:r>
            <a:r>
              <a:rPr lang="en-US" dirty="0" err="1" smtClean="0"/>
              <a:t>deserializer</a:t>
            </a:r>
            <a:r>
              <a:rPr lang="en-US" dirty="0" smtClean="0"/>
              <a:t> can be written</a:t>
            </a:r>
          </a:p>
          <a:p>
            <a:r>
              <a:rPr lang="en-US" dirty="0" smtClean="0"/>
              <a:t>By default, </a:t>
            </a:r>
            <a:r>
              <a:rPr lang="en-US" dirty="0" err="1" smtClean="0"/>
              <a:t>HCatalog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/>
              <a:t>RCFile</a:t>
            </a:r>
            <a:endParaRPr lang="en-US" dirty="0" smtClean="0"/>
          </a:p>
          <a:p>
            <a:pPr lvl="1"/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ORC</a:t>
            </a:r>
          </a:p>
        </p:txBody>
      </p:sp>
    </p:spTree>
    <p:extLst>
      <p:ext uri="{BB962C8B-B14F-4D97-AF65-F5344CB8AC3E}">
        <p14:creationId xmlns:p14="http://schemas.microsoft.com/office/powerpoint/2010/main" val="317117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Interfaces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hcat-produc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2" y="1248288"/>
            <a:ext cx="779929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users that are not Hive users, </a:t>
            </a:r>
            <a:r>
              <a:rPr lang="en-US" sz="2000" dirty="0" err="1" smtClean="0">
                <a:latin typeface="Monaco"/>
                <a:cs typeface="Monaco"/>
              </a:rPr>
              <a:t>hcat</a:t>
            </a:r>
            <a:r>
              <a:rPr lang="en-US" dirty="0" smtClean="0"/>
              <a:t> is a command line utility provided to interact with the </a:t>
            </a:r>
            <a:r>
              <a:rPr lang="en-US" dirty="0" err="1" smtClean="0"/>
              <a:t>metastore</a:t>
            </a:r>
            <a:endParaRPr lang="en-US" dirty="0" smtClean="0"/>
          </a:p>
          <a:p>
            <a:r>
              <a:rPr lang="en-US" dirty="0" smtClean="0"/>
              <a:t>Unlike the </a:t>
            </a:r>
            <a:r>
              <a:rPr lang="en-US" sz="2000" dirty="0" smtClean="0">
                <a:latin typeface="Monaco"/>
                <a:cs typeface="Monaco"/>
              </a:rPr>
              <a:t>hive</a:t>
            </a:r>
            <a:r>
              <a:rPr lang="en-US" dirty="0" smtClean="0"/>
              <a:t> CLI, </a:t>
            </a:r>
            <a:r>
              <a:rPr lang="en-US" sz="2000" dirty="0" err="1" smtClean="0">
                <a:latin typeface="Monaco"/>
                <a:cs typeface="Monaco"/>
              </a:rPr>
              <a:t>hcat</a:t>
            </a:r>
            <a:r>
              <a:rPr lang="en-US" dirty="0" smtClean="0"/>
              <a:t> does </a:t>
            </a:r>
            <a:r>
              <a:rPr lang="en-US" b="1" dirty="0" smtClean="0"/>
              <a:t>not</a:t>
            </a:r>
            <a:r>
              <a:rPr lang="en-US" dirty="0" smtClean="0"/>
              <a:t> allow commands that result in a </a:t>
            </a:r>
            <a:r>
              <a:rPr lang="en-US" dirty="0" err="1" smtClean="0"/>
              <a:t>MapReduce</a:t>
            </a:r>
            <a:r>
              <a:rPr lang="en-US" dirty="0" smtClean="0"/>
              <a:t> job being spawned</a:t>
            </a:r>
          </a:p>
          <a:p>
            <a:r>
              <a:rPr lang="en-US" dirty="0" smtClean="0"/>
              <a:t>Some operations that are </a:t>
            </a:r>
            <a:r>
              <a:rPr lang="en-US" b="1" dirty="0" smtClean="0"/>
              <a:t>not</a:t>
            </a:r>
            <a:r>
              <a:rPr lang="en-US" dirty="0" smtClean="0"/>
              <a:t> supported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SELECT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CREATE TABLE AS SELECT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INSERT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LOAD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ALTER INDEX REBUILD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ALTER TABLE CONCATENATE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ANALYZE TABLE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EXPORT TABLE</a:t>
            </a:r>
          </a:p>
          <a:p>
            <a:pPr lvl="1"/>
            <a:r>
              <a:rPr lang="en-US" sz="1800" dirty="0" smtClean="0">
                <a:latin typeface="Monaco"/>
                <a:cs typeface="Monaco"/>
              </a:rPr>
              <a:t>IMPORT TABLE</a:t>
            </a:r>
          </a:p>
          <a:p>
            <a:pPr marL="280988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9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HCatalog</a:t>
            </a:r>
            <a:r>
              <a:rPr lang="en-US" dirty="0" smtClean="0"/>
              <a:t> -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HCatalog Architecture - New Pag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2" y="1066800"/>
            <a:ext cx="7696200" cy="51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1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20214</TotalTime>
  <Words>406</Words>
  <Application>Microsoft Macintosh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Hive Metadata</vt:lpstr>
      <vt:lpstr>Hadoop Ecosystem</vt:lpstr>
      <vt:lpstr>HCatalog</vt:lpstr>
      <vt:lpstr>Interfaces to Other Tools</vt:lpstr>
      <vt:lpstr>Supported File Types</vt:lpstr>
      <vt:lpstr>Supported Interfaces</vt:lpstr>
      <vt:lpstr>Command Line</vt:lpstr>
      <vt:lpstr>HCatalog - Architecture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Barrett Cervenka</cp:lastModifiedBy>
  <cp:revision>806</cp:revision>
  <cp:lastPrinted>2014-04-15T20:58:29Z</cp:lastPrinted>
  <dcterms:created xsi:type="dcterms:W3CDTF">2014-03-31T20:09:59Z</dcterms:created>
  <dcterms:modified xsi:type="dcterms:W3CDTF">2016-01-13T19:02:58Z</dcterms:modified>
</cp:coreProperties>
</file>