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6" r:id="rId2"/>
    <p:sldId id="327" r:id="rId3"/>
    <p:sldId id="328" r:id="rId4"/>
    <p:sldId id="330" r:id="rId5"/>
    <p:sldId id="329" r:id="rId6"/>
    <p:sldId id="331" r:id="rId7"/>
    <p:sldId id="332" r:id="rId8"/>
    <p:sldId id="33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02" d="100"/>
          <a:sy n="102" d="100"/>
        </p:scale>
        <p:origin x="-96" y="-808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12/31/15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Pig User </a:t>
            </a:r>
            <a:r>
              <a:rPr lang="en-US" smtClean="0"/>
              <a:t>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 (UDF)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There are times when Pig's built in operators and functions are not sufficient</a:t>
            </a:r>
          </a:p>
          <a:p>
            <a:r>
              <a:rPr lang="en-US" dirty="0" smtClean="0"/>
              <a:t>Pig provides the ability to implement your own in a variety of languages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Groovy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most extensive support is provided for Java functions</a:t>
            </a:r>
          </a:p>
          <a:p>
            <a:r>
              <a:rPr lang="en-US" dirty="0" smtClean="0"/>
              <a:t>You can customize all parts of the processing including data load/store, column transformation, aggregation</a:t>
            </a:r>
          </a:p>
          <a:p>
            <a:r>
              <a:rPr lang="en-US" dirty="0" smtClean="0"/>
              <a:t>More efficient because they are implemented in the same language that Pig is written in</a:t>
            </a:r>
          </a:p>
          <a:p>
            <a:r>
              <a:rPr lang="en-US" dirty="0" err="1" smtClean="0"/>
              <a:t>Jython</a:t>
            </a:r>
            <a:r>
              <a:rPr lang="en-US" dirty="0" smtClean="0"/>
              <a:t>, Python, JavaScript, Ruby, and Groovy are new and still evolving so the interface is very basic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User Defined Functions fall into three main categories</a:t>
            </a:r>
          </a:p>
          <a:p>
            <a:r>
              <a:rPr lang="en-US" dirty="0" smtClean="0"/>
              <a:t>Filter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some_data</a:t>
            </a:r>
            <a:r>
              <a:rPr lang="en-US" dirty="0" smtClean="0">
                <a:latin typeface="Monaco"/>
                <a:cs typeface="Monaco"/>
              </a:rPr>
              <a:t> = FILTER bag by </a:t>
            </a:r>
            <a:r>
              <a:rPr lang="en-US" dirty="0" err="1" smtClean="0">
                <a:latin typeface="Monaco"/>
                <a:cs typeface="Monaco"/>
              </a:rPr>
              <a:t>udfFilter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some_input</a:t>
            </a:r>
            <a:r>
              <a:rPr lang="en-US" dirty="0" smtClean="0">
                <a:latin typeface="Monaco"/>
                <a:cs typeface="Monaco"/>
              </a:rPr>
              <a:t>);</a:t>
            </a:r>
          </a:p>
          <a:p>
            <a:r>
              <a:rPr lang="en-US" dirty="0" smtClean="0"/>
              <a:t>Load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some_data</a:t>
            </a:r>
            <a:r>
              <a:rPr lang="en-US" dirty="0" smtClean="0">
                <a:latin typeface="Monaco"/>
                <a:cs typeface="Monaco"/>
              </a:rPr>
              <a:t> = load '</a:t>
            </a:r>
            <a:r>
              <a:rPr lang="en-US" dirty="0" err="1" smtClean="0">
                <a:latin typeface="Monaco"/>
                <a:cs typeface="Monaco"/>
              </a:rPr>
              <a:t>file.txt</a:t>
            </a:r>
            <a:r>
              <a:rPr lang="en-US" dirty="0" smtClean="0">
                <a:latin typeface="Monaco"/>
                <a:cs typeface="Monaco"/>
              </a:rPr>
              <a:t>' using </a:t>
            </a:r>
            <a:r>
              <a:rPr lang="en-US" dirty="0" err="1" smtClean="0">
                <a:latin typeface="Monaco"/>
                <a:cs typeface="Monaco"/>
              </a:rPr>
              <a:t>udfLoad</a:t>
            </a:r>
            <a:r>
              <a:rPr lang="en-US" dirty="0" smtClean="0">
                <a:latin typeface="Monaco"/>
                <a:cs typeface="Monaco"/>
              </a:rPr>
              <a:t>();</a:t>
            </a:r>
          </a:p>
          <a:p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err="1" smtClean="0">
                <a:latin typeface="Monaco"/>
                <a:cs typeface="Monaco"/>
              </a:rPr>
              <a:t>some_data</a:t>
            </a:r>
            <a:r>
              <a:rPr lang="en-US" dirty="0" smtClean="0">
                <a:latin typeface="Monaco"/>
                <a:cs typeface="Monaco"/>
              </a:rPr>
              <a:t> = FOREACH bag GENERATE </a:t>
            </a:r>
            <a:r>
              <a:rPr lang="en-US" dirty="0" err="1" smtClean="0">
                <a:latin typeface="Monaco"/>
                <a:cs typeface="Monaco"/>
              </a:rPr>
              <a:t>udfEval</a:t>
            </a:r>
            <a:r>
              <a:rPr lang="en-US" dirty="0" smtClean="0">
                <a:latin typeface="Monaco"/>
                <a:cs typeface="Monaco"/>
              </a:rPr>
              <a:t>($1)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 Bank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Piggy Bank is a place for Pig users to share the Java UDFs they have written</a:t>
            </a:r>
          </a:p>
          <a:p>
            <a:r>
              <a:rPr lang="en-US" dirty="0" smtClean="0"/>
              <a:t>Functions are contributed "as-is"</a:t>
            </a:r>
          </a:p>
          <a:p>
            <a:r>
              <a:rPr lang="en-US" dirty="0" smtClean="0"/>
              <a:t>Java is the only currently supported language but </a:t>
            </a:r>
            <a:r>
              <a:rPr lang="en-US" dirty="0" err="1" smtClean="0"/>
              <a:t>Jython</a:t>
            </a:r>
            <a:r>
              <a:rPr lang="en-US" dirty="0" smtClean="0"/>
              <a:t> and JavaScript UDFs are on the horizon</a:t>
            </a:r>
          </a:p>
          <a:p>
            <a:r>
              <a:rPr lang="en-US" dirty="0" smtClean="0"/>
              <a:t>Functions are distributed in source form in the main Pig repo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org.apache.pig.piggybank.comparison</a:t>
            </a:r>
            <a:endParaRPr lang="en-US" sz="1800" dirty="0" smtClean="0">
              <a:latin typeface="Monaco"/>
              <a:cs typeface="Monaco"/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org.apache.pig.piggybank.evaluation</a:t>
            </a:r>
            <a:endParaRPr lang="en-US" sz="1800" dirty="0">
              <a:latin typeface="Monaco"/>
              <a:cs typeface="Monaco"/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org.apache.pig.piggybank.filtering</a:t>
            </a:r>
            <a:endParaRPr lang="en-US" sz="1800" dirty="0">
              <a:latin typeface="Monaco"/>
              <a:cs typeface="Monaco"/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org.apache.pig.piggybank.grouping</a:t>
            </a:r>
            <a:endParaRPr lang="en-US" sz="1800" dirty="0">
              <a:latin typeface="Monaco"/>
              <a:cs typeface="Monaco"/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org.apache.pig.piggybank.storage</a:t>
            </a:r>
            <a:endParaRPr lang="en-US" sz="1800" dirty="0">
              <a:latin typeface="Monaco"/>
              <a:cs typeface="Monaco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399" y="1371600"/>
            <a:ext cx="823823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com.example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java.io.IOException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Monaco"/>
              </a:rPr>
              <a:t>org.apache.pig.EvalFunc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Monaco"/>
              </a:rPr>
              <a:t>org.apache.pig.data.Tuple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UPPER </a:t>
            </a:r>
            <a:r>
              <a:rPr lang="en-US" sz="1400" b="1" u="sng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Monaco"/>
              </a:rPr>
              <a:t>EvalFunc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&lt;String&gt;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String exec(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Tuple </a:t>
            </a:r>
            <a:r>
              <a:rPr lang="en-US" sz="1400" b="1" u="sng" dirty="0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400" b="1" u="sng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sz="1400" b="1" u="sng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hr-HR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hr-HR" sz="14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hr-HR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hr-HR" sz="1400" b="1" dirty="0">
                <a:solidFill>
                  <a:srgbClr val="6A3E3E"/>
                </a:solidFill>
                <a:latin typeface="Monaco"/>
              </a:rPr>
              <a:t>input</a:t>
            </a:r>
            <a:r>
              <a:rPr lang="hr-HR" sz="1400" b="1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hr-HR" sz="14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hr-HR" sz="1400" b="1" dirty="0">
                <a:solidFill>
                  <a:srgbClr val="000000"/>
                </a:solidFill>
                <a:latin typeface="Monaco"/>
              </a:rPr>
              <a:t> || </a:t>
            </a:r>
            <a:r>
              <a:rPr lang="hr-HR" sz="1400" b="1" dirty="0">
                <a:solidFill>
                  <a:srgbClr val="6A3E3E"/>
                </a:solidFill>
                <a:latin typeface="Monaco"/>
              </a:rPr>
              <a:t>input</a:t>
            </a:r>
            <a:r>
              <a:rPr lang="hr-HR" sz="1400" b="1" dirty="0">
                <a:solidFill>
                  <a:srgbClr val="000000"/>
                </a:solidFill>
                <a:latin typeface="Monaco"/>
              </a:rPr>
              <a:t>.size() == 0 || </a:t>
            </a:r>
            <a:r>
              <a:rPr lang="hr-HR" sz="1400" b="1" dirty="0">
                <a:solidFill>
                  <a:srgbClr val="6A3E3E"/>
                </a:solidFill>
                <a:latin typeface="Monaco"/>
              </a:rPr>
              <a:t>input</a:t>
            </a:r>
            <a:r>
              <a:rPr lang="hr-HR" sz="1400" b="1" dirty="0">
                <a:solidFill>
                  <a:srgbClr val="000000"/>
                </a:solidFill>
                <a:latin typeface="Monaco"/>
              </a:rPr>
              <a:t>.get(0) == </a:t>
            </a:r>
            <a:r>
              <a:rPr lang="hr-HR" sz="14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hr-HR" sz="14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String 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(String)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(0);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Monaco"/>
              </a:rPr>
              <a:t>str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.toUpperCase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}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(Exception </a:t>
            </a:r>
            <a:r>
              <a:rPr lang="en-US" sz="1400" b="1" dirty="0">
                <a:solidFill>
                  <a:srgbClr val="6A3E3E"/>
                </a:solidFill>
                <a:latin typeface="Monaco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latin typeface="Monaco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}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77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REGISTER '</a:t>
            </a:r>
            <a:r>
              <a:rPr lang="en-US" sz="2000" dirty="0" err="1">
                <a:latin typeface="Monaco"/>
                <a:cs typeface="Monaco"/>
              </a:rPr>
              <a:t>hdfs</a:t>
            </a:r>
            <a:r>
              <a:rPr lang="en-US" sz="2000" dirty="0">
                <a:latin typeface="Monaco"/>
                <a:cs typeface="Monaco"/>
              </a:rPr>
              <a:t>://</a:t>
            </a:r>
            <a:r>
              <a:rPr lang="en-US" sz="2000" dirty="0" smtClean="0">
                <a:latin typeface="Monaco"/>
                <a:cs typeface="Monaco"/>
              </a:rPr>
              <a:t>/somewhere/</a:t>
            </a:r>
            <a:r>
              <a:rPr lang="en-US" sz="2000" dirty="0" err="1" smtClean="0">
                <a:latin typeface="Monaco"/>
                <a:cs typeface="Monaco"/>
              </a:rPr>
              <a:t>udf.jar</a:t>
            </a:r>
            <a:r>
              <a:rPr lang="en-US" sz="2000" dirty="0">
                <a:latin typeface="Monaco"/>
                <a:cs typeface="Monaco"/>
              </a:rPr>
              <a:t>';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DEFINE SIMPLEUPPER </a:t>
            </a:r>
            <a:r>
              <a:rPr lang="en-US" sz="2000" dirty="0" err="1" smtClean="0">
                <a:latin typeface="Monaco"/>
                <a:cs typeface="Monaco"/>
              </a:rPr>
              <a:t>udf.UPPER</a:t>
            </a:r>
            <a:r>
              <a:rPr lang="en-US" sz="2000" dirty="0">
                <a:latin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typing_line</a:t>
            </a:r>
            <a:r>
              <a:rPr lang="en-US" sz="2000" dirty="0">
                <a:latin typeface="Monaco"/>
                <a:cs typeface="Monaco"/>
              </a:rPr>
              <a:t> = LOAD '</a:t>
            </a:r>
            <a:r>
              <a:rPr lang="en-US" sz="2000" dirty="0" smtClean="0">
                <a:latin typeface="Monaco"/>
                <a:cs typeface="Monaco"/>
              </a:rPr>
              <a:t>/some/data/file' </a:t>
            </a:r>
            <a:r>
              <a:rPr lang="en-US" sz="2000" dirty="0">
                <a:latin typeface="Monaco"/>
                <a:cs typeface="Monaco"/>
              </a:rPr>
              <a:t>AS (</a:t>
            </a:r>
            <a:r>
              <a:rPr lang="en-US" sz="2000" dirty="0" err="1">
                <a:latin typeface="Monaco"/>
                <a:cs typeface="Monaco"/>
              </a:rPr>
              <a:t>row:chararray</a:t>
            </a:r>
            <a:r>
              <a:rPr lang="en-US" sz="2000" dirty="0"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upper_typing_line</a:t>
            </a:r>
            <a:r>
              <a:rPr lang="en-US" sz="2000" dirty="0">
                <a:latin typeface="Monaco"/>
                <a:cs typeface="Monaco"/>
              </a:rPr>
              <a:t> = FOREACH </a:t>
            </a:r>
            <a:r>
              <a:rPr lang="en-US" sz="2000" dirty="0" err="1">
                <a:latin typeface="Monaco"/>
                <a:cs typeface="Monaco"/>
              </a:rPr>
              <a:t>typing_line</a:t>
            </a:r>
            <a:r>
              <a:rPr lang="en-US" sz="2000" dirty="0">
                <a:latin typeface="Monaco"/>
                <a:cs typeface="Monaco"/>
              </a:rPr>
              <a:t> GENERATE SIMPLEUPPER(row);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2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54768"/>
              </p:ext>
            </p:extLst>
          </p:nvPr>
        </p:nvGraphicFramePr>
        <p:xfrm>
          <a:off x="1143000" y="1066796"/>
          <a:ext cx="6477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Pig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Class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bytearray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DataByteArray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BigDecimal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BigInteger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DataBag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Map&lt;Object, Object&gt;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6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19291</TotalTime>
  <Words>403</Words>
  <Application>Microsoft Macintosh PowerPoint</Application>
  <PresentationFormat>On-screen Show (4:3)</PresentationFormat>
  <Paragraphs>96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User Defined Function (UDF)</vt:lpstr>
      <vt:lpstr>Language Support</vt:lpstr>
      <vt:lpstr>UDF Types</vt:lpstr>
      <vt:lpstr>Piggy Bank</vt:lpstr>
      <vt:lpstr>Java Example</vt:lpstr>
      <vt:lpstr>Pig Script</vt:lpstr>
      <vt:lpstr>Pig Data Types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747</cp:revision>
  <cp:lastPrinted>2014-04-15T20:58:29Z</cp:lastPrinted>
  <dcterms:created xsi:type="dcterms:W3CDTF">2014-03-31T20:09:59Z</dcterms:created>
  <dcterms:modified xsi:type="dcterms:W3CDTF">2015-12-31T22:06:59Z</dcterms:modified>
</cp:coreProperties>
</file>