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3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34"/>
            <p14:sldId id="335"/>
            <p14:sldId id="336"/>
            <p14:sldId id="337"/>
            <p14:sldId id="338"/>
            <p14:sldId id="339"/>
            <p14:sldId id="340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91" d="100"/>
          <a:sy n="91" d="100"/>
        </p:scale>
        <p:origin x="-600" y="-120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Scalding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Big Data Programs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Testing Big Data applications: cumbersome</a:t>
            </a:r>
          </a:p>
          <a:p>
            <a:r>
              <a:rPr lang="en-US" dirty="0" smtClean="0"/>
              <a:t>Long execution times</a:t>
            </a:r>
          </a:p>
          <a:p>
            <a:r>
              <a:rPr lang="en-US" dirty="0" smtClean="0"/>
              <a:t>Mock data difficult to organize</a:t>
            </a:r>
          </a:p>
          <a:p>
            <a:r>
              <a:rPr lang="en-US" dirty="0" smtClean="0"/>
              <a:t>Possibly complex processing that is difficult to test</a:t>
            </a:r>
          </a:p>
          <a:p>
            <a:endParaRPr lang="en-US" dirty="0"/>
          </a:p>
          <a:p>
            <a:r>
              <a:rPr lang="en-US" dirty="0" smtClean="0"/>
              <a:t>Pig and Hive do not fit into the standard development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JobTest</a:t>
            </a:r>
            <a:r>
              <a:rPr lang="en-US" dirty="0" smtClean="0"/>
              <a:t>: Unit Testing Infrastructure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Makes writing and execution of tests easy</a:t>
            </a:r>
          </a:p>
          <a:p>
            <a:r>
              <a:rPr lang="en-US" dirty="0" smtClean="0"/>
              <a:t>It can be used with various testing frameworks</a:t>
            </a:r>
          </a:p>
          <a:p>
            <a:endParaRPr lang="en-US" dirty="0" smtClean="0"/>
          </a:p>
          <a:p>
            <a:r>
              <a:rPr lang="en-US" dirty="0" smtClean="0"/>
              <a:t>Users should look into the code written by the Twitter team: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will explore the key elements of Scalding tests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39" y="328420"/>
            <a:ext cx="2463800" cy="86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9" y="3276600"/>
            <a:ext cx="7769337" cy="1498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37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Frameworks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Scalding can be tested with any of the popular Scala test frameworks</a:t>
            </a:r>
          </a:p>
          <a:p>
            <a:endParaRPr lang="en-US" dirty="0"/>
          </a:p>
          <a:p>
            <a:r>
              <a:rPr lang="en-US" dirty="0" smtClean="0"/>
              <a:t>Frameworks:</a:t>
            </a:r>
          </a:p>
          <a:p>
            <a:pPr lvl="1"/>
            <a:r>
              <a:rPr lang="en-US" dirty="0" err="1" smtClean="0"/>
              <a:t>ScalaTest</a:t>
            </a:r>
            <a:endParaRPr lang="en-US" dirty="0" smtClean="0"/>
          </a:p>
          <a:p>
            <a:pPr lvl="1"/>
            <a:r>
              <a:rPr lang="en-US" dirty="0" smtClean="0"/>
              <a:t>Specs2</a:t>
            </a:r>
          </a:p>
          <a:p>
            <a:pPr lvl="1"/>
            <a:r>
              <a:rPr lang="en-US" dirty="0" err="1" smtClean="0"/>
              <a:t>ScalaCheck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will use </a:t>
            </a:r>
            <a:r>
              <a:rPr lang="en-US" dirty="0" err="1" smtClean="0"/>
              <a:t>ScalaTest</a:t>
            </a:r>
            <a:r>
              <a:rPr lang="en-US" dirty="0" smtClean="0"/>
              <a:t> in our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9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BT Dependencies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libraryDependencies</a:t>
            </a:r>
            <a:r>
              <a:rPr lang="en-US" sz="14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++= </a:t>
            </a:r>
            <a:r>
              <a:rPr lang="en-US" sz="14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Seq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4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com.twitter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%%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"scalding-core"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"0.15.0" </a:t>
            </a:r>
            <a:r>
              <a:rPr lang="en-US" sz="1400" b="1" dirty="0" smtClean="0">
                <a:solidFill>
                  <a:srgbClr val="008F00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400" b="1" dirty="0" smtClean="0">
                <a:solidFill>
                  <a:srgbClr val="008F00"/>
                </a:solidFill>
                <a:latin typeface="Menlo"/>
                <a:ea typeface="Menlo"/>
                <a:cs typeface="Menlo"/>
              </a:rPr>
            </a:br>
            <a:r>
              <a:rPr lang="en-US" sz="1400" b="1" dirty="0" smtClean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exclude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4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com.esotericsoftware.minlog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4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minlog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4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org.apache.hadoop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4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hadoop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-client"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"2.2.0"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"provided"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"org.slf4j"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"slf4j-log4j12"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"1.7.13"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"provided"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4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org.scalatest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"scalatest_2.11"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"2.2.6" </a:t>
            </a: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14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"test"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endParaRPr lang="en-US" sz="1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209800" y="3505200"/>
            <a:ext cx="4038600" cy="1524000"/>
          </a:xfrm>
          <a:prstGeom prst="wedgeRoundRectCallout">
            <a:avLst>
              <a:gd name="adj1" fmla="val -35346"/>
              <a:gd name="adj2" fmla="val -94101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Adding dependency on </a:t>
            </a:r>
            <a:r>
              <a:rPr lang="en-US" dirty="0" err="1" smtClean="0">
                <a:latin typeface="Arial"/>
                <a:cs typeface="Arial"/>
              </a:rPr>
              <a:t>ScalaTest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7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WordCountTest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WordSpec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with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Matchers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"A 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WordCount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job"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should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JobTest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WordCount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"input"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inputFile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"output"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outputFile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.source(</a:t>
            </a:r>
            <a:r>
              <a:rPr lang="en-US" sz="16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TextLine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inputFile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), </a:t>
            </a:r>
            <a:endParaRPr lang="en-US" sz="160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</a:t>
            </a:r>
            <a:r>
              <a:rPr lang="en-US" sz="1600" i="1" dirty="0" smtClean="0">
                <a:solidFill>
                  <a:srgbClr val="7B238D"/>
                </a:solidFill>
                <a:latin typeface="Menlo"/>
                <a:ea typeface="Menlo"/>
                <a:cs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((</a:t>
            </a:r>
            <a:r>
              <a:rPr lang="en-US" sz="16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"hack hack hack and hack"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914400" y="4038600"/>
            <a:ext cx="7518573" cy="2133600"/>
          </a:xfrm>
          <a:prstGeom prst="wedgeRoundRectCallout">
            <a:avLst>
              <a:gd name="adj1" fmla="val -29557"/>
              <a:gd name="adj2" fmla="val -80102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cs typeface="Arial"/>
              </a:rPr>
              <a:t>Notice the passing of values to the arguments of the </a:t>
            </a:r>
            <a:r>
              <a:rPr lang="en-US" dirty="0" err="1" smtClean="0">
                <a:latin typeface="Arial"/>
                <a:cs typeface="Arial"/>
              </a:rPr>
              <a:t>WordCount</a:t>
            </a:r>
            <a:r>
              <a:rPr lang="en-US" dirty="0" smtClean="0">
                <a:latin typeface="Arial"/>
                <a:cs typeface="Arial"/>
              </a:rPr>
              <a:t> job.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The List provides the tuple for the text line source.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An essential detail: we pass a tuple, which elements are: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a number (line number or offset)    </a:t>
            </a:r>
            <a:r>
              <a:rPr lang="en-US" dirty="0" smtClean="0">
                <a:latin typeface="Arial"/>
                <a:cs typeface="Arial"/>
                <a:sym typeface="Wingdings"/>
              </a:rPr>
              <a:t> </a:t>
            </a:r>
            <a:r>
              <a:rPr lang="en-US" i="1" dirty="0" smtClean="0">
                <a:latin typeface="Arial"/>
                <a:cs typeface="Arial"/>
                <a:sym typeface="Wingdings"/>
              </a:rPr>
              <a:t>do not forget!</a:t>
            </a:r>
            <a:endParaRPr lang="en-US" i="1" dirty="0" smtClean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the line of input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86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The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.sink[(</a:t>
            </a:r>
            <a:r>
              <a:rPr lang="en-US" sz="1600" dirty="0">
                <a:solidFill>
                  <a:srgbClr val="20A8AD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)](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TypedTsv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[(</a:t>
            </a:r>
            <a:r>
              <a:rPr lang="en-US" sz="1600" dirty="0">
                <a:solidFill>
                  <a:srgbClr val="20A8AD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Long)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</a:t>
            </a:r>
            <a:b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outputFile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outputBuffer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outMap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outputBuffer.toMap</a:t>
            </a: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"count words correctly"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in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outMap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"hack"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shouldBe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4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outMap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"and"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shouldBe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         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.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run      </a:t>
            </a:r>
            <a:r>
              <a:rPr lang="en-US" sz="1600" i="1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// or 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runHadoop</a:t>
            </a:r>
            <a:endParaRPr lang="en-US" sz="1600" i="1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.finish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553200" y="1828800"/>
            <a:ext cx="2218439" cy="1524000"/>
          </a:xfrm>
          <a:prstGeom prst="wedgeRoundRectCallout">
            <a:avLst>
              <a:gd name="adj1" fmla="val -94519"/>
              <a:gd name="adj2" fmla="val -18090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atin typeface="Arial"/>
                <a:cs typeface="Arial"/>
              </a:rPr>
              <a:t>toMap</a:t>
            </a:r>
            <a:r>
              <a:rPr lang="en-US" dirty="0" smtClean="0">
                <a:latin typeface="Arial"/>
                <a:cs typeface="Arial"/>
              </a:rPr>
              <a:t> converts the output tuples into a map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553200" y="3810000"/>
            <a:ext cx="2218439" cy="1524000"/>
          </a:xfrm>
          <a:prstGeom prst="wedgeRoundRectCallout">
            <a:avLst>
              <a:gd name="adj1" fmla="val -122423"/>
              <a:gd name="adj2" fmla="val -87691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cs typeface="Arial"/>
              </a:rPr>
              <a:t>Standard </a:t>
            </a:r>
            <a:r>
              <a:rPr lang="en-US" dirty="0" err="1" smtClean="0">
                <a:latin typeface="Arial"/>
                <a:cs typeface="Arial"/>
              </a:rPr>
              <a:t>ScalaTest</a:t>
            </a: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581400" y="4724400"/>
            <a:ext cx="2218439" cy="1524000"/>
          </a:xfrm>
          <a:prstGeom prst="wedgeRoundRectCallout">
            <a:avLst>
              <a:gd name="adj1" fmla="val -122423"/>
              <a:gd name="adj2" fmla="val -87691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cs typeface="Arial"/>
              </a:rPr>
              <a:t>Starts the execution of the flow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05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Mocking: A Pattern for Scalding Tests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Person(id: </a:t>
            </a:r>
            <a:r>
              <a:rPr lang="en-US" sz="1600" dirty="0">
                <a:solidFill>
                  <a:srgbClr val="20A8AD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name: </a:t>
            </a:r>
            <a:r>
              <a:rPr lang="en-US" sz="1600" dirty="0">
                <a:solidFill>
                  <a:srgbClr val="20A8AD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email: </a:t>
            </a:r>
            <a:r>
              <a:rPr lang="en-US" sz="1600" dirty="0">
                <a:solidFill>
                  <a:srgbClr val="20A8AD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class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MockDemo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Job(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persons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TypedPipe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[Person] =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TypedPipe.</a:t>
            </a:r>
            <a:r>
              <a:rPr lang="en-US" sz="1600" i="1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"1001"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"Joe Smith"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joe@smith.com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"1002"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"Mary Smith"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mary@smith.com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)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600" i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persons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.map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(p =&gt; (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p.id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p.email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is-IS" sz="16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…</a:t>
            </a:r>
          </a:p>
          <a:p>
            <a:pPr marL="0" indent="0">
              <a:buNone/>
            </a:pPr>
            <a:endParaRPr lang="is-IS" sz="160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is-I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is-I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2000" dirty="0"/>
              <a:t>We can create objects in memory</a:t>
            </a:r>
          </a:p>
          <a:p>
            <a:r>
              <a:rPr lang="en-US" sz="2000" dirty="0"/>
              <a:t>We pass those to the Scalding jobs</a:t>
            </a:r>
          </a:p>
          <a:p>
            <a:r>
              <a:rPr lang="en-US" sz="2000" dirty="0"/>
              <a:t>Eliminate file I/O </a:t>
            </a:r>
            <a:r>
              <a:rPr lang="en-US" sz="2000" dirty="0">
                <a:sym typeface="Wingdings"/>
              </a:rPr>
              <a:t> our tests are running faster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129866" y="3276600"/>
            <a:ext cx="2641773" cy="1371600"/>
          </a:xfrm>
          <a:prstGeom prst="wedgeRoundRectCallout">
            <a:avLst>
              <a:gd name="adj1" fmla="val -25059"/>
              <a:gd name="adj2" fmla="val -97255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In-memory list as a source of data 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00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Huge advantage of Scalding is that one can do unit testing</a:t>
            </a:r>
          </a:p>
          <a:p>
            <a:r>
              <a:rPr lang="en-US" dirty="0" smtClean="0"/>
              <a:t>Fits into standard software development cycle</a:t>
            </a:r>
          </a:p>
          <a:p>
            <a:r>
              <a:rPr lang="en-US" dirty="0" err="1" smtClean="0"/>
              <a:t>JobTest</a:t>
            </a:r>
            <a:r>
              <a:rPr lang="en-US" dirty="0" smtClean="0"/>
              <a:t> provides for testing infrastructure</a:t>
            </a:r>
          </a:p>
          <a:p>
            <a:pPr lvl="1"/>
            <a:r>
              <a:rPr lang="en-US" dirty="0" smtClean="0"/>
              <a:t>It can be used with </a:t>
            </a:r>
            <a:r>
              <a:rPr lang="en-US" smtClean="0"/>
              <a:t>various frameworks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is no reason not to use unit testing for your Big Data programs!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8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20496</TotalTime>
  <Words>494</Words>
  <Application>Microsoft Macintosh PowerPoint</Application>
  <PresentationFormat>On-screen Show (4:3)</PresentationFormat>
  <Paragraphs>103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Testing Big Data Programs</vt:lpstr>
      <vt:lpstr>JobTest: Unit Testing Infrastructure</vt:lpstr>
      <vt:lpstr>Testing Frameworks</vt:lpstr>
      <vt:lpstr>SBT Dependencies</vt:lpstr>
      <vt:lpstr>The Test…</vt:lpstr>
      <vt:lpstr>… The Test</vt:lpstr>
      <vt:lpstr>Mocking: A Pattern for Scalding Tests</vt:lpstr>
      <vt:lpstr>Summary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v b</cp:lastModifiedBy>
  <cp:revision>882</cp:revision>
  <cp:lastPrinted>2014-04-15T20:58:29Z</cp:lastPrinted>
  <dcterms:created xsi:type="dcterms:W3CDTF">2014-03-31T20:09:59Z</dcterms:created>
  <dcterms:modified xsi:type="dcterms:W3CDTF">2016-01-22T08:31:43Z</dcterms:modified>
</cp:coreProperties>
</file>