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handoutMasterIdLst>
    <p:handoutMasterId r:id="rId32"/>
  </p:handoutMasterIdLst>
  <p:sldIdLst>
    <p:sldId id="326" r:id="rId2"/>
    <p:sldId id="330" r:id="rId3"/>
    <p:sldId id="331" r:id="rId4"/>
    <p:sldId id="332" r:id="rId5"/>
    <p:sldId id="333" r:id="rId6"/>
    <p:sldId id="328" r:id="rId7"/>
    <p:sldId id="327" r:id="rId8"/>
    <p:sldId id="334" r:id="rId9"/>
    <p:sldId id="329" r:id="rId10"/>
    <p:sldId id="335" r:id="rId11"/>
    <p:sldId id="336" r:id="rId12"/>
    <p:sldId id="337" r:id="rId13"/>
    <p:sldId id="338" r:id="rId14"/>
    <p:sldId id="339" r:id="rId15"/>
    <p:sldId id="340" r:id="rId16"/>
    <p:sldId id="341" r:id="rId17"/>
    <p:sldId id="352" r:id="rId18"/>
    <p:sldId id="349" r:id="rId19"/>
    <p:sldId id="350" r:id="rId20"/>
    <p:sldId id="353" r:id="rId21"/>
    <p:sldId id="351" r:id="rId22"/>
    <p:sldId id="354" r:id="rId23"/>
    <p:sldId id="355" r:id="rId24"/>
    <p:sldId id="356" r:id="rId25"/>
    <p:sldId id="342" r:id="rId26"/>
    <p:sldId id="343" r:id="rId27"/>
    <p:sldId id="344" r:id="rId28"/>
    <p:sldId id="345" r:id="rId29"/>
    <p:sldId id="348"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D0ADA2-6EF7-5D44-97FD-8C9A383247AB}">
          <p14:sldIdLst>
            <p14:sldId id="326"/>
            <p14:sldId id="330"/>
            <p14:sldId id="331"/>
            <p14:sldId id="332"/>
            <p14:sldId id="333"/>
            <p14:sldId id="328"/>
            <p14:sldId id="327"/>
            <p14:sldId id="334"/>
            <p14:sldId id="329"/>
            <p14:sldId id="335"/>
            <p14:sldId id="336"/>
            <p14:sldId id="337"/>
            <p14:sldId id="338"/>
            <p14:sldId id="339"/>
            <p14:sldId id="340"/>
            <p14:sldId id="341"/>
            <p14:sldId id="352"/>
            <p14:sldId id="349"/>
            <p14:sldId id="350"/>
            <p14:sldId id="353"/>
            <p14:sldId id="351"/>
            <p14:sldId id="354"/>
            <p14:sldId id="355"/>
            <p14:sldId id="356"/>
            <p14:sldId id="342"/>
            <p14:sldId id="343"/>
            <p14:sldId id="344"/>
            <p14:sldId id="345"/>
            <p14:sldId id="34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3087"/>
    <a:srgbClr val="00A9F1"/>
    <a:srgbClr val="47B1E0"/>
    <a:srgbClr val="009CDE"/>
    <a:srgbClr val="99999A"/>
    <a:srgbClr val="77E0C1"/>
    <a:srgbClr val="B0008E"/>
    <a:srgbClr val="FF8F1C"/>
    <a:srgbClr val="00ACF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86" autoAdjust="0"/>
    <p:restoredTop sz="90361" autoAdjust="0"/>
  </p:normalViewPr>
  <p:slideViewPr>
    <p:cSldViewPr snapToObjects="1">
      <p:cViewPr varScale="1">
        <p:scale>
          <a:sx n="129" d="100"/>
          <a:sy n="129" d="100"/>
        </p:scale>
        <p:origin x="-120" y="-344"/>
      </p:cViewPr>
      <p:guideLst>
        <p:guide orient="horz" pos="3951"/>
        <p:guide orient="horz" pos="377"/>
        <p:guide pos="5471"/>
        <p:guide pos="2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6858BF-E995-6B4A-A066-18CA04BBA799}" type="datetimeFigureOut">
              <a:rPr lang="en-US" smtClean="0"/>
              <a:pPr/>
              <a:t>12/9/15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D647A9-C306-BB40-B7AB-6894368BB41D}" type="slidenum">
              <a:rPr lang="en-US" smtClean="0"/>
              <a:pPr/>
              <a:t>‹#›</a:t>
            </a:fld>
            <a:endParaRPr lang="en-US"/>
          </a:p>
        </p:txBody>
      </p:sp>
    </p:spTree>
    <p:extLst>
      <p:ext uri="{BB962C8B-B14F-4D97-AF65-F5344CB8AC3E}">
        <p14:creationId xmlns:p14="http://schemas.microsoft.com/office/powerpoint/2010/main" val="30183909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8695E9-1DC5-9344-A1C3-9069609C108C}" type="datetimeFigureOut">
              <a:rPr lang="en-US" smtClean="0"/>
              <a:pPr/>
              <a:t>12/9/15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FF319C-988A-5846-9E9C-782AF28753F1}" type="slidenum">
              <a:rPr lang="en-US" smtClean="0"/>
              <a:pPr/>
              <a:t>‹#›</a:t>
            </a:fld>
            <a:endParaRPr lang="en-US"/>
          </a:p>
        </p:txBody>
      </p:sp>
    </p:spTree>
    <p:extLst>
      <p:ext uri="{BB962C8B-B14F-4D97-AF65-F5344CB8AC3E}">
        <p14:creationId xmlns:p14="http://schemas.microsoft.com/office/powerpoint/2010/main" val="81391643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FF319C-988A-5846-9E9C-782AF28753F1}" type="slidenum">
              <a:rPr lang="en-US" smtClean="0"/>
              <a:pPr/>
              <a:t>1</a:t>
            </a:fld>
            <a:endParaRPr lang="en-US"/>
          </a:p>
        </p:txBody>
      </p:sp>
    </p:spTree>
    <p:extLst>
      <p:ext uri="{BB962C8B-B14F-4D97-AF65-F5344CB8AC3E}">
        <p14:creationId xmlns:p14="http://schemas.microsoft.com/office/powerpoint/2010/main" val="1143238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General Slide">
    <p:spTree>
      <p:nvGrpSpPr>
        <p:cNvPr id="1" name=""/>
        <p:cNvGrpSpPr/>
        <p:nvPr/>
      </p:nvGrpSpPr>
      <p:grpSpPr>
        <a:xfrm>
          <a:off x="0" y="0"/>
          <a:ext cx="0" cy="0"/>
          <a:chOff x="0" y="0"/>
          <a:chExt cx="0" cy="0"/>
        </a:xfrm>
      </p:grpSpPr>
      <p:sp>
        <p:nvSpPr>
          <p:cNvPr id="2" name="Rectangle 1"/>
          <p:cNvSpPr/>
          <p:nvPr userDrawn="1"/>
        </p:nvSpPr>
        <p:spPr>
          <a:xfrm>
            <a:off x="7112002" y="0"/>
            <a:ext cx="2031999" cy="6858000"/>
          </a:xfrm>
          <a:custGeom>
            <a:avLst/>
            <a:gdLst>
              <a:gd name="connsiteX0" fmla="*/ 0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0 w 2031999"/>
              <a:gd name="connsiteY4" fmla="*/ 0 h 5143500"/>
              <a:gd name="connsiteX0" fmla="*/ 1073727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1073727 w 2031999"/>
              <a:gd name="connsiteY4" fmla="*/ 0 h 5143500"/>
              <a:gd name="connsiteX0" fmla="*/ 1362363 w 2031999"/>
              <a:gd name="connsiteY0" fmla="*/ 0 h 5149273"/>
              <a:gd name="connsiteX1" fmla="*/ 2031999 w 2031999"/>
              <a:gd name="connsiteY1" fmla="*/ 5773 h 5149273"/>
              <a:gd name="connsiteX2" fmla="*/ 2031999 w 2031999"/>
              <a:gd name="connsiteY2" fmla="*/ 5149273 h 5149273"/>
              <a:gd name="connsiteX3" fmla="*/ 0 w 2031999"/>
              <a:gd name="connsiteY3" fmla="*/ 5149273 h 5149273"/>
              <a:gd name="connsiteX4" fmla="*/ 1362363 w 2031999"/>
              <a:gd name="connsiteY4" fmla="*/ 0 h 5149273"/>
              <a:gd name="connsiteX0" fmla="*/ 1067954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1067954 w 2031999"/>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999" h="5143500">
                <a:moveTo>
                  <a:pt x="1067954" y="0"/>
                </a:moveTo>
                <a:lnTo>
                  <a:pt x="2031999" y="0"/>
                </a:lnTo>
                <a:lnTo>
                  <a:pt x="2031999" y="5143500"/>
                </a:lnTo>
                <a:lnTo>
                  <a:pt x="0" y="5143500"/>
                </a:lnTo>
                <a:lnTo>
                  <a:pt x="1067954" y="0"/>
                </a:lnTo>
                <a:close/>
              </a:path>
            </a:pathLst>
          </a:custGeom>
          <a:solidFill>
            <a:srgbClr val="003087"/>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latin typeface="Arial"/>
              <a:cs typeface="Arial"/>
            </a:endParaRPr>
          </a:p>
        </p:txBody>
      </p:sp>
      <p:sp>
        <p:nvSpPr>
          <p:cNvPr id="10" name="Text Placeholder 2"/>
          <p:cNvSpPr>
            <a:spLocks noGrp="1"/>
          </p:cNvSpPr>
          <p:nvPr>
            <p:ph type="body" sz="quarter" idx="10"/>
          </p:nvPr>
        </p:nvSpPr>
        <p:spPr>
          <a:xfrm>
            <a:off x="449264" y="1740488"/>
            <a:ext cx="5348313" cy="2808429"/>
          </a:xfrm>
          <a:prstGeom prst="rect">
            <a:avLst/>
          </a:prstGeom>
        </p:spPr>
        <p:txBody>
          <a:bodyPr vert="horz" lIns="0"/>
          <a:lstStyle>
            <a:lvl1pPr marL="0" indent="0">
              <a:buNone/>
              <a:defRPr sz="3600" b="1" i="1">
                <a:solidFill>
                  <a:srgbClr val="003087"/>
                </a:solidFill>
                <a:latin typeface="Arial"/>
                <a:cs typeface="Arial"/>
              </a:defRPr>
            </a:lvl1pPr>
            <a:lvl2pPr marL="0" indent="0">
              <a:buNone/>
              <a:defRPr sz="2000">
                <a:solidFill>
                  <a:srgbClr val="003087"/>
                </a:solidFill>
                <a:latin typeface="Arial"/>
                <a:cs typeface="Arial"/>
              </a:defRPr>
            </a:lvl2pPr>
            <a:lvl3pPr marL="0" indent="0">
              <a:buNone/>
              <a:defRPr sz="1200">
                <a:solidFill>
                  <a:srgbClr val="003087"/>
                </a:solidFill>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p:txBody>
      </p:sp>
      <p:pic>
        <p:nvPicPr>
          <p:cNvPr id="8" name="Picture 1" descr="pp_h_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1"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chemeClr val="bg1"/>
                </a:solidFill>
                <a:latin typeface="Arial"/>
                <a:cs typeface="Arial"/>
              </a:defRPr>
            </a:lvl1pPr>
          </a:lstStyle>
          <a:p>
            <a:fld id="{392A089F-6FA7-E74D-8B91-14056D11BB2D}" type="slidenum">
              <a:rPr lang="en-US" smtClean="0"/>
              <a:pPr/>
              <a:t>‹#›</a:t>
            </a:fld>
            <a:endParaRPr lang="en-US" dirty="0"/>
          </a:p>
        </p:txBody>
      </p:sp>
      <p:grpSp>
        <p:nvGrpSpPr>
          <p:cNvPr id="7" name="Group 6"/>
          <p:cNvGrpSpPr/>
          <p:nvPr userDrawn="1"/>
        </p:nvGrpSpPr>
        <p:grpSpPr>
          <a:xfrm>
            <a:off x="4800600" y="6373284"/>
            <a:ext cx="2296668" cy="302199"/>
            <a:chOff x="4800600" y="6373284"/>
            <a:chExt cx="2296668" cy="302199"/>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13" name="Rectangle 12"/>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147050275"/>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49264" y="1740488"/>
            <a:ext cx="5348313" cy="2808429"/>
          </a:xfrm>
          <a:prstGeom prst="rect">
            <a:avLst/>
          </a:prstGeom>
        </p:spPr>
        <p:txBody>
          <a:bodyPr vert="horz" lIns="0"/>
          <a:lstStyle>
            <a:lvl1pPr marL="0" indent="0">
              <a:buNone/>
              <a:defRPr sz="3600" b="1" i="1">
                <a:solidFill>
                  <a:srgbClr val="003087"/>
                </a:solidFill>
                <a:latin typeface="Arial"/>
                <a:cs typeface="Arial"/>
              </a:defRPr>
            </a:lvl1pPr>
            <a:lvl2pPr marL="0" indent="0">
              <a:buNone/>
              <a:defRPr sz="2000">
                <a:solidFill>
                  <a:srgbClr val="003087"/>
                </a:solidFill>
                <a:latin typeface="Arial"/>
                <a:cs typeface="Arial"/>
              </a:defRPr>
            </a:lvl2pPr>
            <a:lvl3pPr marL="0" indent="0">
              <a:buNone/>
              <a:defRPr sz="1200">
                <a:solidFill>
                  <a:srgbClr val="003087"/>
                </a:solidFill>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9"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rgbClr val="99999A"/>
                </a:solidFill>
                <a:latin typeface="Arial"/>
                <a:cs typeface="Arial"/>
              </a:defRPr>
            </a:lvl1pPr>
          </a:lstStyle>
          <a:p>
            <a:fld id="{392A089F-6FA7-E74D-8B91-14056D11BB2D}" type="slidenum">
              <a:rPr lang="en-US" smtClean="0"/>
              <a:pPr/>
              <a:t>‹#›</a:t>
            </a:fld>
            <a:endParaRPr lang="en-US" dirty="0"/>
          </a:p>
        </p:txBody>
      </p:sp>
      <p:pic>
        <p:nvPicPr>
          <p:cNvPr id="6" name="Picture 1" descr="pp_h_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userDrawn="1"/>
        </p:nvGrpSpPr>
        <p:grpSpPr>
          <a:xfrm>
            <a:off x="6237732" y="6373284"/>
            <a:ext cx="2296668" cy="302199"/>
            <a:chOff x="4800600" y="6373284"/>
            <a:chExt cx="2296668" cy="302199"/>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11" name="Rectangle 10"/>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1452814483"/>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4690" y="328420"/>
            <a:ext cx="8229600" cy="591593"/>
          </a:xfrm>
          <a:prstGeom prst="rect">
            <a:avLst/>
          </a:prstGeom>
        </p:spPr>
        <p:txBody>
          <a:bodyPr vert="horz"/>
          <a:lstStyle>
            <a:lvl1pPr algn="l">
              <a:defRPr lang="en-US" sz="2400" b="1" kern="1200" dirty="0">
                <a:solidFill>
                  <a:srgbClr val="003087"/>
                </a:solidFill>
                <a:latin typeface="Arial"/>
                <a:ea typeface="+mn-ea"/>
                <a:cs typeface="Arial"/>
              </a:defRPr>
            </a:lvl1pPr>
          </a:lstStyle>
          <a:p>
            <a:r>
              <a:rPr lang="en-US" dirty="0" smtClean="0"/>
              <a:t>Click to edit Master title style</a:t>
            </a:r>
            <a:endParaRPr lang="en-US" dirty="0"/>
          </a:p>
        </p:txBody>
      </p:sp>
      <p:sp>
        <p:nvSpPr>
          <p:cNvPr id="7" name="Text Placeholder 6"/>
          <p:cNvSpPr>
            <a:spLocks noGrp="1"/>
          </p:cNvSpPr>
          <p:nvPr>
            <p:ph type="body" sz="quarter" idx="11"/>
          </p:nvPr>
        </p:nvSpPr>
        <p:spPr>
          <a:xfrm>
            <a:off x="354693" y="813705"/>
            <a:ext cx="3121025" cy="836083"/>
          </a:xfrm>
          <a:prstGeom prst="rect">
            <a:avLst/>
          </a:prstGeom>
        </p:spPr>
        <p:txBody>
          <a:bodyPr vert="horz"/>
          <a:lstStyle>
            <a:lvl1pPr marL="0" indent="0">
              <a:buNone/>
              <a:defRPr lang="en-US" sz="1600" b="0" kern="1200" dirty="0" smtClean="0">
                <a:solidFill>
                  <a:srgbClr val="009CDE"/>
                </a:solidFill>
                <a:latin typeface="Arial"/>
                <a:ea typeface="+mn-ea"/>
                <a:cs typeface="Arial"/>
              </a:defRPr>
            </a:lvl1pPr>
            <a:lvl2pPr>
              <a:defRPr lang="en-US" sz="1600" b="0" kern="1200" dirty="0" smtClean="0">
                <a:solidFill>
                  <a:srgbClr val="009CDE"/>
                </a:solidFill>
                <a:latin typeface="Arial"/>
                <a:ea typeface="+mn-ea"/>
                <a:cs typeface="Arial"/>
              </a:defRPr>
            </a:lvl2pPr>
            <a:lvl3pPr>
              <a:defRPr lang="en-US" sz="1600" b="0" kern="1200" dirty="0" smtClean="0">
                <a:solidFill>
                  <a:srgbClr val="009CDE"/>
                </a:solidFill>
                <a:latin typeface="Arial"/>
                <a:ea typeface="+mn-ea"/>
                <a:cs typeface="Arial"/>
              </a:defRPr>
            </a:lvl3pPr>
            <a:lvl4pPr>
              <a:defRPr lang="en-US" sz="1600" b="0" kern="1200" dirty="0" smtClean="0">
                <a:solidFill>
                  <a:srgbClr val="009CDE"/>
                </a:solidFill>
                <a:latin typeface="Arial"/>
                <a:ea typeface="+mn-ea"/>
                <a:cs typeface="Arial"/>
              </a:defRPr>
            </a:lvl4pPr>
            <a:lvl5pPr>
              <a:defRPr lang="en-US" sz="1600" b="0" kern="1200" dirty="0">
                <a:solidFill>
                  <a:srgbClr val="009CDE"/>
                </a:solidFill>
                <a:latin typeface="Arial"/>
                <a:ea typeface="+mn-ea"/>
                <a:cs typeface="Arial"/>
              </a:defRPr>
            </a:lvl5pPr>
          </a:lstStyle>
          <a:p>
            <a:pPr lvl="0"/>
            <a:r>
              <a:rPr lang="en-US" dirty="0" smtClean="0"/>
              <a:t>Click to edit Master text styles</a:t>
            </a:r>
          </a:p>
        </p:txBody>
      </p:sp>
      <p:sp>
        <p:nvSpPr>
          <p:cNvPr id="12"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3"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rgbClr val="99999A"/>
                </a:solidFill>
                <a:latin typeface="Arial"/>
                <a:cs typeface="Arial"/>
              </a:defRPr>
            </a:lvl1pPr>
          </a:lstStyle>
          <a:p>
            <a:fld id="{392A089F-6FA7-E74D-8B91-14056D11BB2D}" type="slidenum">
              <a:rPr lang="en-US" smtClean="0"/>
              <a:pPr/>
              <a:t>‹#›</a:t>
            </a:fld>
            <a:endParaRPr lang="en-US" dirty="0"/>
          </a:p>
        </p:txBody>
      </p:sp>
      <p:sp>
        <p:nvSpPr>
          <p:cNvPr id="15" name="Text Placeholder 4"/>
          <p:cNvSpPr>
            <a:spLocks noGrp="1"/>
          </p:cNvSpPr>
          <p:nvPr>
            <p:ph type="body" sz="quarter" idx="12"/>
          </p:nvPr>
        </p:nvSpPr>
        <p:spPr>
          <a:xfrm>
            <a:off x="353032" y="1648884"/>
            <a:ext cx="3025775" cy="4622800"/>
          </a:xfrm>
          <a:prstGeom prst="rect">
            <a:avLst/>
          </a:prstGeom>
        </p:spPr>
        <p:txBody>
          <a:bodyPr vert="horz"/>
          <a:lstStyle>
            <a:lvl1pPr marL="0" indent="0">
              <a:buNone/>
              <a:defRPr sz="1200">
                <a:solidFill>
                  <a:srgbClr val="7F7F7F"/>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pic>
        <p:nvPicPr>
          <p:cNvPr id="8" name="Picture 1" descr="pp_h_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3"/>
          <p:cNvGrpSpPr/>
          <p:nvPr userDrawn="1"/>
        </p:nvGrpSpPr>
        <p:grpSpPr>
          <a:xfrm>
            <a:off x="6237732" y="6373284"/>
            <a:ext cx="2296668" cy="302199"/>
            <a:chOff x="4800600" y="6373284"/>
            <a:chExt cx="2296668" cy="302199"/>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17" name="Rectangle 16"/>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1667765450"/>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4690" y="328420"/>
            <a:ext cx="8229600" cy="591593"/>
          </a:xfrm>
          <a:prstGeom prst="rect">
            <a:avLst/>
          </a:prstGeom>
        </p:spPr>
        <p:txBody>
          <a:bodyPr vert="horz"/>
          <a:lstStyle>
            <a:lvl1pPr algn="l">
              <a:defRPr lang="en-US" sz="2400" b="1" kern="1200" baseline="0" dirty="0">
                <a:solidFill>
                  <a:srgbClr val="003087"/>
                </a:solidFill>
                <a:latin typeface="Arial"/>
                <a:ea typeface="+mn-ea"/>
                <a:cs typeface="Arial"/>
              </a:defRPr>
            </a:lvl1pPr>
          </a:lstStyle>
          <a:p>
            <a:r>
              <a:rPr lang="en-US" dirty="0" smtClean="0"/>
              <a:t>Click to edit Master title style</a:t>
            </a:r>
            <a:endParaRPr lang="en-US" dirty="0"/>
          </a:p>
        </p:txBody>
      </p:sp>
      <p:sp>
        <p:nvSpPr>
          <p:cNvPr id="7" name="Text Placeholder 6"/>
          <p:cNvSpPr>
            <a:spLocks noGrp="1"/>
          </p:cNvSpPr>
          <p:nvPr>
            <p:ph type="body" sz="quarter" idx="11"/>
          </p:nvPr>
        </p:nvSpPr>
        <p:spPr>
          <a:xfrm>
            <a:off x="354693" y="813705"/>
            <a:ext cx="3121025" cy="836083"/>
          </a:xfrm>
          <a:prstGeom prst="rect">
            <a:avLst/>
          </a:prstGeom>
        </p:spPr>
        <p:txBody>
          <a:bodyPr vert="horz"/>
          <a:lstStyle>
            <a:lvl1pPr marL="0" indent="0">
              <a:buNone/>
              <a:defRPr lang="en-US" sz="1600" b="0" kern="1200" dirty="0" smtClean="0">
                <a:solidFill>
                  <a:srgbClr val="009CDE"/>
                </a:solidFill>
                <a:latin typeface="Arial"/>
                <a:ea typeface="+mn-ea"/>
                <a:cs typeface="Arial"/>
              </a:defRPr>
            </a:lvl1pPr>
            <a:lvl2pPr>
              <a:defRPr lang="en-US" sz="1600" b="0" kern="1200" dirty="0" smtClean="0">
                <a:solidFill>
                  <a:srgbClr val="009CDE"/>
                </a:solidFill>
                <a:latin typeface="Arial"/>
                <a:ea typeface="+mn-ea"/>
                <a:cs typeface="Arial"/>
              </a:defRPr>
            </a:lvl2pPr>
            <a:lvl3pPr>
              <a:defRPr lang="en-US" sz="1600" b="0" kern="1200" dirty="0" smtClean="0">
                <a:solidFill>
                  <a:srgbClr val="009CDE"/>
                </a:solidFill>
                <a:latin typeface="Arial"/>
                <a:ea typeface="+mn-ea"/>
                <a:cs typeface="Arial"/>
              </a:defRPr>
            </a:lvl3pPr>
            <a:lvl4pPr>
              <a:defRPr lang="en-US" sz="1600" b="0" kern="1200" dirty="0" smtClean="0">
                <a:solidFill>
                  <a:srgbClr val="009CDE"/>
                </a:solidFill>
                <a:latin typeface="Arial"/>
                <a:ea typeface="+mn-ea"/>
                <a:cs typeface="Arial"/>
              </a:defRPr>
            </a:lvl4pPr>
            <a:lvl5pPr>
              <a:defRPr lang="en-US" sz="1600" b="0" kern="1200" dirty="0">
                <a:solidFill>
                  <a:srgbClr val="009CDE"/>
                </a:solidFill>
                <a:latin typeface="Arial"/>
                <a:ea typeface="+mn-ea"/>
                <a:cs typeface="Arial"/>
              </a:defRPr>
            </a:lvl5pPr>
          </a:lstStyle>
          <a:p>
            <a:pPr lvl="0"/>
            <a:r>
              <a:rPr lang="en-US" dirty="0" smtClean="0"/>
              <a:t>Click to edit Master text styles</a:t>
            </a:r>
          </a:p>
        </p:txBody>
      </p:sp>
      <p:pic>
        <p:nvPicPr>
          <p:cNvPr id="4" name="Picture 3" descr="Lady_taking_money.jpg"/>
          <p:cNvPicPr>
            <a:picLocks noChangeAspect="1"/>
          </p:cNvPicPr>
          <p:nvPr userDrawn="1"/>
        </p:nvPicPr>
        <p:blipFill rotWithShape="1">
          <a:blip r:embed="rId2">
            <a:extLst>
              <a:ext uri="{28A0092B-C50C-407E-A947-70E740481C1C}">
                <a14:useLocalDpi xmlns:a14="http://schemas.microsoft.com/office/drawing/2010/main" val="0"/>
              </a:ext>
            </a:extLst>
          </a:blip>
          <a:srcRect l="17914"/>
          <a:stretch/>
        </p:blipFill>
        <p:spPr>
          <a:xfrm>
            <a:off x="4452776" y="0"/>
            <a:ext cx="4691224" cy="6234176"/>
          </a:xfrm>
          <a:prstGeom prst="rect">
            <a:avLst/>
          </a:prstGeom>
        </p:spPr>
      </p:pic>
      <p:sp>
        <p:nvSpPr>
          <p:cNvPr id="13"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4"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rgbClr val="99999A"/>
                </a:solidFill>
                <a:latin typeface="Arial"/>
                <a:cs typeface="Arial"/>
              </a:defRPr>
            </a:lvl1pPr>
          </a:lstStyle>
          <a:p>
            <a:fld id="{392A089F-6FA7-E74D-8B91-14056D11BB2D}" type="slidenum">
              <a:rPr lang="en-US" smtClean="0"/>
              <a:pPr/>
              <a:t>‹#›</a:t>
            </a:fld>
            <a:endParaRPr lang="en-US" dirty="0"/>
          </a:p>
        </p:txBody>
      </p:sp>
      <p:sp>
        <p:nvSpPr>
          <p:cNvPr id="17" name="Text Placeholder 4"/>
          <p:cNvSpPr>
            <a:spLocks noGrp="1"/>
          </p:cNvSpPr>
          <p:nvPr>
            <p:ph type="body" sz="quarter" idx="12"/>
          </p:nvPr>
        </p:nvSpPr>
        <p:spPr>
          <a:xfrm>
            <a:off x="353032" y="1648884"/>
            <a:ext cx="3025775" cy="4622800"/>
          </a:xfrm>
          <a:prstGeom prst="rect">
            <a:avLst/>
          </a:prstGeom>
        </p:spPr>
        <p:txBody>
          <a:bodyPr vert="horz"/>
          <a:lstStyle>
            <a:lvl1pPr marL="0" indent="0">
              <a:buNone/>
              <a:defRPr sz="1200">
                <a:solidFill>
                  <a:srgbClr val="7F7F7F"/>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pic>
        <p:nvPicPr>
          <p:cNvPr id="9" name="Picture 1" descr="pp_h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Group 14"/>
          <p:cNvGrpSpPr/>
          <p:nvPr userDrawn="1"/>
        </p:nvGrpSpPr>
        <p:grpSpPr>
          <a:xfrm>
            <a:off x="6237732" y="6373284"/>
            <a:ext cx="2296668" cy="302199"/>
            <a:chOff x="4800600" y="6373284"/>
            <a:chExt cx="2296668" cy="302199"/>
          </a:xfrm>
        </p:grpSpPr>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18" name="Rectangle 17"/>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868183416"/>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Ribbon Slide">
    <p:spTree>
      <p:nvGrpSpPr>
        <p:cNvPr id="1" name=""/>
        <p:cNvGrpSpPr/>
        <p:nvPr/>
      </p:nvGrpSpPr>
      <p:grpSpPr>
        <a:xfrm>
          <a:off x="0" y="0"/>
          <a:ext cx="0" cy="0"/>
          <a:chOff x="0" y="0"/>
          <a:chExt cx="0" cy="0"/>
        </a:xfrm>
      </p:grpSpPr>
      <p:sp>
        <p:nvSpPr>
          <p:cNvPr id="4" name="Parallelogram 3"/>
          <p:cNvSpPr/>
          <p:nvPr userDrawn="1"/>
        </p:nvSpPr>
        <p:spPr>
          <a:xfrm>
            <a:off x="-458596" y="4246352"/>
            <a:ext cx="8497813" cy="1587024"/>
          </a:xfrm>
          <a:prstGeom prst="parallelogram">
            <a:avLst/>
          </a:prstGeom>
          <a:solidFill>
            <a:srgbClr val="00308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Parallelogram 4"/>
          <p:cNvSpPr/>
          <p:nvPr userDrawn="1"/>
        </p:nvSpPr>
        <p:spPr>
          <a:xfrm>
            <a:off x="-458596" y="2263927"/>
            <a:ext cx="7408653" cy="1587024"/>
          </a:xfrm>
          <a:prstGeom prst="parallelogram">
            <a:avLst/>
          </a:prstGeom>
          <a:solidFill>
            <a:srgbClr val="009C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hape 145"/>
          <p:cNvSpPr/>
          <p:nvPr userDrawn="1"/>
        </p:nvSpPr>
        <p:spPr>
          <a:xfrm flipV="1">
            <a:off x="2353345" y="4559499"/>
            <a:ext cx="0" cy="1054623"/>
          </a:xfrm>
          <a:prstGeom prst="line">
            <a:avLst/>
          </a:prstGeom>
          <a:ln w="12700" cmpd="sng">
            <a:solidFill>
              <a:schemeClr val="bg1">
                <a:lumMod val="95000"/>
              </a:schemeClr>
            </a:solidFill>
            <a:prstDash val="solid"/>
            <a:miter lim="400000"/>
          </a:ln>
        </p:spPr>
        <p:txBody>
          <a:bodyPr lIns="0" tIns="0" rIns="0" bIns="0"/>
          <a:lstStyle/>
          <a:p>
            <a:pPr>
              <a:defRPr sz="1200">
                <a:uFillTx/>
                <a:latin typeface="+mn-lt"/>
                <a:ea typeface="+mn-ea"/>
                <a:cs typeface="+mn-cs"/>
                <a:sym typeface="Helvetica"/>
              </a:defRPr>
            </a:pPr>
            <a:endParaRPr sz="1200">
              <a:latin typeface="+mn-lt"/>
              <a:ea typeface="+mn-ea"/>
              <a:cs typeface="+mn-cs"/>
              <a:sym typeface="Helvetica"/>
            </a:endParaRPr>
          </a:p>
        </p:txBody>
      </p:sp>
      <p:sp>
        <p:nvSpPr>
          <p:cNvPr id="7" name="Shape 145"/>
          <p:cNvSpPr/>
          <p:nvPr userDrawn="1"/>
        </p:nvSpPr>
        <p:spPr>
          <a:xfrm flipV="1">
            <a:off x="2353345" y="2519497"/>
            <a:ext cx="0" cy="1054623"/>
          </a:xfrm>
          <a:prstGeom prst="line">
            <a:avLst/>
          </a:prstGeom>
          <a:ln w="12700" cmpd="sng">
            <a:solidFill>
              <a:schemeClr val="bg1">
                <a:lumMod val="95000"/>
              </a:schemeClr>
            </a:solidFill>
            <a:prstDash val="solid"/>
            <a:miter lim="400000"/>
          </a:ln>
        </p:spPr>
        <p:txBody>
          <a:bodyPr lIns="0" tIns="0" rIns="0" bIns="0"/>
          <a:lstStyle/>
          <a:p>
            <a:pPr>
              <a:defRPr sz="1200">
                <a:uFillTx/>
                <a:latin typeface="+mn-lt"/>
                <a:ea typeface="+mn-ea"/>
                <a:cs typeface="+mn-cs"/>
                <a:sym typeface="Helvetica"/>
              </a:defRPr>
            </a:pPr>
            <a:endParaRPr sz="1200">
              <a:latin typeface="+mn-lt"/>
              <a:ea typeface="+mn-ea"/>
              <a:cs typeface="+mn-cs"/>
              <a:sym typeface="Helvetica"/>
            </a:endParaRPr>
          </a:p>
        </p:txBody>
      </p:sp>
      <p:sp>
        <p:nvSpPr>
          <p:cNvPr id="8" name="Title 1"/>
          <p:cNvSpPr>
            <a:spLocks noGrp="1"/>
          </p:cNvSpPr>
          <p:nvPr>
            <p:ph type="title"/>
          </p:nvPr>
        </p:nvSpPr>
        <p:spPr>
          <a:xfrm>
            <a:off x="354690" y="328420"/>
            <a:ext cx="8229600" cy="591593"/>
          </a:xfrm>
          <a:prstGeom prst="rect">
            <a:avLst/>
          </a:prstGeom>
        </p:spPr>
        <p:txBody>
          <a:bodyPr vert="horz"/>
          <a:lstStyle>
            <a:lvl1pPr algn="l">
              <a:defRPr lang="en-US" sz="2400" b="1" kern="1200" dirty="0">
                <a:solidFill>
                  <a:srgbClr val="003087"/>
                </a:solidFill>
                <a:latin typeface="Arial"/>
                <a:ea typeface="+mn-ea"/>
                <a:cs typeface="Arial"/>
              </a:defRPr>
            </a:lvl1pPr>
          </a:lstStyle>
          <a:p>
            <a:r>
              <a:rPr lang="en-US" dirty="0" smtClean="0"/>
              <a:t>Click to edit Master title style</a:t>
            </a:r>
            <a:endParaRPr lang="en-US" dirty="0"/>
          </a:p>
        </p:txBody>
      </p:sp>
      <p:sp>
        <p:nvSpPr>
          <p:cNvPr id="9" name="Text Placeholder 6"/>
          <p:cNvSpPr>
            <a:spLocks noGrp="1"/>
          </p:cNvSpPr>
          <p:nvPr>
            <p:ph type="body" sz="quarter" idx="11"/>
          </p:nvPr>
        </p:nvSpPr>
        <p:spPr>
          <a:xfrm>
            <a:off x="354693" y="813705"/>
            <a:ext cx="3121025" cy="836083"/>
          </a:xfrm>
          <a:prstGeom prst="rect">
            <a:avLst/>
          </a:prstGeom>
        </p:spPr>
        <p:txBody>
          <a:bodyPr vert="horz"/>
          <a:lstStyle>
            <a:lvl1pPr marL="0" indent="0">
              <a:buNone/>
              <a:defRPr lang="en-US" sz="1600" b="0" kern="1200" dirty="0" smtClean="0">
                <a:solidFill>
                  <a:srgbClr val="009CDE"/>
                </a:solidFill>
                <a:latin typeface="Arial"/>
                <a:ea typeface="+mn-ea"/>
                <a:cs typeface="Arial"/>
              </a:defRPr>
            </a:lvl1pPr>
            <a:lvl2pPr>
              <a:defRPr lang="en-US" sz="1600" b="0" kern="1200" dirty="0" smtClean="0">
                <a:solidFill>
                  <a:srgbClr val="009CDE"/>
                </a:solidFill>
                <a:latin typeface="Arial"/>
                <a:ea typeface="+mn-ea"/>
                <a:cs typeface="Arial"/>
              </a:defRPr>
            </a:lvl2pPr>
            <a:lvl3pPr>
              <a:defRPr lang="en-US" sz="1600" b="0" kern="1200" dirty="0" smtClean="0">
                <a:solidFill>
                  <a:srgbClr val="009CDE"/>
                </a:solidFill>
                <a:latin typeface="Arial"/>
                <a:ea typeface="+mn-ea"/>
                <a:cs typeface="Arial"/>
              </a:defRPr>
            </a:lvl3pPr>
            <a:lvl4pPr>
              <a:defRPr lang="en-US" sz="1600" b="0" kern="1200" dirty="0" smtClean="0">
                <a:solidFill>
                  <a:srgbClr val="009CDE"/>
                </a:solidFill>
                <a:latin typeface="Arial"/>
                <a:ea typeface="+mn-ea"/>
                <a:cs typeface="Arial"/>
              </a:defRPr>
            </a:lvl4pPr>
            <a:lvl5pPr>
              <a:defRPr lang="en-US" sz="1600" b="0" kern="1200" dirty="0">
                <a:solidFill>
                  <a:srgbClr val="009CDE"/>
                </a:solidFill>
                <a:latin typeface="Arial"/>
                <a:ea typeface="+mn-ea"/>
                <a:cs typeface="Arial"/>
              </a:defRPr>
            </a:lvl5pPr>
          </a:lstStyle>
          <a:p>
            <a:pPr lvl="0"/>
            <a:r>
              <a:rPr lang="en-US" dirty="0" smtClean="0"/>
              <a:t>Click to edit Master text styles</a:t>
            </a:r>
          </a:p>
        </p:txBody>
      </p:sp>
      <p:sp>
        <p:nvSpPr>
          <p:cNvPr id="15" name="Text Placeholder 14"/>
          <p:cNvSpPr>
            <a:spLocks noGrp="1"/>
          </p:cNvSpPr>
          <p:nvPr>
            <p:ph type="body" sz="quarter" idx="12"/>
          </p:nvPr>
        </p:nvSpPr>
        <p:spPr>
          <a:xfrm>
            <a:off x="331381" y="2448129"/>
            <a:ext cx="1987004" cy="954107"/>
          </a:xfrm>
          <a:prstGeom prst="rect">
            <a:avLst/>
          </a:prstGeom>
        </p:spPr>
        <p:txBody>
          <a:bodyPr vert="horz" anchor="t" anchorCtr="1">
            <a:spAutoFit/>
          </a:bodyPr>
          <a:lstStyle>
            <a:lvl1pPr marL="0" indent="0">
              <a:spcBef>
                <a:spcPts val="0"/>
              </a:spcBef>
              <a:buNone/>
              <a:defRPr lang="en-US" sz="5600" b="1" kern="1200" dirty="0" smtClean="0">
                <a:solidFill>
                  <a:schemeClr val="bg1"/>
                </a:solidFill>
                <a:latin typeface="Arial"/>
                <a:ea typeface="+mn-ea"/>
                <a:cs typeface="Arial"/>
              </a:defRPr>
            </a:lvl1pPr>
            <a:lvl2pPr marL="457200" indent="0">
              <a:buNone/>
              <a:defRPr lang="en-US" sz="5600" b="1" kern="1200" dirty="0" smtClean="0">
                <a:solidFill>
                  <a:schemeClr val="bg1"/>
                </a:solidFill>
                <a:latin typeface="Arial"/>
                <a:ea typeface="+mn-ea"/>
                <a:cs typeface="Arial"/>
              </a:defRPr>
            </a:lvl2pPr>
          </a:lstStyle>
          <a:p>
            <a:pPr lvl="0"/>
            <a:r>
              <a:rPr lang="en-US" dirty="0" smtClean="0"/>
              <a:t>Click</a:t>
            </a:r>
          </a:p>
        </p:txBody>
      </p:sp>
      <p:sp>
        <p:nvSpPr>
          <p:cNvPr id="16" name="Text Placeholder 14"/>
          <p:cNvSpPr>
            <a:spLocks noGrp="1"/>
          </p:cNvSpPr>
          <p:nvPr>
            <p:ph type="body" sz="quarter" idx="13"/>
          </p:nvPr>
        </p:nvSpPr>
        <p:spPr>
          <a:xfrm>
            <a:off x="331381" y="4445001"/>
            <a:ext cx="1987004" cy="954107"/>
          </a:xfrm>
          <a:prstGeom prst="rect">
            <a:avLst/>
          </a:prstGeom>
        </p:spPr>
        <p:txBody>
          <a:bodyPr vert="horz" anchor="t" anchorCtr="1">
            <a:spAutoFit/>
          </a:bodyPr>
          <a:lstStyle>
            <a:lvl1pPr marL="0" indent="0">
              <a:spcBef>
                <a:spcPts val="0"/>
              </a:spcBef>
              <a:buNone/>
              <a:defRPr lang="en-US" sz="5600" b="1" kern="1200" dirty="0" smtClean="0">
                <a:solidFill>
                  <a:schemeClr val="bg1"/>
                </a:solidFill>
                <a:latin typeface="Arial"/>
                <a:ea typeface="+mn-ea"/>
                <a:cs typeface="Arial"/>
              </a:defRPr>
            </a:lvl1pPr>
            <a:lvl2pPr marL="457200" indent="0">
              <a:buNone/>
              <a:defRPr lang="en-US" sz="5600" b="1" kern="1200" dirty="0" smtClean="0">
                <a:solidFill>
                  <a:schemeClr val="bg1"/>
                </a:solidFill>
                <a:latin typeface="Arial"/>
                <a:ea typeface="+mn-ea"/>
                <a:cs typeface="Arial"/>
              </a:defRPr>
            </a:lvl2pPr>
          </a:lstStyle>
          <a:p>
            <a:pPr lvl="0"/>
            <a:r>
              <a:rPr lang="en-US" dirty="0" smtClean="0"/>
              <a:t>Click</a:t>
            </a:r>
          </a:p>
        </p:txBody>
      </p:sp>
      <p:sp>
        <p:nvSpPr>
          <p:cNvPr id="18" name="Text Placeholder 17"/>
          <p:cNvSpPr>
            <a:spLocks noGrp="1"/>
          </p:cNvSpPr>
          <p:nvPr>
            <p:ph type="body" sz="quarter" idx="14"/>
          </p:nvPr>
        </p:nvSpPr>
        <p:spPr>
          <a:xfrm>
            <a:off x="2509129" y="2420689"/>
            <a:ext cx="4244561" cy="1299583"/>
          </a:xfrm>
          <a:prstGeom prst="rect">
            <a:avLst/>
          </a:prstGeom>
        </p:spPr>
        <p:txBody>
          <a:bodyPr vert="horz" anchor="ctr" anchorCtr="0"/>
          <a:lstStyle>
            <a:lvl1pPr marL="0" indent="0" algn="l" defTabSz="457200" rtl="0" eaLnBrk="1" latinLnBrk="0" hangingPunct="1">
              <a:buNone/>
              <a:defRPr lang="en-US" sz="1800" kern="1200" dirty="0" smtClean="0">
                <a:solidFill>
                  <a:srgbClr val="FFFFFF"/>
                </a:solidFill>
                <a:latin typeface="Arial"/>
                <a:ea typeface="+mn-ea"/>
                <a:cs typeface="Arial"/>
              </a:defRPr>
            </a:lvl1pPr>
            <a:lvl2pPr marL="0" algn="l" defTabSz="457200" rtl="0" eaLnBrk="1" latinLnBrk="0" hangingPunct="1">
              <a:defRPr lang="en-US" sz="1800" kern="1200" dirty="0" smtClean="0">
                <a:solidFill>
                  <a:srgbClr val="FFFFFF"/>
                </a:solidFill>
                <a:latin typeface="Arial"/>
                <a:ea typeface="+mn-ea"/>
                <a:cs typeface="Arial"/>
              </a:defRPr>
            </a:lvl2pPr>
            <a:lvl3pPr marL="0" algn="l" defTabSz="457200" rtl="0" eaLnBrk="1" latinLnBrk="0" hangingPunct="1">
              <a:defRPr lang="en-US" sz="1800" kern="1200" dirty="0" smtClean="0">
                <a:solidFill>
                  <a:srgbClr val="FFFFFF"/>
                </a:solidFill>
                <a:latin typeface="Arial"/>
                <a:ea typeface="+mn-ea"/>
                <a:cs typeface="Arial"/>
              </a:defRPr>
            </a:lvl3pPr>
            <a:lvl4pPr marL="0" algn="l" defTabSz="457200" rtl="0" eaLnBrk="1" latinLnBrk="0" hangingPunct="1">
              <a:defRPr lang="en-US" sz="1800" kern="1200" dirty="0" smtClean="0">
                <a:solidFill>
                  <a:srgbClr val="FFFFFF"/>
                </a:solidFill>
                <a:latin typeface="Arial"/>
                <a:ea typeface="+mn-ea"/>
                <a:cs typeface="Arial"/>
              </a:defRPr>
            </a:lvl4pPr>
            <a:lvl5pPr marL="0" algn="l" defTabSz="457200" rtl="0" eaLnBrk="1" latinLnBrk="0" hangingPunct="1">
              <a:defRPr lang="en-US" sz="1800" kern="1200" dirty="0">
                <a:solidFill>
                  <a:srgbClr val="FFFFFF"/>
                </a:solidFill>
                <a:latin typeface="Arial"/>
                <a:ea typeface="+mn-ea"/>
                <a:cs typeface="Arial"/>
              </a:defRPr>
            </a:lvl5pPr>
          </a:lstStyle>
          <a:p>
            <a:pPr lvl="0"/>
            <a:r>
              <a:rPr lang="en-US" dirty="0" smtClean="0"/>
              <a:t>Click to edit Master text styles</a:t>
            </a:r>
          </a:p>
        </p:txBody>
      </p:sp>
      <p:sp>
        <p:nvSpPr>
          <p:cNvPr id="19" name="Text Placeholder 17"/>
          <p:cNvSpPr>
            <a:spLocks noGrp="1"/>
          </p:cNvSpPr>
          <p:nvPr>
            <p:ph type="body" sz="quarter" idx="15"/>
          </p:nvPr>
        </p:nvSpPr>
        <p:spPr>
          <a:xfrm>
            <a:off x="2509129" y="4388817"/>
            <a:ext cx="5417213" cy="1299583"/>
          </a:xfrm>
          <a:prstGeom prst="rect">
            <a:avLst/>
          </a:prstGeom>
        </p:spPr>
        <p:txBody>
          <a:bodyPr vert="horz" anchor="ctr" anchorCtr="0"/>
          <a:lstStyle>
            <a:lvl1pPr marL="0" indent="0" algn="l" defTabSz="457200" rtl="0" eaLnBrk="1" latinLnBrk="0" hangingPunct="1">
              <a:buNone/>
              <a:defRPr lang="en-US" sz="1800" kern="1200" dirty="0" smtClean="0">
                <a:solidFill>
                  <a:srgbClr val="FFFFFF"/>
                </a:solidFill>
                <a:latin typeface="Arial"/>
                <a:ea typeface="+mn-ea"/>
                <a:cs typeface="Arial"/>
              </a:defRPr>
            </a:lvl1pPr>
            <a:lvl2pPr marL="0" algn="l" defTabSz="457200" rtl="0" eaLnBrk="1" latinLnBrk="0" hangingPunct="1">
              <a:defRPr lang="en-US" sz="1800" kern="1200" dirty="0" smtClean="0">
                <a:solidFill>
                  <a:srgbClr val="FFFFFF"/>
                </a:solidFill>
                <a:latin typeface="Arial"/>
                <a:ea typeface="+mn-ea"/>
                <a:cs typeface="Arial"/>
              </a:defRPr>
            </a:lvl2pPr>
            <a:lvl3pPr marL="0" algn="l" defTabSz="457200" rtl="0" eaLnBrk="1" latinLnBrk="0" hangingPunct="1">
              <a:defRPr lang="en-US" sz="1800" kern="1200" dirty="0" smtClean="0">
                <a:solidFill>
                  <a:srgbClr val="FFFFFF"/>
                </a:solidFill>
                <a:latin typeface="Arial"/>
                <a:ea typeface="+mn-ea"/>
                <a:cs typeface="Arial"/>
              </a:defRPr>
            </a:lvl3pPr>
            <a:lvl4pPr marL="0" algn="l" defTabSz="457200" rtl="0" eaLnBrk="1" latinLnBrk="0" hangingPunct="1">
              <a:defRPr lang="en-US" sz="1800" kern="1200" dirty="0" smtClean="0">
                <a:solidFill>
                  <a:srgbClr val="FFFFFF"/>
                </a:solidFill>
                <a:latin typeface="Arial"/>
                <a:ea typeface="+mn-ea"/>
                <a:cs typeface="Arial"/>
              </a:defRPr>
            </a:lvl4pPr>
            <a:lvl5pPr marL="0" algn="l" defTabSz="457200" rtl="0" eaLnBrk="1" latinLnBrk="0" hangingPunct="1">
              <a:defRPr lang="en-US" sz="1800" kern="1200" dirty="0">
                <a:solidFill>
                  <a:srgbClr val="FFFFFF"/>
                </a:solidFill>
                <a:latin typeface="Arial"/>
                <a:ea typeface="+mn-ea"/>
                <a:cs typeface="Arial"/>
              </a:defRPr>
            </a:lvl5pPr>
          </a:lstStyle>
          <a:p>
            <a:pPr lvl="0"/>
            <a:r>
              <a:rPr lang="en-US" dirty="0" smtClean="0"/>
              <a:t>Click to edit Master text styles</a:t>
            </a:r>
          </a:p>
        </p:txBody>
      </p:sp>
      <p:sp>
        <p:nvSpPr>
          <p:cNvPr id="20"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24"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rgbClr val="99999A"/>
                </a:solidFill>
                <a:latin typeface="Arial"/>
                <a:cs typeface="Arial"/>
              </a:defRPr>
            </a:lvl1pPr>
          </a:lstStyle>
          <a:p>
            <a:fld id="{392A089F-6FA7-E74D-8B91-14056D11BB2D}" type="slidenum">
              <a:rPr lang="en-US" smtClean="0"/>
              <a:pPr/>
              <a:t>‹#›</a:t>
            </a:fld>
            <a:endParaRPr lang="en-US" dirty="0"/>
          </a:p>
        </p:txBody>
      </p:sp>
      <p:pic>
        <p:nvPicPr>
          <p:cNvPr id="21" name="Picture 1" descr="pp_h_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Group 24"/>
          <p:cNvGrpSpPr/>
          <p:nvPr userDrawn="1"/>
        </p:nvGrpSpPr>
        <p:grpSpPr>
          <a:xfrm>
            <a:off x="6237732" y="6373284"/>
            <a:ext cx="2296668" cy="302199"/>
            <a:chOff x="4800600" y="6373284"/>
            <a:chExt cx="2296668" cy="302199"/>
          </a:xfrm>
        </p:grpSpPr>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27" name="Rectangle 26"/>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24362520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354690" y="328420"/>
            <a:ext cx="8229600" cy="591593"/>
          </a:xfrm>
          <a:prstGeom prst="rect">
            <a:avLst/>
          </a:prstGeom>
        </p:spPr>
        <p:txBody>
          <a:bodyPr vert="horz"/>
          <a:lstStyle>
            <a:lvl1pPr algn="l">
              <a:defRPr lang="en-US" sz="2400" b="1" kern="1200" dirty="0">
                <a:solidFill>
                  <a:srgbClr val="003087"/>
                </a:solidFill>
                <a:latin typeface="Arial"/>
                <a:ea typeface="+mn-ea"/>
                <a:cs typeface="Arial"/>
              </a:defRPr>
            </a:lvl1pPr>
          </a:lstStyle>
          <a:p>
            <a:r>
              <a:rPr lang="en-US" dirty="0" smtClean="0"/>
              <a:t>Click to edit Master title style</a:t>
            </a:r>
            <a:endParaRPr lang="en-US" dirty="0"/>
          </a:p>
        </p:txBody>
      </p:sp>
      <p:sp>
        <p:nvSpPr>
          <p:cNvPr id="7" name="Text Placeholder 6"/>
          <p:cNvSpPr>
            <a:spLocks noGrp="1"/>
          </p:cNvSpPr>
          <p:nvPr>
            <p:ph type="body" sz="quarter" idx="11"/>
          </p:nvPr>
        </p:nvSpPr>
        <p:spPr>
          <a:xfrm>
            <a:off x="354693" y="813705"/>
            <a:ext cx="3121025" cy="836083"/>
          </a:xfrm>
          <a:prstGeom prst="rect">
            <a:avLst/>
          </a:prstGeom>
        </p:spPr>
        <p:txBody>
          <a:bodyPr vert="horz"/>
          <a:lstStyle>
            <a:lvl1pPr marL="0" indent="0">
              <a:buNone/>
              <a:defRPr lang="en-US" sz="1600" b="0" kern="1200" dirty="0" smtClean="0">
                <a:solidFill>
                  <a:srgbClr val="009CDE"/>
                </a:solidFill>
                <a:latin typeface="Arial"/>
                <a:ea typeface="+mn-ea"/>
                <a:cs typeface="Arial"/>
              </a:defRPr>
            </a:lvl1pPr>
            <a:lvl2pPr>
              <a:defRPr lang="en-US" sz="1600" b="0" kern="1200" dirty="0" smtClean="0">
                <a:solidFill>
                  <a:srgbClr val="009CDE"/>
                </a:solidFill>
                <a:latin typeface="Arial"/>
                <a:ea typeface="+mn-ea"/>
                <a:cs typeface="Arial"/>
              </a:defRPr>
            </a:lvl2pPr>
            <a:lvl3pPr>
              <a:defRPr lang="en-US" sz="1600" b="0" kern="1200" dirty="0" smtClean="0">
                <a:solidFill>
                  <a:srgbClr val="009CDE"/>
                </a:solidFill>
                <a:latin typeface="Arial"/>
                <a:ea typeface="+mn-ea"/>
                <a:cs typeface="Arial"/>
              </a:defRPr>
            </a:lvl3pPr>
            <a:lvl4pPr>
              <a:defRPr lang="en-US" sz="1600" b="0" kern="1200" dirty="0" smtClean="0">
                <a:solidFill>
                  <a:srgbClr val="009CDE"/>
                </a:solidFill>
                <a:latin typeface="Arial"/>
                <a:ea typeface="+mn-ea"/>
                <a:cs typeface="Arial"/>
              </a:defRPr>
            </a:lvl4pPr>
            <a:lvl5pPr>
              <a:defRPr lang="en-US" sz="1600" b="0" kern="1200" dirty="0">
                <a:solidFill>
                  <a:srgbClr val="009CDE"/>
                </a:solidFill>
                <a:latin typeface="Arial"/>
                <a:ea typeface="+mn-ea"/>
                <a:cs typeface="Arial"/>
              </a:defRPr>
            </a:lvl5pPr>
          </a:lstStyle>
          <a:p>
            <a:pPr lvl="0"/>
            <a:r>
              <a:rPr lang="en-US" dirty="0" smtClean="0"/>
              <a:t>Click to edit Master text styles</a:t>
            </a:r>
          </a:p>
        </p:txBody>
      </p:sp>
      <p:sp>
        <p:nvSpPr>
          <p:cNvPr id="9"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3"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rgbClr val="99999A"/>
                </a:solidFill>
                <a:latin typeface="Arial"/>
                <a:cs typeface="Arial"/>
              </a:defRPr>
            </a:lvl1pPr>
          </a:lstStyle>
          <a:p>
            <a:fld id="{392A089F-6FA7-E74D-8B91-14056D11BB2D}" type="slidenum">
              <a:rPr lang="en-US" smtClean="0"/>
              <a:pPr/>
              <a:t>‹#›</a:t>
            </a:fld>
            <a:endParaRPr lang="en-US" dirty="0"/>
          </a:p>
        </p:txBody>
      </p:sp>
      <p:sp>
        <p:nvSpPr>
          <p:cNvPr id="14" name="Text Placeholder 4"/>
          <p:cNvSpPr>
            <a:spLocks noGrp="1"/>
          </p:cNvSpPr>
          <p:nvPr>
            <p:ph type="body" sz="quarter" idx="12"/>
          </p:nvPr>
        </p:nvSpPr>
        <p:spPr>
          <a:xfrm>
            <a:off x="353032" y="1648884"/>
            <a:ext cx="3025775" cy="4622800"/>
          </a:xfrm>
          <a:prstGeom prst="rect">
            <a:avLst/>
          </a:prstGeom>
        </p:spPr>
        <p:txBody>
          <a:bodyPr vert="horz"/>
          <a:lstStyle>
            <a:lvl1pPr marL="0" indent="0">
              <a:buNone/>
              <a:defRPr sz="1400">
                <a:solidFill>
                  <a:srgbClr val="7F7F7F"/>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pic>
        <p:nvPicPr>
          <p:cNvPr id="10" name="Picture 1" descr="pp_h_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Group 14"/>
          <p:cNvGrpSpPr/>
          <p:nvPr userDrawn="1"/>
        </p:nvGrpSpPr>
        <p:grpSpPr>
          <a:xfrm>
            <a:off x="6237732" y="6373284"/>
            <a:ext cx="2296668" cy="302199"/>
            <a:chOff x="4800600" y="6373284"/>
            <a:chExt cx="2296668" cy="302199"/>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17" name="Rectangle 16"/>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2831828795"/>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354690" y="328420"/>
            <a:ext cx="8229600" cy="591593"/>
          </a:xfrm>
          <a:prstGeom prst="rect">
            <a:avLst/>
          </a:prstGeom>
        </p:spPr>
        <p:txBody>
          <a:bodyPr vert="horz"/>
          <a:lstStyle>
            <a:lvl1pPr algn="l">
              <a:defRPr lang="en-US" sz="2400" b="1" kern="1200" dirty="0">
                <a:solidFill>
                  <a:srgbClr val="003087"/>
                </a:solidFill>
                <a:latin typeface="Arial"/>
                <a:ea typeface="+mn-ea"/>
                <a:cs typeface="Arial"/>
              </a:defRPr>
            </a:lvl1pPr>
          </a:lstStyle>
          <a:p>
            <a:r>
              <a:rPr lang="en-US" dirty="0" smtClean="0"/>
              <a:t>Click to edit Master title style</a:t>
            </a:r>
            <a:endParaRPr lang="en-US" dirty="0"/>
          </a:p>
        </p:txBody>
      </p:sp>
      <p:sp>
        <p:nvSpPr>
          <p:cNvPr id="7" name="Text Placeholder 6"/>
          <p:cNvSpPr>
            <a:spLocks noGrp="1"/>
          </p:cNvSpPr>
          <p:nvPr>
            <p:ph type="body" sz="quarter" idx="11"/>
          </p:nvPr>
        </p:nvSpPr>
        <p:spPr>
          <a:xfrm>
            <a:off x="354693" y="813705"/>
            <a:ext cx="3121025" cy="836083"/>
          </a:xfrm>
          <a:prstGeom prst="rect">
            <a:avLst/>
          </a:prstGeom>
        </p:spPr>
        <p:txBody>
          <a:bodyPr vert="horz"/>
          <a:lstStyle>
            <a:lvl1pPr marL="0" indent="0">
              <a:buNone/>
              <a:defRPr lang="en-US" sz="1600" b="0" kern="1200" dirty="0" smtClean="0">
                <a:solidFill>
                  <a:srgbClr val="009CDE"/>
                </a:solidFill>
                <a:latin typeface="Arial"/>
                <a:ea typeface="+mn-ea"/>
                <a:cs typeface="Arial"/>
              </a:defRPr>
            </a:lvl1pPr>
            <a:lvl2pPr>
              <a:defRPr lang="en-US" sz="1600" b="0" kern="1200" dirty="0" smtClean="0">
                <a:solidFill>
                  <a:srgbClr val="009CDE"/>
                </a:solidFill>
                <a:latin typeface="Arial"/>
                <a:ea typeface="+mn-ea"/>
                <a:cs typeface="Arial"/>
              </a:defRPr>
            </a:lvl2pPr>
            <a:lvl3pPr>
              <a:defRPr lang="en-US" sz="1600" b="0" kern="1200" dirty="0" smtClean="0">
                <a:solidFill>
                  <a:srgbClr val="009CDE"/>
                </a:solidFill>
                <a:latin typeface="Arial"/>
                <a:ea typeface="+mn-ea"/>
                <a:cs typeface="Arial"/>
              </a:defRPr>
            </a:lvl3pPr>
            <a:lvl4pPr>
              <a:defRPr lang="en-US" sz="1600" b="0" kern="1200" dirty="0" smtClean="0">
                <a:solidFill>
                  <a:srgbClr val="009CDE"/>
                </a:solidFill>
                <a:latin typeface="Arial"/>
                <a:ea typeface="+mn-ea"/>
                <a:cs typeface="Arial"/>
              </a:defRPr>
            </a:lvl4pPr>
            <a:lvl5pPr>
              <a:defRPr lang="en-US" sz="1600" b="0" kern="1200" dirty="0">
                <a:solidFill>
                  <a:srgbClr val="009CDE"/>
                </a:solidFill>
                <a:latin typeface="Arial"/>
                <a:ea typeface="+mn-ea"/>
                <a:cs typeface="Arial"/>
              </a:defRPr>
            </a:lvl5pPr>
          </a:lstStyle>
          <a:p>
            <a:pPr lvl="0"/>
            <a:r>
              <a:rPr lang="en-US" dirty="0" smtClean="0"/>
              <a:t>Click to edit Master text styles</a:t>
            </a:r>
          </a:p>
        </p:txBody>
      </p:sp>
      <p:sp>
        <p:nvSpPr>
          <p:cNvPr id="9"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3"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rgbClr val="99999A"/>
                </a:solidFill>
                <a:latin typeface="Arial"/>
                <a:cs typeface="Arial"/>
              </a:defRPr>
            </a:lvl1pPr>
          </a:lstStyle>
          <a:p>
            <a:fld id="{392A089F-6FA7-E74D-8B91-14056D11BB2D}" type="slidenum">
              <a:rPr lang="en-US" smtClean="0"/>
              <a:pPr/>
              <a:t>‹#›</a:t>
            </a:fld>
            <a:endParaRPr lang="en-US" dirty="0"/>
          </a:p>
        </p:txBody>
      </p:sp>
      <p:sp>
        <p:nvSpPr>
          <p:cNvPr id="14" name="Text Placeholder 4"/>
          <p:cNvSpPr>
            <a:spLocks noGrp="1"/>
          </p:cNvSpPr>
          <p:nvPr>
            <p:ph type="body" sz="quarter" idx="12"/>
          </p:nvPr>
        </p:nvSpPr>
        <p:spPr>
          <a:xfrm>
            <a:off x="353032" y="1648885"/>
            <a:ext cx="3533169" cy="459316"/>
          </a:xfrm>
          <a:prstGeom prst="rect">
            <a:avLst/>
          </a:prstGeom>
        </p:spPr>
        <p:txBody>
          <a:bodyPr vert="horz"/>
          <a:lstStyle>
            <a:lvl1pPr marL="0" indent="0">
              <a:buNone/>
              <a:defRPr sz="1400" b="1">
                <a:solidFill>
                  <a:srgbClr val="009CDE"/>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10" name="Text Placeholder 4"/>
          <p:cNvSpPr>
            <a:spLocks noGrp="1"/>
          </p:cNvSpPr>
          <p:nvPr>
            <p:ph type="body" sz="quarter" idx="13"/>
          </p:nvPr>
        </p:nvSpPr>
        <p:spPr>
          <a:xfrm>
            <a:off x="353032" y="2108200"/>
            <a:ext cx="3533169" cy="1524000"/>
          </a:xfrm>
          <a:prstGeom prst="rect">
            <a:avLst/>
          </a:prstGeom>
        </p:spPr>
        <p:txBody>
          <a:bodyPr vert="horz"/>
          <a:lstStyle>
            <a:lvl1pPr marL="0" indent="0">
              <a:buNone/>
              <a:defRPr sz="1200">
                <a:solidFill>
                  <a:srgbClr val="7F7F7F"/>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11" name="Text Placeholder 4"/>
          <p:cNvSpPr>
            <a:spLocks noGrp="1"/>
          </p:cNvSpPr>
          <p:nvPr>
            <p:ph type="body" sz="quarter" idx="14"/>
          </p:nvPr>
        </p:nvSpPr>
        <p:spPr>
          <a:xfrm>
            <a:off x="353032" y="3835401"/>
            <a:ext cx="3533169" cy="459316"/>
          </a:xfrm>
          <a:prstGeom prst="rect">
            <a:avLst/>
          </a:prstGeom>
        </p:spPr>
        <p:txBody>
          <a:bodyPr vert="horz"/>
          <a:lstStyle>
            <a:lvl1pPr marL="0" indent="0">
              <a:buNone/>
              <a:defRPr sz="1400" b="1">
                <a:solidFill>
                  <a:srgbClr val="009CDE"/>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12" name="Text Placeholder 4"/>
          <p:cNvSpPr>
            <a:spLocks noGrp="1"/>
          </p:cNvSpPr>
          <p:nvPr>
            <p:ph type="body" sz="quarter" idx="15"/>
          </p:nvPr>
        </p:nvSpPr>
        <p:spPr>
          <a:xfrm>
            <a:off x="353032" y="4294716"/>
            <a:ext cx="3533169" cy="1524000"/>
          </a:xfrm>
          <a:prstGeom prst="rect">
            <a:avLst/>
          </a:prstGeom>
        </p:spPr>
        <p:txBody>
          <a:bodyPr vert="horz"/>
          <a:lstStyle>
            <a:lvl1pPr marL="0" indent="0">
              <a:buNone/>
              <a:defRPr sz="1200">
                <a:solidFill>
                  <a:srgbClr val="7F7F7F"/>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pic>
        <p:nvPicPr>
          <p:cNvPr id="15" name="Picture 1" descr="pp_h_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Group 15"/>
          <p:cNvGrpSpPr/>
          <p:nvPr userDrawn="1"/>
        </p:nvGrpSpPr>
        <p:grpSpPr>
          <a:xfrm>
            <a:off x="6237732" y="6373284"/>
            <a:ext cx="2296668" cy="302199"/>
            <a:chOff x="4800600" y="6373284"/>
            <a:chExt cx="2296668" cy="302199"/>
          </a:xfrm>
        </p:grpSpPr>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18" name="Rectangle 17"/>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2871211622"/>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and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354690" y="328420"/>
            <a:ext cx="8229600" cy="591593"/>
          </a:xfrm>
          <a:prstGeom prst="rect">
            <a:avLst/>
          </a:prstGeom>
        </p:spPr>
        <p:txBody>
          <a:bodyPr vert="horz"/>
          <a:lstStyle>
            <a:lvl1pPr algn="l">
              <a:defRPr lang="en-US" sz="2400" b="1" kern="1200" dirty="0">
                <a:solidFill>
                  <a:srgbClr val="003087"/>
                </a:solidFill>
                <a:latin typeface="Arial"/>
                <a:ea typeface="+mn-ea"/>
                <a:cs typeface="Arial"/>
              </a:defRPr>
            </a:lvl1pPr>
          </a:lstStyle>
          <a:p>
            <a:r>
              <a:rPr lang="en-US" dirty="0" smtClean="0"/>
              <a:t>Click to edit Master title style</a:t>
            </a:r>
            <a:endParaRPr lang="en-US" dirty="0"/>
          </a:p>
        </p:txBody>
      </p:sp>
      <p:sp>
        <p:nvSpPr>
          <p:cNvPr id="7" name="Text Placeholder 6"/>
          <p:cNvSpPr>
            <a:spLocks noGrp="1"/>
          </p:cNvSpPr>
          <p:nvPr>
            <p:ph type="body" sz="quarter" idx="11"/>
          </p:nvPr>
        </p:nvSpPr>
        <p:spPr>
          <a:xfrm>
            <a:off x="354693" y="813705"/>
            <a:ext cx="3121025" cy="836083"/>
          </a:xfrm>
          <a:prstGeom prst="rect">
            <a:avLst/>
          </a:prstGeom>
        </p:spPr>
        <p:txBody>
          <a:bodyPr vert="horz"/>
          <a:lstStyle>
            <a:lvl1pPr marL="0" indent="0">
              <a:buNone/>
              <a:defRPr lang="en-US" sz="1600" b="0" kern="1200" dirty="0" smtClean="0">
                <a:solidFill>
                  <a:srgbClr val="009CDE"/>
                </a:solidFill>
                <a:latin typeface="Arial"/>
                <a:ea typeface="+mn-ea"/>
                <a:cs typeface="Arial"/>
              </a:defRPr>
            </a:lvl1pPr>
            <a:lvl2pPr>
              <a:defRPr lang="en-US" sz="1600" b="0" kern="1200" dirty="0" smtClean="0">
                <a:solidFill>
                  <a:srgbClr val="009CDE"/>
                </a:solidFill>
                <a:latin typeface="Arial"/>
                <a:ea typeface="+mn-ea"/>
                <a:cs typeface="Arial"/>
              </a:defRPr>
            </a:lvl2pPr>
            <a:lvl3pPr>
              <a:defRPr lang="en-US" sz="1600" b="0" kern="1200" dirty="0" smtClean="0">
                <a:solidFill>
                  <a:srgbClr val="009CDE"/>
                </a:solidFill>
                <a:latin typeface="Arial"/>
                <a:ea typeface="+mn-ea"/>
                <a:cs typeface="Arial"/>
              </a:defRPr>
            </a:lvl3pPr>
            <a:lvl4pPr>
              <a:defRPr lang="en-US" sz="1600" b="0" kern="1200" dirty="0" smtClean="0">
                <a:solidFill>
                  <a:srgbClr val="009CDE"/>
                </a:solidFill>
                <a:latin typeface="Arial"/>
                <a:ea typeface="+mn-ea"/>
                <a:cs typeface="Arial"/>
              </a:defRPr>
            </a:lvl4pPr>
            <a:lvl5pPr>
              <a:defRPr lang="en-US" sz="1600" b="0" kern="1200" dirty="0">
                <a:solidFill>
                  <a:srgbClr val="009CDE"/>
                </a:solidFill>
                <a:latin typeface="Arial"/>
                <a:ea typeface="+mn-ea"/>
                <a:cs typeface="Arial"/>
              </a:defRPr>
            </a:lvl5pPr>
          </a:lstStyle>
          <a:p>
            <a:pPr lvl="0"/>
            <a:r>
              <a:rPr lang="en-US" dirty="0" smtClean="0"/>
              <a:t>Click to edit Master text styles</a:t>
            </a:r>
          </a:p>
        </p:txBody>
      </p:sp>
      <p:sp>
        <p:nvSpPr>
          <p:cNvPr id="9"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3"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rgbClr val="99999A"/>
                </a:solidFill>
                <a:latin typeface="Arial"/>
                <a:cs typeface="Arial"/>
              </a:defRPr>
            </a:lvl1pPr>
          </a:lstStyle>
          <a:p>
            <a:fld id="{392A089F-6FA7-E74D-8B91-14056D11BB2D}" type="slidenum">
              <a:rPr lang="en-US" smtClean="0"/>
              <a:pPr/>
              <a:t>‹#›</a:t>
            </a:fld>
            <a:endParaRPr lang="en-US" dirty="0"/>
          </a:p>
        </p:txBody>
      </p:sp>
      <p:sp>
        <p:nvSpPr>
          <p:cNvPr id="14" name="Text Placeholder 4"/>
          <p:cNvSpPr>
            <a:spLocks noGrp="1"/>
          </p:cNvSpPr>
          <p:nvPr>
            <p:ph type="body" sz="quarter" idx="12"/>
          </p:nvPr>
        </p:nvSpPr>
        <p:spPr>
          <a:xfrm>
            <a:off x="353032" y="1648885"/>
            <a:ext cx="3533169" cy="459316"/>
          </a:xfrm>
          <a:prstGeom prst="rect">
            <a:avLst/>
          </a:prstGeom>
        </p:spPr>
        <p:txBody>
          <a:bodyPr vert="horz"/>
          <a:lstStyle>
            <a:lvl1pPr marL="0" indent="0">
              <a:buNone/>
              <a:defRPr sz="1400" b="1">
                <a:solidFill>
                  <a:srgbClr val="009CDE"/>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10" name="Text Placeholder 4"/>
          <p:cNvSpPr>
            <a:spLocks noGrp="1"/>
          </p:cNvSpPr>
          <p:nvPr>
            <p:ph type="body" sz="quarter" idx="13"/>
          </p:nvPr>
        </p:nvSpPr>
        <p:spPr>
          <a:xfrm>
            <a:off x="353032" y="2108200"/>
            <a:ext cx="3533169" cy="1524000"/>
          </a:xfrm>
          <a:prstGeom prst="rect">
            <a:avLst/>
          </a:prstGeom>
        </p:spPr>
        <p:txBody>
          <a:bodyPr vert="horz"/>
          <a:lstStyle>
            <a:lvl1pPr marL="285750" indent="-285750" algn="l" defTabSz="457200" rtl="0" eaLnBrk="1" latinLnBrk="0" hangingPunct="1">
              <a:lnSpc>
                <a:spcPct val="130000"/>
              </a:lnSpc>
              <a:spcBef>
                <a:spcPct val="20000"/>
              </a:spcBef>
              <a:buClr>
                <a:srgbClr val="009CDE"/>
              </a:buClr>
              <a:buSzPct val="100000"/>
              <a:buFont typeface="Arial"/>
              <a:buBlip>
                <a:blip r:embed="rId2"/>
              </a:buBlip>
              <a:defRPr lang="en-US" sz="1200" kern="1200" dirty="0">
                <a:solidFill>
                  <a:schemeClr val="bg1">
                    <a:lumMod val="50000"/>
                  </a:schemeClr>
                </a:solidFill>
                <a:latin typeface="Arial"/>
                <a:ea typeface="+mn-ea"/>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11" name="Text Placeholder 4"/>
          <p:cNvSpPr>
            <a:spLocks noGrp="1"/>
          </p:cNvSpPr>
          <p:nvPr>
            <p:ph type="body" sz="quarter" idx="14"/>
          </p:nvPr>
        </p:nvSpPr>
        <p:spPr>
          <a:xfrm>
            <a:off x="353032" y="3835401"/>
            <a:ext cx="3533169" cy="459316"/>
          </a:xfrm>
          <a:prstGeom prst="rect">
            <a:avLst/>
          </a:prstGeom>
        </p:spPr>
        <p:txBody>
          <a:bodyPr vert="horz"/>
          <a:lstStyle>
            <a:lvl1pPr marL="0" indent="0">
              <a:buNone/>
              <a:defRPr sz="1400" b="1">
                <a:solidFill>
                  <a:srgbClr val="009CDE"/>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12" name="Text Placeholder 4"/>
          <p:cNvSpPr>
            <a:spLocks noGrp="1"/>
          </p:cNvSpPr>
          <p:nvPr>
            <p:ph type="body" sz="quarter" idx="15"/>
          </p:nvPr>
        </p:nvSpPr>
        <p:spPr>
          <a:xfrm>
            <a:off x="353032" y="4294716"/>
            <a:ext cx="3533169" cy="1524000"/>
          </a:xfrm>
          <a:prstGeom prst="rect">
            <a:avLst/>
          </a:prstGeom>
        </p:spPr>
        <p:txBody>
          <a:bodyPr vert="horz"/>
          <a:lstStyle>
            <a:lvl1pPr marL="285750" indent="-285750" algn="l" defTabSz="457200" rtl="0" eaLnBrk="1" latinLnBrk="0" hangingPunct="1">
              <a:lnSpc>
                <a:spcPct val="130000"/>
              </a:lnSpc>
              <a:spcBef>
                <a:spcPct val="20000"/>
              </a:spcBef>
              <a:buClr>
                <a:srgbClr val="009CDE"/>
              </a:buClr>
              <a:buSzPct val="100000"/>
              <a:buBlip>
                <a:blip r:embed="rId2"/>
              </a:buBlip>
              <a:defRPr lang="en-US" sz="1200" kern="1200" dirty="0">
                <a:solidFill>
                  <a:schemeClr val="bg1">
                    <a:lumMod val="50000"/>
                  </a:schemeClr>
                </a:solidFill>
                <a:latin typeface="Arial"/>
                <a:ea typeface="+mn-ea"/>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pic>
        <p:nvPicPr>
          <p:cNvPr id="15" name="Picture 1" descr="pp_h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Group 15"/>
          <p:cNvGrpSpPr/>
          <p:nvPr userDrawn="1"/>
        </p:nvGrpSpPr>
        <p:grpSpPr>
          <a:xfrm>
            <a:off x="6237732" y="6373284"/>
            <a:ext cx="2296668" cy="302199"/>
            <a:chOff x="4800600" y="6373284"/>
            <a:chExt cx="2296668" cy="302199"/>
          </a:xfrm>
        </p:grpSpPr>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18" name="Rectangle 17"/>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2862321271"/>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and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354690" y="328420"/>
            <a:ext cx="8229600" cy="591593"/>
          </a:xfrm>
          <a:prstGeom prst="rect">
            <a:avLst/>
          </a:prstGeom>
        </p:spPr>
        <p:txBody>
          <a:bodyPr vert="horz"/>
          <a:lstStyle>
            <a:lvl1pPr algn="l">
              <a:defRPr lang="en-US" sz="2400" b="1" kern="1200" dirty="0">
                <a:solidFill>
                  <a:srgbClr val="003087"/>
                </a:solidFill>
                <a:latin typeface="Arial"/>
                <a:ea typeface="+mn-ea"/>
                <a:cs typeface="Arial"/>
              </a:defRPr>
            </a:lvl1pPr>
          </a:lstStyle>
          <a:p>
            <a:r>
              <a:rPr lang="en-US" dirty="0" smtClean="0"/>
              <a:t>Click to edit Master title style</a:t>
            </a:r>
            <a:endParaRPr lang="en-US" dirty="0"/>
          </a:p>
        </p:txBody>
      </p:sp>
      <p:sp>
        <p:nvSpPr>
          <p:cNvPr id="7" name="Text Placeholder 6"/>
          <p:cNvSpPr>
            <a:spLocks noGrp="1"/>
          </p:cNvSpPr>
          <p:nvPr>
            <p:ph type="body" sz="quarter" idx="11"/>
          </p:nvPr>
        </p:nvSpPr>
        <p:spPr>
          <a:xfrm>
            <a:off x="354693" y="813705"/>
            <a:ext cx="3121025" cy="836083"/>
          </a:xfrm>
          <a:prstGeom prst="rect">
            <a:avLst/>
          </a:prstGeom>
        </p:spPr>
        <p:txBody>
          <a:bodyPr vert="horz"/>
          <a:lstStyle>
            <a:lvl1pPr marL="0" indent="0">
              <a:buNone/>
              <a:defRPr lang="en-US" sz="1600" b="0" kern="1200" dirty="0" smtClean="0">
                <a:solidFill>
                  <a:srgbClr val="009CDE"/>
                </a:solidFill>
                <a:latin typeface="Arial"/>
                <a:ea typeface="+mn-ea"/>
                <a:cs typeface="Arial"/>
              </a:defRPr>
            </a:lvl1pPr>
            <a:lvl2pPr>
              <a:defRPr lang="en-US" sz="1600" b="0" kern="1200" dirty="0" smtClean="0">
                <a:solidFill>
                  <a:srgbClr val="009CDE"/>
                </a:solidFill>
                <a:latin typeface="Arial"/>
                <a:ea typeface="+mn-ea"/>
                <a:cs typeface="Arial"/>
              </a:defRPr>
            </a:lvl2pPr>
            <a:lvl3pPr>
              <a:defRPr lang="en-US" sz="1600" b="0" kern="1200" dirty="0" smtClean="0">
                <a:solidFill>
                  <a:srgbClr val="009CDE"/>
                </a:solidFill>
                <a:latin typeface="Arial"/>
                <a:ea typeface="+mn-ea"/>
                <a:cs typeface="Arial"/>
              </a:defRPr>
            </a:lvl3pPr>
            <a:lvl4pPr>
              <a:defRPr lang="en-US" sz="1600" b="0" kern="1200" dirty="0" smtClean="0">
                <a:solidFill>
                  <a:srgbClr val="009CDE"/>
                </a:solidFill>
                <a:latin typeface="Arial"/>
                <a:ea typeface="+mn-ea"/>
                <a:cs typeface="Arial"/>
              </a:defRPr>
            </a:lvl4pPr>
            <a:lvl5pPr>
              <a:defRPr lang="en-US" sz="1600" b="0" kern="1200" dirty="0">
                <a:solidFill>
                  <a:srgbClr val="009CDE"/>
                </a:solidFill>
                <a:latin typeface="Arial"/>
                <a:ea typeface="+mn-ea"/>
                <a:cs typeface="Arial"/>
              </a:defRPr>
            </a:lvl5pPr>
          </a:lstStyle>
          <a:p>
            <a:pPr lvl="0"/>
            <a:r>
              <a:rPr lang="en-US" dirty="0" smtClean="0"/>
              <a:t>Click to edit Master text styles</a:t>
            </a:r>
          </a:p>
        </p:txBody>
      </p:sp>
      <p:sp>
        <p:nvSpPr>
          <p:cNvPr id="9"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3"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rgbClr val="99999A"/>
                </a:solidFill>
                <a:latin typeface="Arial"/>
                <a:cs typeface="Arial"/>
              </a:defRPr>
            </a:lvl1pPr>
          </a:lstStyle>
          <a:p>
            <a:fld id="{392A089F-6FA7-E74D-8B91-14056D11BB2D}" type="slidenum">
              <a:rPr lang="en-US" smtClean="0"/>
              <a:pPr/>
              <a:t>‹#›</a:t>
            </a:fld>
            <a:endParaRPr lang="en-US" dirty="0"/>
          </a:p>
        </p:txBody>
      </p:sp>
      <p:sp>
        <p:nvSpPr>
          <p:cNvPr id="14" name="Text Placeholder 4"/>
          <p:cNvSpPr>
            <a:spLocks noGrp="1"/>
          </p:cNvSpPr>
          <p:nvPr>
            <p:ph type="body" sz="quarter" idx="12"/>
          </p:nvPr>
        </p:nvSpPr>
        <p:spPr>
          <a:xfrm>
            <a:off x="353032" y="1648885"/>
            <a:ext cx="3533169" cy="459316"/>
          </a:xfrm>
          <a:prstGeom prst="rect">
            <a:avLst/>
          </a:prstGeom>
        </p:spPr>
        <p:txBody>
          <a:bodyPr vert="horz"/>
          <a:lstStyle>
            <a:lvl1pPr marL="0" indent="0">
              <a:buNone/>
              <a:defRPr sz="1400" b="1">
                <a:solidFill>
                  <a:srgbClr val="009CDE"/>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10" name="Text Placeholder 4"/>
          <p:cNvSpPr>
            <a:spLocks noGrp="1"/>
          </p:cNvSpPr>
          <p:nvPr>
            <p:ph type="body" sz="quarter" idx="13"/>
          </p:nvPr>
        </p:nvSpPr>
        <p:spPr>
          <a:xfrm>
            <a:off x="353032" y="2108200"/>
            <a:ext cx="3533169" cy="1524000"/>
          </a:xfrm>
          <a:prstGeom prst="rect">
            <a:avLst/>
          </a:prstGeom>
        </p:spPr>
        <p:txBody>
          <a:bodyPr vert="horz"/>
          <a:lstStyle>
            <a:lvl1pPr marL="0" indent="0">
              <a:buNone/>
              <a:defRPr sz="1200">
                <a:solidFill>
                  <a:srgbClr val="7F7F7F"/>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11" name="Text Placeholder 4"/>
          <p:cNvSpPr>
            <a:spLocks noGrp="1"/>
          </p:cNvSpPr>
          <p:nvPr>
            <p:ph type="body" sz="quarter" idx="14"/>
          </p:nvPr>
        </p:nvSpPr>
        <p:spPr>
          <a:xfrm>
            <a:off x="353032" y="3835401"/>
            <a:ext cx="3533169" cy="459316"/>
          </a:xfrm>
          <a:prstGeom prst="rect">
            <a:avLst/>
          </a:prstGeom>
        </p:spPr>
        <p:txBody>
          <a:bodyPr vert="horz"/>
          <a:lstStyle>
            <a:lvl1pPr marL="0" indent="0">
              <a:buNone/>
              <a:defRPr sz="1400" b="1">
                <a:solidFill>
                  <a:srgbClr val="009CDE"/>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12" name="Text Placeholder 4"/>
          <p:cNvSpPr>
            <a:spLocks noGrp="1"/>
          </p:cNvSpPr>
          <p:nvPr>
            <p:ph type="body" sz="quarter" idx="15"/>
          </p:nvPr>
        </p:nvSpPr>
        <p:spPr>
          <a:xfrm>
            <a:off x="353032" y="4294716"/>
            <a:ext cx="3533169" cy="1524000"/>
          </a:xfrm>
          <a:prstGeom prst="rect">
            <a:avLst/>
          </a:prstGeom>
        </p:spPr>
        <p:txBody>
          <a:bodyPr vert="horz"/>
          <a:lstStyle>
            <a:lvl1pPr marL="0" indent="0">
              <a:buNone/>
              <a:defRPr sz="1200">
                <a:solidFill>
                  <a:srgbClr val="7F7F7F"/>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15" name="Text Placeholder 4"/>
          <p:cNvSpPr>
            <a:spLocks noGrp="1"/>
          </p:cNvSpPr>
          <p:nvPr>
            <p:ph type="body" sz="quarter" idx="16"/>
          </p:nvPr>
        </p:nvSpPr>
        <p:spPr>
          <a:xfrm>
            <a:off x="4640015" y="1648885"/>
            <a:ext cx="3533169" cy="459316"/>
          </a:xfrm>
          <a:prstGeom prst="rect">
            <a:avLst/>
          </a:prstGeom>
        </p:spPr>
        <p:txBody>
          <a:bodyPr vert="horz"/>
          <a:lstStyle>
            <a:lvl1pPr marL="0" indent="0">
              <a:buNone/>
              <a:defRPr sz="1400" b="1">
                <a:solidFill>
                  <a:srgbClr val="009CDE"/>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16" name="Text Placeholder 4"/>
          <p:cNvSpPr>
            <a:spLocks noGrp="1"/>
          </p:cNvSpPr>
          <p:nvPr>
            <p:ph type="body" sz="quarter" idx="17"/>
          </p:nvPr>
        </p:nvSpPr>
        <p:spPr>
          <a:xfrm>
            <a:off x="4640015" y="2108200"/>
            <a:ext cx="3533169" cy="1524000"/>
          </a:xfrm>
          <a:prstGeom prst="rect">
            <a:avLst/>
          </a:prstGeom>
        </p:spPr>
        <p:txBody>
          <a:bodyPr vert="horz"/>
          <a:lstStyle>
            <a:lvl1pPr marL="0" indent="0">
              <a:buNone/>
              <a:defRPr sz="1200">
                <a:solidFill>
                  <a:srgbClr val="7F7F7F"/>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17" name="Text Placeholder 4"/>
          <p:cNvSpPr>
            <a:spLocks noGrp="1"/>
          </p:cNvSpPr>
          <p:nvPr>
            <p:ph type="body" sz="quarter" idx="18"/>
          </p:nvPr>
        </p:nvSpPr>
        <p:spPr>
          <a:xfrm>
            <a:off x="4640015" y="3835401"/>
            <a:ext cx="3533169" cy="459316"/>
          </a:xfrm>
          <a:prstGeom prst="rect">
            <a:avLst/>
          </a:prstGeom>
        </p:spPr>
        <p:txBody>
          <a:bodyPr vert="horz"/>
          <a:lstStyle>
            <a:lvl1pPr marL="0" indent="0">
              <a:buNone/>
              <a:defRPr sz="1400" b="1">
                <a:solidFill>
                  <a:srgbClr val="009CDE"/>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18" name="Text Placeholder 4"/>
          <p:cNvSpPr>
            <a:spLocks noGrp="1"/>
          </p:cNvSpPr>
          <p:nvPr>
            <p:ph type="body" sz="quarter" idx="19"/>
          </p:nvPr>
        </p:nvSpPr>
        <p:spPr>
          <a:xfrm>
            <a:off x="4640015" y="4294716"/>
            <a:ext cx="3533169" cy="1524000"/>
          </a:xfrm>
          <a:prstGeom prst="rect">
            <a:avLst/>
          </a:prstGeom>
        </p:spPr>
        <p:txBody>
          <a:bodyPr vert="horz"/>
          <a:lstStyle>
            <a:lvl1pPr marL="0" indent="0">
              <a:buNone/>
              <a:defRPr sz="1200">
                <a:solidFill>
                  <a:srgbClr val="7F7F7F"/>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pic>
        <p:nvPicPr>
          <p:cNvPr id="19" name="Picture 1" descr="pp_h_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Group 19"/>
          <p:cNvGrpSpPr/>
          <p:nvPr userDrawn="1"/>
        </p:nvGrpSpPr>
        <p:grpSpPr>
          <a:xfrm>
            <a:off x="6237732" y="6373284"/>
            <a:ext cx="2296668" cy="302199"/>
            <a:chOff x="4800600" y="6373284"/>
            <a:chExt cx="2296668" cy="302199"/>
          </a:xfrm>
        </p:grpSpPr>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22" name="Rectangle 21"/>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3556373302"/>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itle and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354690" y="328420"/>
            <a:ext cx="8229600" cy="591593"/>
          </a:xfrm>
          <a:prstGeom prst="rect">
            <a:avLst/>
          </a:prstGeom>
        </p:spPr>
        <p:txBody>
          <a:bodyPr vert="horz"/>
          <a:lstStyle>
            <a:lvl1pPr algn="l">
              <a:defRPr lang="en-US" sz="2400" b="1" kern="1200" dirty="0">
                <a:solidFill>
                  <a:srgbClr val="003087"/>
                </a:solidFill>
                <a:latin typeface="Arial"/>
                <a:ea typeface="+mn-ea"/>
                <a:cs typeface="Arial"/>
              </a:defRPr>
            </a:lvl1pPr>
          </a:lstStyle>
          <a:p>
            <a:r>
              <a:rPr lang="en-US" dirty="0" smtClean="0"/>
              <a:t>Click to edit Master title style</a:t>
            </a:r>
            <a:endParaRPr lang="en-US" dirty="0"/>
          </a:p>
        </p:txBody>
      </p:sp>
      <p:sp>
        <p:nvSpPr>
          <p:cNvPr id="7" name="Text Placeholder 6"/>
          <p:cNvSpPr>
            <a:spLocks noGrp="1"/>
          </p:cNvSpPr>
          <p:nvPr>
            <p:ph type="body" sz="quarter" idx="11"/>
          </p:nvPr>
        </p:nvSpPr>
        <p:spPr>
          <a:xfrm>
            <a:off x="354693" y="813705"/>
            <a:ext cx="3121025" cy="836083"/>
          </a:xfrm>
          <a:prstGeom prst="rect">
            <a:avLst/>
          </a:prstGeom>
        </p:spPr>
        <p:txBody>
          <a:bodyPr vert="horz"/>
          <a:lstStyle>
            <a:lvl1pPr marL="0" indent="0">
              <a:buNone/>
              <a:defRPr lang="en-US" sz="1600" b="0" kern="1200" dirty="0" smtClean="0">
                <a:solidFill>
                  <a:srgbClr val="009CDE"/>
                </a:solidFill>
                <a:latin typeface="Arial"/>
                <a:ea typeface="+mn-ea"/>
                <a:cs typeface="Arial"/>
              </a:defRPr>
            </a:lvl1pPr>
            <a:lvl2pPr>
              <a:defRPr lang="en-US" sz="1600" b="0" kern="1200" dirty="0" smtClean="0">
                <a:solidFill>
                  <a:srgbClr val="009CDE"/>
                </a:solidFill>
                <a:latin typeface="Arial"/>
                <a:ea typeface="+mn-ea"/>
                <a:cs typeface="Arial"/>
              </a:defRPr>
            </a:lvl2pPr>
            <a:lvl3pPr>
              <a:defRPr lang="en-US" sz="1600" b="0" kern="1200" dirty="0" smtClean="0">
                <a:solidFill>
                  <a:srgbClr val="009CDE"/>
                </a:solidFill>
                <a:latin typeface="Arial"/>
                <a:ea typeface="+mn-ea"/>
                <a:cs typeface="Arial"/>
              </a:defRPr>
            </a:lvl3pPr>
            <a:lvl4pPr>
              <a:defRPr lang="en-US" sz="1600" b="0" kern="1200" dirty="0" smtClean="0">
                <a:solidFill>
                  <a:srgbClr val="009CDE"/>
                </a:solidFill>
                <a:latin typeface="Arial"/>
                <a:ea typeface="+mn-ea"/>
                <a:cs typeface="Arial"/>
              </a:defRPr>
            </a:lvl4pPr>
            <a:lvl5pPr>
              <a:defRPr lang="en-US" sz="1600" b="0" kern="1200" dirty="0">
                <a:solidFill>
                  <a:srgbClr val="009CDE"/>
                </a:solidFill>
                <a:latin typeface="Arial"/>
                <a:ea typeface="+mn-ea"/>
                <a:cs typeface="Arial"/>
              </a:defRPr>
            </a:lvl5pPr>
          </a:lstStyle>
          <a:p>
            <a:pPr lvl="0"/>
            <a:r>
              <a:rPr lang="en-US" dirty="0" smtClean="0"/>
              <a:t>Click to edit Master text styles</a:t>
            </a:r>
          </a:p>
        </p:txBody>
      </p:sp>
      <p:sp>
        <p:nvSpPr>
          <p:cNvPr id="9"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3"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rgbClr val="99999A"/>
                </a:solidFill>
                <a:latin typeface="Arial"/>
                <a:cs typeface="Arial"/>
              </a:defRPr>
            </a:lvl1pPr>
          </a:lstStyle>
          <a:p>
            <a:fld id="{392A089F-6FA7-E74D-8B91-14056D11BB2D}" type="slidenum">
              <a:rPr lang="en-US" smtClean="0"/>
              <a:pPr/>
              <a:t>‹#›</a:t>
            </a:fld>
            <a:endParaRPr lang="en-US" dirty="0"/>
          </a:p>
        </p:txBody>
      </p:sp>
      <p:sp>
        <p:nvSpPr>
          <p:cNvPr id="4" name="Text Placeholder 3"/>
          <p:cNvSpPr>
            <a:spLocks noGrp="1"/>
          </p:cNvSpPr>
          <p:nvPr>
            <p:ph type="body" sz="quarter" idx="14"/>
          </p:nvPr>
        </p:nvSpPr>
        <p:spPr>
          <a:xfrm>
            <a:off x="354692" y="1648885"/>
            <a:ext cx="4394200" cy="3304116"/>
          </a:xfrm>
          <a:prstGeom prst="rect">
            <a:avLst/>
          </a:prstGeom>
        </p:spPr>
        <p:txBody>
          <a:bodyPr vert="horz"/>
          <a:lstStyle>
            <a:lvl1pPr marL="342900" indent="-342900">
              <a:defRPr lang="en-US" sz="1200" kern="1200" dirty="0" smtClean="0">
                <a:solidFill>
                  <a:schemeClr val="bg1">
                    <a:lumMod val="50000"/>
                  </a:schemeClr>
                </a:solidFill>
                <a:latin typeface="Arial"/>
                <a:ea typeface="+mn-ea"/>
                <a:cs typeface="Arial"/>
              </a:defRPr>
            </a:lvl1pPr>
            <a:lvl2pPr marL="455613" indent="-171450">
              <a:defRPr sz="1100">
                <a:solidFill>
                  <a:srgbClr val="7F7F7F"/>
                </a:solidFill>
                <a:latin typeface="Arial"/>
                <a:cs typeface="Arial"/>
              </a:defRPr>
            </a:lvl2pPr>
            <a:lvl3pPr marL="573088" indent="-117475">
              <a:defRPr sz="1000">
                <a:solidFill>
                  <a:srgbClr val="7F7F7F"/>
                </a:solidFill>
                <a:latin typeface="Arial"/>
                <a:cs typeface="Arial"/>
              </a:defRPr>
            </a:lvl3pPr>
          </a:lstStyle>
          <a:p>
            <a:pPr marL="285750" lvl="0" indent="-285750" algn="l" defTabSz="457200" rtl="0" eaLnBrk="1" latinLnBrk="0" hangingPunct="1">
              <a:lnSpc>
                <a:spcPct val="130000"/>
              </a:lnSpc>
              <a:spcBef>
                <a:spcPct val="20000"/>
              </a:spcBef>
              <a:buClr>
                <a:srgbClr val="009CDE"/>
              </a:buClr>
              <a:buSzPct val="100000"/>
              <a:buFont typeface="Arial"/>
              <a:buBlip>
                <a:blip r:embed="rId2"/>
              </a:buBlip>
            </a:pPr>
            <a:r>
              <a:rPr lang="en-US" dirty="0" smtClean="0"/>
              <a:t>Click to edit Master text styles</a:t>
            </a:r>
          </a:p>
          <a:p>
            <a:pPr lvl="1"/>
            <a:r>
              <a:rPr lang="en-US" dirty="0" smtClean="0"/>
              <a:t>Second level</a:t>
            </a:r>
          </a:p>
          <a:p>
            <a:pPr lvl="2"/>
            <a:r>
              <a:rPr lang="en-US" dirty="0" smtClean="0"/>
              <a:t>Third level</a:t>
            </a:r>
          </a:p>
        </p:txBody>
      </p:sp>
      <p:pic>
        <p:nvPicPr>
          <p:cNvPr id="10" name="Picture 1" descr="pp_h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7"/>
          <p:cNvGrpSpPr/>
          <p:nvPr userDrawn="1"/>
        </p:nvGrpSpPr>
        <p:grpSpPr>
          <a:xfrm>
            <a:off x="6237732" y="6373284"/>
            <a:ext cx="2296668" cy="302199"/>
            <a:chOff x="4800600" y="6373284"/>
            <a:chExt cx="2296668" cy="302199"/>
          </a:xfrm>
        </p:grpSpPr>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12" name="Rectangle 11"/>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431411002"/>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itle and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354690" y="328420"/>
            <a:ext cx="8229600" cy="591593"/>
          </a:xfrm>
          <a:prstGeom prst="rect">
            <a:avLst/>
          </a:prstGeom>
        </p:spPr>
        <p:txBody>
          <a:bodyPr vert="horz"/>
          <a:lstStyle>
            <a:lvl1pPr algn="l">
              <a:defRPr lang="en-US" sz="2400" b="1" kern="1200" dirty="0">
                <a:solidFill>
                  <a:srgbClr val="003087"/>
                </a:solidFill>
                <a:latin typeface="Arial"/>
                <a:ea typeface="+mn-ea"/>
                <a:cs typeface="Arial"/>
              </a:defRPr>
            </a:lvl1pPr>
          </a:lstStyle>
          <a:p>
            <a:r>
              <a:rPr lang="en-US" dirty="0" smtClean="0"/>
              <a:t>Click to edit Master title style</a:t>
            </a:r>
            <a:endParaRPr lang="en-US" dirty="0"/>
          </a:p>
        </p:txBody>
      </p:sp>
      <p:sp>
        <p:nvSpPr>
          <p:cNvPr id="7" name="Text Placeholder 6"/>
          <p:cNvSpPr>
            <a:spLocks noGrp="1"/>
          </p:cNvSpPr>
          <p:nvPr>
            <p:ph type="body" sz="quarter" idx="11"/>
          </p:nvPr>
        </p:nvSpPr>
        <p:spPr>
          <a:xfrm>
            <a:off x="354693" y="813705"/>
            <a:ext cx="3121025" cy="836083"/>
          </a:xfrm>
          <a:prstGeom prst="rect">
            <a:avLst/>
          </a:prstGeom>
        </p:spPr>
        <p:txBody>
          <a:bodyPr vert="horz"/>
          <a:lstStyle>
            <a:lvl1pPr marL="0" indent="0">
              <a:buNone/>
              <a:defRPr lang="en-US" sz="1600" b="0" kern="1200" dirty="0" smtClean="0">
                <a:solidFill>
                  <a:srgbClr val="009CDE"/>
                </a:solidFill>
                <a:latin typeface="Arial"/>
                <a:ea typeface="+mn-ea"/>
                <a:cs typeface="Arial"/>
              </a:defRPr>
            </a:lvl1pPr>
            <a:lvl2pPr>
              <a:defRPr lang="en-US" sz="1600" b="0" kern="1200" dirty="0" smtClean="0">
                <a:solidFill>
                  <a:srgbClr val="009CDE"/>
                </a:solidFill>
                <a:latin typeface="Arial"/>
                <a:ea typeface="+mn-ea"/>
                <a:cs typeface="Arial"/>
              </a:defRPr>
            </a:lvl2pPr>
            <a:lvl3pPr>
              <a:defRPr lang="en-US" sz="1600" b="0" kern="1200" dirty="0" smtClean="0">
                <a:solidFill>
                  <a:srgbClr val="009CDE"/>
                </a:solidFill>
                <a:latin typeface="Arial"/>
                <a:ea typeface="+mn-ea"/>
                <a:cs typeface="Arial"/>
              </a:defRPr>
            </a:lvl3pPr>
            <a:lvl4pPr>
              <a:defRPr lang="en-US" sz="1600" b="0" kern="1200" dirty="0" smtClean="0">
                <a:solidFill>
                  <a:srgbClr val="009CDE"/>
                </a:solidFill>
                <a:latin typeface="Arial"/>
                <a:ea typeface="+mn-ea"/>
                <a:cs typeface="Arial"/>
              </a:defRPr>
            </a:lvl4pPr>
            <a:lvl5pPr>
              <a:defRPr lang="en-US" sz="1600" b="0" kern="1200" dirty="0">
                <a:solidFill>
                  <a:srgbClr val="009CDE"/>
                </a:solidFill>
                <a:latin typeface="Arial"/>
                <a:ea typeface="+mn-ea"/>
                <a:cs typeface="Arial"/>
              </a:defRPr>
            </a:lvl5pPr>
          </a:lstStyle>
          <a:p>
            <a:pPr lvl="0"/>
            <a:r>
              <a:rPr lang="en-US" dirty="0" smtClean="0"/>
              <a:t>Click to edit Master text styles</a:t>
            </a:r>
          </a:p>
        </p:txBody>
      </p:sp>
      <p:sp>
        <p:nvSpPr>
          <p:cNvPr id="9"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3"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rgbClr val="99999A"/>
                </a:solidFill>
                <a:latin typeface="Arial"/>
                <a:cs typeface="Arial"/>
              </a:defRPr>
            </a:lvl1pPr>
          </a:lstStyle>
          <a:p>
            <a:fld id="{392A089F-6FA7-E74D-8B91-14056D11BB2D}" type="slidenum">
              <a:rPr lang="en-US" smtClean="0"/>
              <a:pPr/>
              <a:t>‹#›</a:t>
            </a:fld>
            <a:endParaRPr lang="en-US" dirty="0"/>
          </a:p>
        </p:txBody>
      </p:sp>
      <p:sp>
        <p:nvSpPr>
          <p:cNvPr id="10" name="Parallelogram 9"/>
          <p:cNvSpPr/>
          <p:nvPr userDrawn="1"/>
        </p:nvSpPr>
        <p:spPr>
          <a:xfrm>
            <a:off x="447676" y="1574285"/>
            <a:ext cx="2629717" cy="421319"/>
          </a:xfrm>
          <a:prstGeom prst="parallelogram">
            <a:avLst/>
          </a:prstGeom>
          <a:solidFill>
            <a:srgbClr val="00308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dirty="0">
              <a:latin typeface="Arial"/>
              <a:cs typeface="Arial"/>
            </a:endParaRPr>
          </a:p>
        </p:txBody>
      </p:sp>
      <p:sp>
        <p:nvSpPr>
          <p:cNvPr id="11" name="Parallelogram 10"/>
          <p:cNvSpPr/>
          <p:nvPr userDrawn="1"/>
        </p:nvSpPr>
        <p:spPr>
          <a:xfrm>
            <a:off x="3195638" y="1574285"/>
            <a:ext cx="2629717" cy="421319"/>
          </a:xfrm>
          <a:prstGeom prst="parallelogram">
            <a:avLst/>
          </a:prstGeom>
          <a:solidFill>
            <a:srgbClr val="00308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dirty="0">
              <a:latin typeface="Arial"/>
              <a:cs typeface="Arial"/>
            </a:endParaRPr>
          </a:p>
        </p:txBody>
      </p:sp>
      <p:sp>
        <p:nvSpPr>
          <p:cNvPr id="12" name="Parallelogram 11"/>
          <p:cNvSpPr/>
          <p:nvPr userDrawn="1"/>
        </p:nvSpPr>
        <p:spPr>
          <a:xfrm>
            <a:off x="5943601" y="1574285"/>
            <a:ext cx="2629717" cy="421319"/>
          </a:xfrm>
          <a:prstGeom prst="parallelogram">
            <a:avLst/>
          </a:prstGeom>
          <a:solidFill>
            <a:srgbClr val="00308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dirty="0">
              <a:latin typeface="Arial"/>
              <a:cs typeface="Arial"/>
            </a:endParaRPr>
          </a:p>
        </p:txBody>
      </p:sp>
      <p:sp>
        <p:nvSpPr>
          <p:cNvPr id="17" name="Text Placeholder 4"/>
          <p:cNvSpPr>
            <a:spLocks noGrp="1"/>
          </p:cNvSpPr>
          <p:nvPr>
            <p:ph type="body" sz="quarter" idx="12"/>
          </p:nvPr>
        </p:nvSpPr>
        <p:spPr>
          <a:xfrm>
            <a:off x="353032" y="2006601"/>
            <a:ext cx="2651973" cy="4061884"/>
          </a:xfrm>
          <a:prstGeom prst="rect">
            <a:avLst/>
          </a:prstGeom>
        </p:spPr>
        <p:txBody>
          <a:bodyPr vert="horz"/>
          <a:lstStyle>
            <a:lvl1pPr marL="0" indent="0">
              <a:buNone/>
              <a:defRPr sz="1000">
                <a:solidFill>
                  <a:srgbClr val="7F7F7F"/>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18" name="Text Placeholder 4"/>
          <p:cNvSpPr>
            <a:spLocks noGrp="1"/>
          </p:cNvSpPr>
          <p:nvPr>
            <p:ph type="body" sz="quarter" idx="13"/>
          </p:nvPr>
        </p:nvSpPr>
        <p:spPr>
          <a:xfrm>
            <a:off x="533400" y="1574285"/>
            <a:ext cx="2471604" cy="432316"/>
          </a:xfrm>
          <a:prstGeom prst="rect">
            <a:avLst/>
          </a:prstGeom>
        </p:spPr>
        <p:txBody>
          <a:bodyPr vert="horz"/>
          <a:lstStyle>
            <a:lvl1pPr marL="0" indent="0" algn="ctr">
              <a:buNone/>
              <a:defRPr sz="1400" b="1">
                <a:solidFill>
                  <a:schemeClr val="bg1"/>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a:t>
            </a:r>
            <a:endParaRPr lang="en-US" dirty="0"/>
          </a:p>
        </p:txBody>
      </p:sp>
      <p:sp>
        <p:nvSpPr>
          <p:cNvPr id="19" name="Text Placeholder 4"/>
          <p:cNvSpPr>
            <a:spLocks noGrp="1"/>
          </p:cNvSpPr>
          <p:nvPr>
            <p:ph type="body" sz="quarter" idx="14"/>
          </p:nvPr>
        </p:nvSpPr>
        <p:spPr>
          <a:xfrm>
            <a:off x="3271710" y="1574285"/>
            <a:ext cx="2471604" cy="432316"/>
          </a:xfrm>
          <a:prstGeom prst="rect">
            <a:avLst/>
          </a:prstGeom>
        </p:spPr>
        <p:txBody>
          <a:bodyPr vert="horz"/>
          <a:lstStyle>
            <a:lvl1pPr marL="0" indent="0" algn="ctr">
              <a:buNone/>
              <a:defRPr sz="1400" b="1">
                <a:solidFill>
                  <a:schemeClr val="bg1"/>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a:t>
            </a:r>
            <a:endParaRPr lang="en-US" dirty="0"/>
          </a:p>
        </p:txBody>
      </p:sp>
      <p:sp>
        <p:nvSpPr>
          <p:cNvPr id="20" name="Text Placeholder 4"/>
          <p:cNvSpPr>
            <a:spLocks noGrp="1"/>
          </p:cNvSpPr>
          <p:nvPr>
            <p:ph type="body" sz="quarter" idx="15"/>
          </p:nvPr>
        </p:nvSpPr>
        <p:spPr>
          <a:xfrm>
            <a:off x="6020737" y="1574285"/>
            <a:ext cx="2471604" cy="432316"/>
          </a:xfrm>
          <a:prstGeom prst="rect">
            <a:avLst/>
          </a:prstGeom>
        </p:spPr>
        <p:txBody>
          <a:bodyPr vert="horz"/>
          <a:lstStyle>
            <a:lvl1pPr marL="0" indent="0" algn="ctr">
              <a:buNone/>
              <a:defRPr sz="1400" b="1">
                <a:solidFill>
                  <a:schemeClr val="bg1"/>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a:t>
            </a:r>
            <a:endParaRPr lang="en-US" dirty="0"/>
          </a:p>
        </p:txBody>
      </p:sp>
      <p:sp>
        <p:nvSpPr>
          <p:cNvPr id="22" name="Text Placeholder 4"/>
          <p:cNvSpPr>
            <a:spLocks noGrp="1"/>
          </p:cNvSpPr>
          <p:nvPr>
            <p:ph type="body" sz="quarter" idx="16"/>
          </p:nvPr>
        </p:nvSpPr>
        <p:spPr>
          <a:xfrm>
            <a:off x="3195638" y="2156885"/>
            <a:ext cx="2547677" cy="459316"/>
          </a:xfrm>
          <a:prstGeom prst="rect">
            <a:avLst/>
          </a:prstGeom>
        </p:spPr>
        <p:txBody>
          <a:bodyPr vert="horz"/>
          <a:lstStyle>
            <a:lvl1pPr marL="0" indent="0">
              <a:buNone/>
              <a:defRPr sz="1000" b="1">
                <a:solidFill>
                  <a:srgbClr val="7F7F7F"/>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23" name="Text Placeholder 4"/>
          <p:cNvSpPr>
            <a:spLocks noGrp="1"/>
          </p:cNvSpPr>
          <p:nvPr>
            <p:ph type="body" sz="quarter" idx="17"/>
          </p:nvPr>
        </p:nvSpPr>
        <p:spPr>
          <a:xfrm>
            <a:off x="3195638" y="2413000"/>
            <a:ext cx="2547677" cy="1524000"/>
          </a:xfrm>
          <a:prstGeom prst="rect">
            <a:avLst/>
          </a:prstGeom>
        </p:spPr>
        <p:txBody>
          <a:bodyPr vert="horz"/>
          <a:lstStyle>
            <a:lvl1pPr marL="285750" indent="-285750" algn="l" defTabSz="457200" rtl="0" eaLnBrk="1" latinLnBrk="0" hangingPunct="1">
              <a:lnSpc>
                <a:spcPct val="130000"/>
              </a:lnSpc>
              <a:spcBef>
                <a:spcPct val="20000"/>
              </a:spcBef>
              <a:buClr>
                <a:srgbClr val="009CDE"/>
              </a:buClr>
              <a:buSzPct val="100000"/>
              <a:buFont typeface="Arial"/>
              <a:buBlip>
                <a:blip r:embed="rId2"/>
              </a:buBlip>
              <a:defRPr lang="en-US" sz="1000" kern="1200" dirty="0">
                <a:solidFill>
                  <a:schemeClr val="bg1">
                    <a:lumMod val="50000"/>
                  </a:schemeClr>
                </a:solidFill>
                <a:latin typeface="Arial"/>
                <a:ea typeface="+mn-ea"/>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pic>
        <p:nvPicPr>
          <p:cNvPr id="21" name="Picture 1" descr="pp_h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Group 15"/>
          <p:cNvGrpSpPr/>
          <p:nvPr userDrawn="1"/>
        </p:nvGrpSpPr>
        <p:grpSpPr>
          <a:xfrm>
            <a:off x="6237732" y="6373284"/>
            <a:ext cx="2296668" cy="302199"/>
            <a:chOff x="4800600" y="6373284"/>
            <a:chExt cx="2296668" cy="302199"/>
          </a:xfrm>
        </p:grpSpPr>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25" name="Rectangle 24"/>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354293463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urse_Slide">
    <p:spTree>
      <p:nvGrpSpPr>
        <p:cNvPr id="1" name=""/>
        <p:cNvGrpSpPr/>
        <p:nvPr/>
      </p:nvGrpSpPr>
      <p:grpSpPr>
        <a:xfrm>
          <a:off x="0" y="0"/>
          <a:ext cx="0" cy="0"/>
          <a:chOff x="0" y="0"/>
          <a:chExt cx="0" cy="0"/>
        </a:xfrm>
      </p:grpSpPr>
      <p:sp>
        <p:nvSpPr>
          <p:cNvPr id="2" name="Title 1"/>
          <p:cNvSpPr>
            <a:spLocks noGrp="1"/>
          </p:cNvSpPr>
          <p:nvPr>
            <p:ph type="title"/>
          </p:nvPr>
        </p:nvSpPr>
        <p:spPr>
          <a:xfrm>
            <a:off x="354690" y="328420"/>
            <a:ext cx="8229600" cy="591593"/>
          </a:xfrm>
          <a:prstGeom prst="rect">
            <a:avLst/>
          </a:prstGeom>
        </p:spPr>
        <p:txBody>
          <a:bodyPr vert="horz"/>
          <a:lstStyle>
            <a:lvl1pPr algn="l">
              <a:defRPr lang="en-US" sz="2400" b="1" kern="1200" dirty="0">
                <a:solidFill>
                  <a:srgbClr val="003087"/>
                </a:solidFill>
                <a:latin typeface="Arial"/>
                <a:ea typeface="+mn-ea"/>
                <a:cs typeface="Arial"/>
              </a:defRPr>
            </a:lvl1pPr>
          </a:lstStyle>
          <a:p>
            <a:r>
              <a:rPr lang="en-US" dirty="0" smtClean="0"/>
              <a:t>Click to edit Master title style</a:t>
            </a:r>
            <a:endParaRPr lang="en-US" dirty="0"/>
          </a:p>
        </p:txBody>
      </p:sp>
      <p:sp>
        <p:nvSpPr>
          <p:cNvPr id="12"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3"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rgbClr val="99999A"/>
                </a:solidFill>
                <a:latin typeface="Arial"/>
                <a:cs typeface="Arial"/>
              </a:defRPr>
            </a:lvl1pPr>
          </a:lstStyle>
          <a:p>
            <a:fld id="{392A089F-6FA7-E74D-8B91-14056D11BB2D}" type="slidenum">
              <a:rPr lang="en-US" smtClean="0"/>
              <a:pPr/>
              <a:t>‹#›</a:t>
            </a:fld>
            <a:endParaRPr lang="en-US" dirty="0"/>
          </a:p>
        </p:txBody>
      </p:sp>
      <p:sp>
        <p:nvSpPr>
          <p:cNvPr id="15" name="Text Placeholder 4"/>
          <p:cNvSpPr>
            <a:spLocks noGrp="1"/>
          </p:cNvSpPr>
          <p:nvPr>
            <p:ph type="body" sz="quarter" idx="12" hasCustomPrompt="1"/>
          </p:nvPr>
        </p:nvSpPr>
        <p:spPr>
          <a:xfrm>
            <a:off x="353032" y="1295400"/>
            <a:ext cx="8231258" cy="4976284"/>
          </a:xfrm>
          <a:prstGeom prst="rect">
            <a:avLst/>
          </a:prstGeom>
        </p:spPr>
        <p:txBody>
          <a:bodyPr vert="horz"/>
          <a:lstStyle>
            <a:lvl1pPr marL="280988" indent="-280988">
              <a:buFont typeface="Arial"/>
              <a:buChar char="•"/>
              <a:defRPr sz="2200">
                <a:solidFill>
                  <a:srgbClr val="003087"/>
                </a:solidFill>
                <a:latin typeface="Arial"/>
                <a:cs typeface="Arial"/>
              </a:defRPr>
            </a:lvl1pPr>
            <a:lvl2pPr marL="512763" indent="-231775">
              <a:buFont typeface="Arial"/>
              <a:buChar char="•"/>
              <a:defRPr sz="2000">
                <a:solidFill>
                  <a:srgbClr val="003087"/>
                </a:solidFill>
                <a:latin typeface="Arial"/>
                <a:cs typeface="Arial"/>
              </a:defRPr>
            </a:lvl2pPr>
            <a:lvl3pPr marL="806450" indent="-293688">
              <a:buFont typeface="Arial"/>
              <a:buChar char="•"/>
              <a:defRPr sz="1800">
                <a:solidFill>
                  <a:srgbClr val="003087"/>
                </a:solidFill>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  </a:t>
            </a:r>
          </a:p>
          <a:p>
            <a:pPr lvl="1"/>
            <a:r>
              <a:rPr lang="en-US" dirty="0" smtClean="0"/>
              <a:t> </a:t>
            </a:r>
          </a:p>
          <a:p>
            <a:pPr lvl="2"/>
            <a:r>
              <a:rPr lang="en-US" dirty="0" smtClean="0"/>
              <a:t> </a:t>
            </a:r>
            <a:endParaRPr lang="en-US" dirty="0"/>
          </a:p>
        </p:txBody>
      </p:sp>
      <p:pic>
        <p:nvPicPr>
          <p:cNvPr id="8" name="Picture 1" descr="pp_h_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3"/>
          <p:cNvGrpSpPr/>
          <p:nvPr userDrawn="1"/>
        </p:nvGrpSpPr>
        <p:grpSpPr>
          <a:xfrm>
            <a:off x="6237732" y="6373284"/>
            <a:ext cx="2296668" cy="302199"/>
            <a:chOff x="4800600" y="6373284"/>
            <a:chExt cx="2296668" cy="302199"/>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17" name="Rectangle 16"/>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303054744"/>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Title and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354690" y="328420"/>
            <a:ext cx="8229600" cy="591593"/>
          </a:xfrm>
          <a:prstGeom prst="rect">
            <a:avLst/>
          </a:prstGeom>
        </p:spPr>
        <p:txBody>
          <a:bodyPr vert="horz"/>
          <a:lstStyle>
            <a:lvl1pPr algn="l">
              <a:defRPr lang="en-US" sz="2400" b="1" kern="1200" dirty="0">
                <a:solidFill>
                  <a:srgbClr val="003087"/>
                </a:solidFill>
                <a:latin typeface="Arial"/>
                <a:ea typeface="+mn-ea"/>
                <a:cs typeface="Arial"/>
              </a:defRPr>
            </a:lvl1pPr>
          </a:lstStyle>
          <a:p>
            <a:r>
              <a:rPr lang="en-US" dirty="0" smtClean="0"/>
              <a:t>Click to edit Master title style</a:t>
            </a:r>
            <a:endParaRPr lang="en-US" dirty="0"/>
          </a:p>
        </p:txBody>
      </p:sp>
      <p:sp>
        <p:nvSpPr>
          <p:cNvPr id="7" name="Text Placeholder 6"/>
          <p:cNvSpPr>
            <a:spLocks noGrp="1"/>
          </p:cNvSpPr>
          <p:nvPr>
            <p:ph type="body" sz="quarter" idx="11"/>
          </p:nvPr>
        </p:nvSpPr>
        <p:spPr>
          <a:xfrm>
            <a:off x="354693" y="813705"/>
            <a:ext cx="3121025" cy="836083"/>
          </a:xfrm>
          <a:prstGeom prst="rect">
            <a:avLst/>
          </a:prstGeom>
        </p:spPr>
        <p:txBody>
          <a:bodyPr vert="horz"/>
          <a:lstStyle>
            <a:lvl1pPr marL="0" indent="0">
              <a:buNone/>
              <a:defRPr lang="en-US" sz="1600" b="0" kern="1200" dirty="0" smtClean="0">
                <a:solidFill>
                  <a:srgbClr val="009CDE"/>
                </a:solidFill>
                <a:latin typeface="Arial"/>
                <a:ea typeface="+mn-ea"/>
                <a:cs typeface="Arial"/>
              </a:defRPr>
            </a:lvl1pPr>
            <a:lvl2pPr>
              <a:defRPr lang="en-US" sz="1600" b="0" kern="1200" dirty="0" smtClean="0">
                <a:solidFill>
                  <a:srgbClr val="009CDE"/>
                </a:solidFill>
                <a:latin typeface="Arial"/>
                <a:ea typeface="+mn-ea"/>
                <a:cs typeface="Arial"/>
              </a:defRPr>
            </a:lvl2pPr>
            <a:lvl3pPr>
              <a:defRPr lang="en-US" sz="1600" b="0" kern="1200" dirty="0" smtClean="0">
                <a:solidFill>
                  <a:srgbClr val="009CDE"/>
                </a:solidFill>
                <a:latin typeface="Arial"/>
                <a:ea typeface="+mn-ea"/>
                <a:cs typeface="Arial"/>
              </a:defRPr>
            </a:lvl3pPr>
            <a:lvl4pPr>
              <a:defRPr lang="en-US" sz="1600" b="0" kern="1200" dirty="0" smtClean="0">
                <a:solidFill>
                  <a:srgbClr val="009CDE"/>
                </a:solidFill>
                <a:latin typeface="Arial"/>
                <a:ea typeface="+mn-ea"/>
                <a:cs typeface="Arial"/>
              </a:defRPr>
            </a:lvl4pPr>
            <a:lvl5pPr>
              <a:defRPr lang="en-US" sz="1600" b="0" kern="1200" dirty="0">
                <a:solidFill>
                  <a:srgbClr val="009CDE"/>
                </a:solidFill>
                <a:latin typeface="Arial"/>
                <a:ea typeface="+mn-ea"/>
                <a:cs typeface="Arial"/>
              </a:defRPr>
            </a:lvl5pPr>
          </a:lstStyle>
          <a:p>
            <a:pPr lvl="0"/>
            <a:r>
              <a:rPr lang="en-US" dirty="0" smtClean="0"/>
              <a:t>Click to edit Master text styles</a:t>
            </a:r>
          </a:p>
        </p:txBody>
      </p:sp>
      <p:sp>
        <p:nvSpPr>
          <p:cNvPr id="9"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3"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rgbClr val="99999A"/>
                </a:solidFill>
                <a:latin typeface="Arial"/>
                <a:cs typeface="Arial"/>
              </a:defRPr>
            </a:lvl1pPr>
          </a:lstStyle>
          <a:p>
            <a:fld id="{392A089F-6FA7-E74D-8B91-14056D11BB2D}" type="slidenum">
              <a:rPr lang="en-US" smtClean="0"/>
              <a:pPr/>
              <a:t>‹#›</a:t>
            </a:fld>
            <a:endParaRPr lang="en-US" dirty="0"/>
          </a:p>
        </p:txBody>
      </p:sp>
      <p:sp>
        <p:nvSpPr>
          <p:cNvPr id="10" name="Parallelogram 9"/>
          <p:cNvSpPr/>
          <p:nvPr userDrawn="1"/>
        </p:nvSpPr>
        <p:spPr>
          <a:xfrm>
            <a:off x="424391" y="1505237"/>
            <a:ext cx="3377143" cy="317412"/>
          </a:xfrm>
          <a:prstGeom prst="parallelogram">
            <a:avLst/>
          </a:prstGeom>
          <a:solidFill>
            <a:srgbClr val="1E9E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b="1" dirty="0">
              <a:latin typeface="Arial"/>
              <a:cs typeface="Arial"/>
            </a:endParaRPr>
          </a:p>
        </p:txBody>
      </p:sp>
      <p:sp>
        <p:nvSpPr>
          <p:cNvPr id="16" name="Text Placeholder 14"/>
          <p:cNvSpPr>
            <a:spLocks noGrp="1"/>
          </p:cNvSpPr>
          <p:nvPr>
            <p:ph type="body" sz="quarter" idx="12"/>
          </p:nvPr>
        </p:nvSpPr>
        <p:spPr>
          <a:xfrm>
            <a:off x="6318796" y="2943213"/>
            <a:ext cx="1987004" cy="954107"/>
          </a:xfrm>
          <a:prstGeom prst="rect">
            <a:avLst/>
          </a:prstGeom>
        </p:spPr>
        <p:txBody>
          <a:bodyPr vert="horz" anchor="t" anchorCtr="1">
            <a:spAutoFit/>
          </a:bodyPr>
          <a:lstStyle>
            <a:lvl1pPr marL="0" indent="0">
              <a:spcBef>
                <a:spcPts val="0"/>
              </a:spcBef>
              <a:buNone/>
              <a:defRPr lang="en-US" sz="5600" b="1" kern="1200" dirty="0" smtClean="0">
                <a:solidFill>
                  <a:srgbClr val="003087"/>
                </a:solidFill>
                <a:latin typeface="Arial"/>
                <a:ea typeface="+mn-ea"/>
                <a:cs typeface="Arial"/>
              </a:defRPr>
            </a:lvl1pPr>
            <a:lvl2pPr marL="457200" indent="0">
              <a:buNone/>
              <a:defRPr lang="en-US" sz="5600" b="1" kern="1200" dirty="0" smtClean="0">
                <a:solidFill>
                  <a:schemeClr val="bg1"/>
                </a:solidFill>
                <a:latin typeface="Arial"/>
                <a:ea typeface="+mn-ea"/>
                <a:cs typeface="Arial"/>
              </a:defRPr>
            </a:lvl2pPr>
          </a:lstStyle>
          <a:p>
            <a:pPr lvl="0"/>
            <a:r>
              <a:rPr lang="en-US" dirty="0" smtClean="0"/>
              <a:t>Click</a:t>
            </a:r>
          </a:p>
        </p:txBody>
      </p:sp>
      <p:sp>
        <p:nvSpPr>
          <p:cNvPr id="19" name="Text Placeholder 4"/>
          <p:cNvSpPr>
            <a:spLocks noGrp="1"/>
          </p:cNvSpPr>
          <p:nvPr>
            <p:ph type="body" sz="quarter" idx="13"/>
          </p:nvPr>
        </p:nvSpPr>
        <p:spPr>
          <a:xfrm>
            <a:off x="728796" y="1433630"/>
            <a:ext cx="2471604" cy="432316"/>
          </a:xfrm>
          <a:prstGeom prst="rect">
            <a:avLst/>
          </a:prstGeom>
        </p:spPr>
        <p:txBody>
          <a:bodyPr vert="horz"/>
          <a:lstStyle>
            <a:lvl1pPr marL="0" indent="0" algn="l">
              <a:buNone/>
              <a:defRPr sz="1400" b="1">
                <a:solidFill>
                  <a:schemeClr val="bg1"/>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a:t>
            </a:r>
            <a:endParaRPr lang="en-US" dirty="0"/>
          </a:p>
        </p:txBody>
      </p:sp>
      <p:sp>
        <p:nvSpPr>
          <p:cNvPr id="22" name="Text Placeholder 4"/>
          <p:cNvSpPr>
            <a:spLocks noGrp="1"/>
          </p:cNvSpPr>
          <p:nvPr>
            <p:ph type="body" sz="quarter" idx="15"/>
          </p:nvPr>
        </p:nvSpPr>
        <p:spPr>
          <a:xfrm>
            <a:off x="353032" y="1822648"/>
            <a:ext cx="3533169" cy="1524000"/>
          </a:xfrm>
          <a:prstGeom prst="rect">
            <a:avLst/>
          </a:prstGeom>
        </p:spPr>
        <p:txBody>
          <a:bodyPr vert="horz"/>
          <a:lstStyle>
            <a:lvl1pPr marL="285750" indent="-285750" algn="l" defTabSz="457200" rtl="0" eaLnBrk="1" latinLnBrk="0" hangingPunct="1">
              <a:lnSpc>
                <a:spcPct val="130000"/>
              </a:lnSpc>
              <a:spcBef>
                <a:spcPct val="20000"/>
              </a:spcBef>
              <a:buClr>
                <a:srgbClr val="009CDE"/>
              </a:buClr>
              <a:buSzPct val="100000"/>
              <a:buFont typeface="Arial"/>
              <a:buBlip>
                <a:blip r:embed="rId2"/>
              </a:buBlip>
              <a:defRPr lang="en-US" sz="1200" kern="1200" dirty="0">
                <a:solidFill>
                  <a:schemeClr val="bg1">
                    <a:lumMod val="50000"/>
                  </a:schemeClr>
                </a:solidFill>
                <a:latin typeface="Arial"/>
                <a:ea typeface="+mn-ea"/>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23" name="Parallelogram 22"/>
          <p:cNvSpPr/>
          <p:nvPr userDrawn="1"/>
        </p:nvSpPr>
        <p:spPr>
          <a:xfrm>
            <a:off x="424391" y="3605773"/>
            <a:ext cx="3377143" cy="317412"/>
          </a:xfrm>
          <a:prstGeom prst="parallelogram">
            <a:avLst/>
          </a:prstGeom>
          <a:solidFill>
            <a:srgbClr val="1E9E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b="1" dirty="0">
              <a:latin typeface="Arial"/>
              <a:cs typeface="Arial"/>
            </a:endParaRPr>
          </a:p>
        </p:txBody>
      </p:sp>
      <p:sp>
        <p:nvSpPr>
          <p:cNvPr id="24" name="Text Placeholder 4"/>
          <p:cNvSpPr>
            <a:spLocks noGrp="1"/>
          </p:cNvSpPr>
          <p:nvPr>
            <p:ph type="body" sz="quarter" idx="16"/>
          </p:nvPr>
        </p:nvSpPr>
        <p:spPr>
          <a:xfrm>
            <a:off x="728796" y="3534166"/>
            <a:ext cx="2471604" cy="432316"/>
          </a:xfrm>
          <a:prstGeom prst="rect">
            <a:avLst/>
          </a:prstGeom>
        </p:spPr>
        <p:txBody>
          <a:bodyPr vert="horz"/>
          <a:lstStyle>
            <a:lvl1pPr marL="0" indent="0" algn="l">
              <a:buNone/>
              <a:defRPr sz="1400" b="1">
                <a:solidFill>
                  <a:schemeClr val="bg1"/>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a:t>
            </a:r>
            <a:endParaRPr lang="en-US" dirty="0"/>
          </a:p>
        </p:txBody>
      </p:sp>
      <p:sp>
        <p:nvSpPr>
          <p:cNvPr id="25" name="Text Placeholder 4"/>
          <p:cNvSpPr>
            <a:spLocks noGrp="1"/>
          </p:cNvSpPr>
          <p:nvPr>
            <p:ph type="body" sz="quarter" idx="17"/>
          </p:nvPr>
        </p:nvSpPr>
        <p:spPr>
          <a:xfrm>
            <a:off x="353032" y="3923184"/>
            <a:ext cx="3533169" cy="1524000"/>
          </a:xfrm>
          <a:prstGeom prst="rect">
            <a:avLst/>
          </a:prstGeom>
        </p:spPr>
        <p:txBody>
          <a:bodyPr vert="horz"/>
          <a:lstStyle>
            <a:lvl1pPr marL="285750" indent="-285750" algn="l" defTabSz="457200" rtl="0" eaLnBrk="1" latinLnBrk="0" hangingPunct="1">
              <a:lnSpc>
                <a:spcPct val="130000"/>
              </a:lnSpc>
              <a:spcBef>
                <a:spcPct val="20000"/>
              </a:spcBef>
              <a:buClr>
                <a:srgbClr val="009CDE"/>
              </a:buClr>
              <a:buSzPct val="100000"/>
              <a:buFont typeface="Arial"/>
              <a:buBlip>
                <a:blip r:embed="rId2"/>
              </a:buBlip>
              <a:defRPr lang="en-US" sz="1200" kern="1200" dirty="0">
                <a:solidFill>
                  <a:schemeClr val="bg1">
                    <a:lumMod val="50000"/>
                  </a:schemeClr>
                </a:solidFill>
                <a:latin typeface="Arial"/>
                <a:ea typeface="+mn-ea"/>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17" name="Chevron 16"/>
          <p:cNvSpPr/>
          <p:nvPr userDrawn="1"/>
        </p:nvSpPr>
        <p:spPr>
          <a:xfrm>
            <a:off x="5334000" y="925104"/>
            <a:ext cx="609600" cy="5043897"/>
          </a:xfrm>
          <a:prstGeom prst="chevron">
            <a:avLst>
              <a:gd name="adj" fmla="val 89614"/>
            </a:avLst>
          </a:prstGeom>
          <a:solidFill>
            <a:srgbClr val="00308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solidFill>
                <a:schemeClr val="tx1"/>
              </a:solidFill>
              <a:latin typeface="Arial"/>
              <a:cs typeface="Arial"/>
            </a:endParaRPr>
          </a:p>
        </p:txBody>
      </p:sp>
      <p:pic>
        <p:nvPicPr>
          <p:cNvPr id="18" name="Picture 1" descr="pp_h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Group 14"/>
          <p:cNvGrpSpPr/>
          <p:nvPr userDrawn="1"/>
        </p:nvGrpSpPr>
        <p:grpSpPr>
          <a:xfrm>
            <a:off x="6237732" y="6373284"/>
            <a:ext cx="2296668" cy="302199"/>
            <a:chOff x="4800600" y="6373284"/>
            <a:chExt cx="2296668" cy="302199"/>
          </a:xfrm>
        </p:grpSpPr>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21" name="Rectangle 20"/>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2593953561"/>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Title and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354690" y="328420"/>
            <a:ext cx="8229600" cy="591593"/>
          </a:xfrm>
          <a:prstGeom prst="rect">
            <a:avLst/>
          </a:prstGeom>
        </p:spPr>
        <p:txBody>
          <a:bodyPr vert="horz"/>
          <a:lstStyle>
            <a:lvl1pPr algn="l">
              <a:defRPr lang="en-US" sz="2400" b="1" kern="1200" dirty="0">
                <a:solidFill>
                  <a:srgbClr val="003087"/>
                </a:solidFill>
                <a:latin typeface="Arial"/>
                <a:ea typeface="+mn-ea"/>
                <a:cs typeface="Arial"/>
              </a:defRPr>
            </a:lvl1pPr>
          </a:lstStyle>
          <a:p>
            <a:r>
              <a:rPr lang="en-US" dirty="0" smtClean="0"/>
              <a:t>Click to edit Master title style</a:t>
            </a:r>
            <a:endParaRPr lang="en-US" dirty="0"/>
          </a:p>
        </p:txBody>
      </p:sp>
      <p:sp>
        <p:nvSpPr>
          <p:cNvPr id="7" name="Text Placeholder 6"/>
          <p:cNvSpPr>
            <a:spLocks noGrp="1"/>
          </p:cNvSpPr>
          <p:nvPr>
            <p:ph type="body" sz="quarter" idx="11"/>
          </p:nvPr>
        </p:nvSpPr>
        <p:spPr>
          <a:xfrm>
            <a:off x="354693" y="813705"/>
            <a:ext cx="3121025" cy="836083"/>
          </a:xfrm>
          <a:prstGeom prst="rect">
            <a:avLst/>
          </a:prstGeom>
        </p:spPr>
        <p:txBody>
          <a:bodyPr vert="horz"/>
          <a:lstStyle>
            <a:lvl1pPr marL="0" indent="0">
              <a:buNone/>
              <a:defRPr lang="en-US" sz="1600" b="0" kern="1200" dirty="0" smtClean="0">
                <a:solidFill>
                  <a:srgbClr val="009CDE"/>
                </a:solidFill>
                <a:latin typeface="Arial"/>
                <a:ea typeface="+mn-ea"/>
                <a:cs typeface="Arial"/>
              </a:defRPr>
            </a:lvl1pPr>
            <a:lvl2pPr>
              <a:defRPr lang="en-US" sz="1600" b="0" kern="1200" dirty="0" smtClean="0">
                <a:solidFill>
                  <a:srgbClr val="009CDE"/>
                </a:solidFill>
                <a:latin typeface="Arial"/>
                <a:ea typeface="+mn-ea"/>
                <a:cs typeface="Arial"/>
              </a:defRPr>
            </a:lvl2pPr>
            <a:lvl3pPr>
              <a:defRPr lang="en-US" sz="1600" b="0" kern="1200" dirty="0" smtClean="0">
                <a:solidFill>
                  <a:srgbClr val="009CDE"/>
                </a:solidFill>
                <a:latin typeface="Arial"/>
                <a:ea typeface="+mn-ea"/>
                <a:cs typeface="Arial"/>
              </a:defRPr>
            </a:lvl3pPr>
            <a:lvl4pPr>
              <a:defRPr lang="en-US" sz="1600" b="0" kern="1200" dirty="0" smtClean="0">
                <a:solidFill>
                  <a:srgbClr val="009CDE"/>
                </a:solidFill>
                <a:latin typeface="Arial"/>
                <a:ea typeface="+mn-ea"/>
                <a:cs typeface="Arial"/>
              </a:defRPr>
            </a:lvl4pPr>
            <a:lvl5pPr>
              <a:defRPr lang="en-US" sz="1600" b="0" kern="1200" dirty="0">
                <a:solidFill>
                  <a:srgbClr val="009CDE"/>
                </a:solidFill>
                <a:latin typeface="Arial"/>
                <a:ea typeface="+mn-ea"/>
                <a:cs typeface="Arial"/>
              </a:defRPr>
            </a:lvl5pPr>
          </a:lstStyle>
          <a:p>
            <a:pPr lvl="0"/>
            <a:r>
              <a:rPr lang="en-US" dirty="0" smtClean="0"/>
              <a:t>Click to edit Master text styles</a:t>
            </a:r>
          </a:p>
        </p:txBody>
      </p:sp>
      <p:sp>
        <p:nvSpPr>
          <p:cNvPr id="9"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3"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rgbClr val="99999A"/>
                </a:solidFill>
                <a:latin typeface="Arial"/>
                <a:cs typeface="Arial"/>
              </a:defRPr>
            </a:lvl1pPr>
          </a:lstStyle>
          <a:p>
            <a:fld id="{392A089F-6FA7-E74D-8B91-14056D11BB2D}" type="slidenum">
              <a:rPr lang="en-US" smtClean="0"/>
              <a:pPr/>
              <a:t>‹#›</a:t>
            </a:fld>
            <a:endParaRPr lang="en-US" dirty="0"/>
          </a:p>
        </p:txBody>
      </p:sp>
      <p:sp>
        <p:nvSpPr>
          <p:cNvPr id="14" name="Text Placeholder 4"/>
          <p:cNvSpPr>
            <a:spLocks noGrp="1"/>
          </p:cNvSpPr>
          <p:nvPr>
            <p:ph type="body" sz="quarter" idx="12"/>
          </p:nvPr>
        </p:nvSpPr>
        <p:spPr>
          <a:xfrm>
            <a:off x="353032" y="1648885"/>
            <a:ext cx="3533169" cy="459316"/>
          </a:xfrm>
          <a:prstGeom prst="rect">
            <a:avLst/>
          </a:prstGeom>
        </p:spPr>
        <p:txBody>
          <a:bodyPr vert="horz"/>
          <a:lstStyle>
            <a:lvl1pPr marL="0" indent="0">
              <a:buNone/>
              <a:defRPr sz="1400" b="1">
                <a:solidFill>
                  <a:srgbClr val="009CDE"/>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10" name="Text Placeholder 4"/>
          <p:cNvSpPr>
            <a:spLocks noGrp="1"/>
          </p:cNvSpPr>
          <p:nvPr>
            <p:ph type="body" sz="quarter" idx="13"/>
          </p:nvPr>
        </p:nvSpPr>
        <p:spPr>
          <a:xfrm>
            <a:off x="353032" y="2108200"/>
            <a:ext cx="3533169" cy="1524000"/>
          </a:xfrm>
          <a:prstGeom prst="rect">
            <a:avLst/>
          </a:prstGeom>
        </p:spPr>
        <p:txBody>
          <a:bodyPr vert="horz"/>
          <a:lstStyle>
            <a:lvl1pPr marL="0" indent="0">
              <a:buNone/>
              <a:defRPr sz="1200">
                <a:solidFill>
                  <a:srgbClr val="7F7F7F"/>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11" name="Text Placeholder 4"/>
          <p:cNvSpPr>
            <a:spLocks noGrp="1"/>
          </p:cNvSpPr>
          <p:nvPr>
            <p:ph type="body" sz="quarter" idx="14"/>
          </p:nvPr>
        </p:nvSpPr>
        <p:spPr>
          <a:xfrm>
            <a:off x="353032" y="3835401"/>
            <a:ext cx="3533169" cy="459316"/>
          </a:xfrm>
          <a:prstGeom prst="rect">
            <a:avLst/>
          </a:prstGeom>
        </p:spPr>
        <p:txBody>
          <a:bodyPr vert="horz"/>
          <a:lstStyle>
            <a:lvl1pPr marL="0" indent="0">
              <a:buNone/>
              <a:defRPr sz="1400" b="1">
                <a:solidFill>
                  <a:srgbClr val="009CDE"/>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12" name="Text Placeholder 4"/>
          <p:cNvSpPr>
            <a:spLocks noGrp="1"/>
          </p:cNvSpPr>
          <p:nvPr>
            <p:ph type="body" sz="quarter" idx="15"/>
          </p:nvPr>
        </p:nvSpPr>
        <p:spPr>
          <a:xfrm>
            <a:off x="353032" y="4294716"/>
            <a:ext cx="3533169" cy="1524000"/>
          </a:xfrm>
          <a:prstGeom prst="rect">
            <a:avLst/>
          </a:prstGeom>
        </p:spPr>
        <p:txBody>
          <a:bodyPr vert="horz"/>
          <a:lstStyle>
            <a:lvl1pPr marL="0" indent="0">
              <a:buNone/>
              <a:defRPr sz="1200">
                <a:solidFill>
                  <a:srgbClr val="7F7F7F"/>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15" name="Parallelogram 14"/>
          <p:cNvSpPr>
            <a:spLocks noChangeAspect="1"/>
          </p:cNvSpPr>
          <p:nvPr userDrawn="1"/>
        </p:nvSpPr>
        <p:spPr>
          <a:xfrm>
            <a:off x="5643036" y="1485255"/>
            <a:ext cx="2823633" cy="2491444"/>
          </a:xfrm>
          <a:prstGeom prst="parallelogram">
            <a:avLst>
              <a:gd name="adj" fmla="val 18333"/>
            </a:avLst>
          </a:prstGeom>
          <a:solidFill>
            <a:srgbClr val="FF8F1C"/>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1400" dirty="0">
              <a:latin typeface="Arial"/>
              <a:cs typeface="Arial"/>
            </a:endParaRPr>
          </a:p>
        </p:txBody>
      </p:sp>
      <p:sp>
        <p:nvSpPr>
          <p:cNvPr id="16" name="Parallelogram 15"/>
          <p:cNvSpPr>
            <a:spLocks noChangeAspect="1"/>
          </p:cNvSpPr>
          <p:nvPr userDrawn="1"/>
        </p:nvSpPr>
        <p:spPr>
          <a:xfrm>
            <a:off x="4211885" y="2431532"/>
            <a:ext cx="2963898" cy="2243667"/>
          </a:xfrm>
          <a:prstGeom prst="parallelogram">
            <a:avLst>
              <a:gd name="adj" fmla="val 19972"/>
            </a:avLst>
          </a:prstGeom>
          <a:solidFill>
            <a:srgbClr val="009CDE"/>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1400" dirty="0">
              <a:latin typeface="Arial"/>
              <a:cs typeface="Arial"/>
            </a:endParaRPr>
          </a:p>
        </p:txBody>
      </p:sp>
      <p:sp>
        <p:nvSpPr>
          <p:cNvPr id="17" name="Parallelogram 16"/>
          <p:cNvSpPr>
            <a:spLocks noChangeAspect="1"/>
          </p:cNvSpPr>
          <p:nvPr userDrawn="1"/>
        </p:nvSpPr>
        <p:spPr>
          <a:xfrm>
            <a:off x="5490636" y="3034655"/>
            <a:ext cx="2878665" cy="2654947"/>
          </a:xfrm>
          <a:prstGeom prst="parallelogram">
            <a:avLst>
              <a:gd name="adj" fmla="val 19972"/>
            </a:avLst>
          </a:prstGeom>
          <a:solidFill>
            <a:srgbClr val="B0008E"/>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endParaRPr lang="en-US" sz="1400" dirty="0">
              <a:latin typeface="Arial"/>
              <a:cs typeface="Arial"/>
            </a:endParaRPr>
          </a:p>
        </p:txBody>
      </p:sp>
      <p:sp>
        <p:nvSpPr>
          <p:cNvPr id="18" name="Text Placeholder 4"/>
          <p:cNvSpPr>
            <a:spLocks noGrp="1"/>
          </p:cNvSpPr>
          <p:nvPr>
            <p:ph type="body" sz="quarter" idx="16"/>
          </p:nvPr>
        </p:nvSpPr>
        <p:spPr>
          <a:xfrm>
            <a:off x="4497921" y="2629035"/>
            <a:ext cx="2471604" cy="432316"/>
          </a:xfrm>
          <a:prstGeom prst="rect">
            <a:avLst/>
          </a:prstGeom>
        </p:spPr>
        <p:txBody>
          <a:bodyPr vert="horz"/>
          <a:lstStyle>
            <a:lvl1pPr marL="0" indent="0" algn="l">
              <a:buNone/>
              <a:defRPr sz="1400" b="1">
                <a:solidFill>
                  <a:schemeClr val="bg1"/>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a:t>
            </a:r>
            <a:endParaRPr lang="en-US" dirty="0"/>
          </a:p>
        </p:txBody>
      </p:sp>
      <p:sp>
        <p:nvSpPr>
          <p:cNvPr id="19" name="Text Placeholder 4"/>
          <p:cNvSpPr>
            <a:spLocks noGrp="1"/>
          </p:cNvSpPr>
          <p:nvPr>
            <p:ph type="body" sz="quarter" idx="17"/>
          </p:nvPr>
        </p:nvSpPr>
        <p:spPr>
          <a:xfrm>
            <a:off x="6076476" y="1618001"/>
            <a:ext cx="2471604" cy="432316"/>
          </a:xfrm>
          <a:prstGeom prst="rect">
            <a:avLst/>
          </a:prstGeom>
        </p:spPr>
        <p:txBody>
          <a:bodyPr vert="horz"/>
          <a:lstStyle>
            <a:lvl1pPr marL="0" indent="0" algn="l">
              <a:buNone/>
              <a:defRPr sz="1400" b="1">
                <a:solidFill>
                  <a:schemeClr val="bg1"/>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a:t>
            </a:r>
            <a:endParaRPr lang="en-US" dirty="0"/>
          </a:p>
        </p:txBody>
      </p:sp>
      <p:sp>
        <p:nvSpPr>
          <p:cNvPr id="20" name="Text Placeholder 4"/>
          <p:cNvSpPr>
            <a:spLocks noGrp="1"/>
          </p:cNvSpPr>
          <p:nvPr>
            <p:ph type="body" sz="quarter" idx="18"/>
          </p:nvPr>
        </p:nvSpPr>
        <p:spPr>
          <a:xfrm>
            <a:off x="5733723" y="5153942"/>
            <a:ext cx="2471604" cy="432316"/>
          </a:xfrm>
          <a:prstGeom prst="rect">
            <a:avLst/>
          </a:prstGeom>
        </p:spPr>
        <p:txBody>
          <a:bodyPr vert="horz"/>
          <a:lstStyle>
            <a:lvl1pPr marL="0" indent="0" algn="l">
              <a:buNone/>
              <a:defRPr sz="1400" b="1">
                <a:solidFill>
                  <a:schemeClr val="bg1"/>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a:t>
            </a:r>
            <a:endParaRPr lang="en-US" dirty="0"/>
          </a:p>
        </p:txBody>
      </p:sp>
      <p:pic>
        <p:nvPicPr>
          <p:cNvPr id="21" name="Picture 1" descr="pp_h_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 name="Group 21"/>
          <p:cNvGrpSpPr/>
          <p:nvPr userDrawn="1"/>
        </p:nvGrpSpPr>
        <p:grpSpPr>
          <a:xfrm>
            <a:off x="6237732" y="6373284"/>
            <a:ext cx="2296668" cy="302199"/>
            <a:chOff x="4800600" y="6373284"/>
            <a:chExt cx="2296668" cy="302199"/>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24" name="Rectangle 23"/>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1700565603"/>
      </p:ext>
    </p:extLst>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354690" y="328420"/>
            <a:ext cx="8229600" cy="591593"/>
          </a:xfrm>
          <a:prstGeom prst="rect">
            <a:avLst/>
          </a:prstGeom>
        </p:spPr>
        <p:txBody>
          <a:bodyPr vert="horz"/>
          <a:lstStyle>
            <a:lvl1pPr algn="l">
              <a:defRPr lang="en-US" sz="2400" b="1" kern="1200" dirty="0">
                <a:solidFill>
                  <a:srgbClr val="003087"/>
                </a:solidFill>
                <a:latin typeface="Arial"/>
                <a:ea typeface="+mn-ea"/>
                <a:cs typeface="Arial"/>
              </a:defRPr>
            </a:lvl1pPr>
          </a:lstStyle>
          <a:p>
            <a:r>
              <a:rPr lang="en-US" dirty="0" smtClean="0"/>
              <a:t>Click to edit Master title style</a:t>
            </a:r>
            <a:endParaRPr lang="en-US" dirty="0"/>
          </a:p>
        </p:txBody>
      </p:sp>
      <p:sp>
        <p:nvSpPr>
          <p:cNvPr id="7" name="Text Placeholder 6"/>
          <p:cNvSpPr>
            <a:spLocks noGrp="1"/>
          </p:cNvSpPr>
          <p:nvPr>
            <p:ph type="body" sz="quarter" idx="11"/>
          </p:nvPr>
        </p:nvSpPr>
        <p:spPr>
          <a:xfrm>
            <a:off x="354693" y="813705"/>
            <a:ext cx="3121025" cy="836083"/>
          </a:xfrm>
          <a:prstGeom prst="rect">
            <a:avLst/>
          </a:prstGeom>
        </p:spPr>
        <p:txBody>
          <a:bodyPr vert="horz"/>
          <a:lstStyle>
            <a:lvl1pPr marL="0" indent="0">
              <a:buNone/>
              <a:defRPr lang="en-US" sz="1600" b="0" kern="1200" dirty="0" smtClean="0">
                <a:solidFill>
                  <a:srgbClr val="009CDE"/>
                </a:solidFill>
                <a:latin typeface="Arial"/>
                <a:ea typeface="+mn-ea"/>
                <a:cs typeface="Arial"/>
              </a:defRPr>
            </a:lvl1pPr>
            <a:lvl2pPr>
              <a:defRPr lang="en-US" sz="1600" b="0" kern="1200" dirty="0" smtClean="0">
                <a:solidFill>
                  <a:srgbClr val="009CDE"/>
                </a:solidFill>
                <a:latin typeface="Arial"/>
                <a:ea typeface="+mn-ea"/>
                <a:cs typeface="Arial"/>
              </a:defRPr>
            </a:lvl2pPr>
            <a:lvl3pPr>
              <a:defRPr lang="en-US" sz="1600" b="0" kern="1200" dirty="0" smtClean="0">
                <a:solidFill>
                  <a:srgbClr val="009CDE"/>
                </a:solidFill>
                <a:latin typeface="Arial"/>
                <a:ea typeface="+mn-ea"/>
                <a:cs typeface="Arial"/>
              </a:defRPr>
            </a:lvl3pPr>
            <a:lvl4pPr>
              <a:defRPr lang="en-US" sz="1600" b="0" kern="1200" dirty="0" smtClean="0">
                <a:solidFill>
                  <a:srgbClr val="009CDE"/>
                </a:solidFill>
                <a:latin typeface="Arial"/>
                <a:ea typeface="+mn-ea"/>
                <a:cs typeface="Arial"/>
              </a:defRPr>
            </a:lvl4pPr>
            <a:lvl5pPr>
              <a:defRPr lang="en-US" sz="1600" b="0" kern="1200" dirty="0">
                <a:solidFill>
                  <a:srgbClr val="009CDE"/>
                </a:solidFill>
                <a:latin typeface="Arial"/>
                <a:ea typeface="+mn-ea"/>
                <a:cs typeface="Arial"/>
              </a:defRPr>
            </a:lvl5pPr>
          </a:lstStyle>
          <a:p>
            <a:pPr lvl="0"/>
            <a:r>
              <a:rPr lang="en-US" smtClean="0"/>
              <a:t>Click to edit Master text styles</a:t>
            </a:r>
          </a:p>
        </p:txBody>
      </p:sp>
      <p:sp>
        <p:nvSpPr>
          <p:cNvPr id="12"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3"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rgbClr val="99999A"/>
                </a:solidFill>
                <a:latin typeface="Arial"/>
                <a:cs typeface="Arial"/>
              </a:defRPr>
            </a:lvl1pPr>
          </a:lstStyle>
          <a:p>
            <a:fld id="{392A089F-6FA7-E74D-8B91-14056D11BB2D}" type="slidenum">
              <a:rPr lang="en-US" smtClean="0"/>
              <a:pPr/>
              <a:t>‹#›</a:t>
            </a:fld>
            <a:endParaRPr lang="en-US" dirty="0"/>
          </a:p>
        </p:txBody>
      </p:sp>
      <p:sp>
        <p:nvSpPr>
          <p:cNvPr id="10" name="Parallelogram 9"/>
          <p:cNvSpPr/>
          <p:nvPr userDrawn="1"/>
        </p:nvSpPr>
        <p:spPr>
          <a:xfrm>
            <a:off x="447676" y="1843117"/>
            <a:ext cx="2629717" cy="981587"/>
          </a:xfrm>
          <a:prstGeom prst="parallelogram">
            <a:avLst/>
          </a:prstGeom>
          <a:solidFill>
            <a:srgbClr val="1E9E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Parallelogram 10"/>
          <p:cNvSpPr/>
          <p:nvPr userDrawn="1"/>
        </p:nvSpPr>
        <p:spPr>
          <a:xfrm>
            <a:off x="5707110" y="1847949"/>
            <a:ext cx="2629717" cy="981587"/>
          </a:xfrm>
          <a:prstGeom prst="parallelogram">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arallelogram 14"/>
          <p:cNvSpPr/>
          <p:nvPr userDrawn="1"/>
        </p:nvSpPr>
        <p:spPr>
          <a:xfrm>
            <a:off x="3077393" y="1843117"/>
            <a:ext cx="2629717" cy="981587"/>
          </a:xfrm>
          <a:prstGeom prst="parallelogram">
            <a:avLst/>
          </a:prstGeom>
          <a:solidFill>
            <a:srgbClr val="89CA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 Placeholder 4"/>
          <p:cNvSpPr>
            <a:spLocks noGrp="1"/>
          </p:cNvSpPr>
          <p:nvPr>
            <p:ph type="body" sz="quarter" idx="13"/>
          </p:nvPr>
        </p:nvSpPr>
        <p:spPr>
          <a:xfrm>
            <a:off x="533400" y="2108201"/>
            <a:ext cx="2471604" cy="432316"/>
          </a:xfrm>
          <a:prstGeom prst="rect">
            <a:avLst/>
          </a:prstGeom>
        </p:spPr>
        <p:txBody>
          <a:bodyPr vert="horz"/>
          <a:lstStyle>
            <a:lvl1pPr marL="0" indent="0" algn="ctr">
              <a:buNone/>
              <a:defRPr sz="1800" b="1">
                <a:solidFill>
                  <a:schemeClr val="bg1"/>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a:t>
            </a:r>
            <a:endParaRPr lang="en-US" dirty="0"/>
          </a:p>
        </p:txBody>
      </p:sp>
      <p:sp>
        <p:nvSpPr>
          <p:cNvPr id="22" name="Text Placeholder 4"/>
          <p:cNvSpPr>
            <a:spLocks noGrp="1"/>
          </p:cNvSpPr>
          <p:nvPr>
            <p:ph type="body" sz="quarter" idx="14"/>
          </p:nvPr>
        </p:nvSpPr>
        <p:spPr>
          <a:xfrm>
            <a:off x="3175253" y="2108201"/>
            <a:ext cx="2471604" cy="432316"/>
          </a:xfrm>
          <a:prstGeom prst="rect">
            <a:avLst/>
          </a:prstGeom>
        </p:spPr>
        <p:txBody>
          <a:bodyPr vert="horz"/>
          <a:lstStyle>
            <a:lvl1pPr marL="0" indent="0" algn="ctr">
              <a:buNone/>
              <a:defRPr sz="1800" b="1">
                <a:solidFill>
                  <a:schemeClr val="bg1"/>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a:t>
            </a:r>
            <a:endParaRPr lang="en-US" dirty="0"/>
          </a:p>
        </p:txBody>
      </p:sp>
      <p:sp>
        <p:nvSpPr>
          <p:cNvPr id="23" name="Text Placeholder 4"/>
          <p:cNvSpPr>
            <a:spLocks noGrp="1"/>
          </p:cNvSpPr>
          <p:nvPr>
            <p:ph type="body" sz="quarter" idx="15"/>
          </p:nvPr>
        </p:nvSpPr>
        <p:spPr>
          <a:xfrm>
            <a:off x="5779595" y="2108201"/>
            <a:ext cx="2471604" cy="432316"/>
          </a:xfrm>
          <a:prstGeom prst="rect">
            <a:avLst/>
          </a:prstGeom>
        </p:spPr>
        <p:txBody>
          <a:bodyPr vert="horz"/>
          <a:lstStyle>
            <a:lvl1pPr marL="0" indent="0" algn="ctr">
              <a:buNone/>
              <a:defRPr sz="1800" b="1">
                <a:solidFill>
                  <a:schemeClr val="bg1"/>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a:t>
            </a:r>
            <a:endParaRPr lang="en-US" dirty="0"/>
          </a:p>
        </p:txBody>
      </p:sp>
      <p:sp>
        <p:nvSpPr>
          <p:cNvPr id="24" name="Text Placeholder 4"/>
          <p:cNvSpPr>
            <a:spLocks noGrp="1"/>
          </p:cNvSpPr>
          <p:nvPr>
            <p:ph type="body" sz="quarter" idx="16"/>
          </p:nvPr>
        </p:nvSpPr>
        <p:spPr>
          <a:xfrm>
            <a:off x="450851" y="3124200"/>
            <a:ext cx="2444750" cy="1524000"/>
          </a:xfrm>
          <a:prstGeom prst="rect">
            <a:avLst/>
          </a:prstGeom>
        </p:spPr>
        <p:txBody>
          <a:bodyPr vert="horz"/>
          <a:lstStyle>
            <a:lvl1pPr marL="285750" indent="-285750" algn="l" defTabSz="457200" rtl="0" eaLnBrk="1" latinLnBrk="0" hangingPunct="1">
              <a:lnSpc>
                <a:spcPct val="130000"/>
              </a:lnSpc>
              <a:spcBef>
                <a:spcPct val="20000"/>
              </a:spcBef>
              <a:buClr>
                <a:srgbClr val="009CDE"/>
              </a:buClr>
              <a:buSzPct val="100000"/>
              <a:buFont typeface="Arial"/>
              <a:buBlip>
                <a:blip r:embed="rId2"/>
              </a:buBlip>
              <a:defRPr lang="en-US" sz="1200" kern="1200" dirty="0">
                <a:solidFill>
                  <a:srgbClr val="003087"/>
                </a:solidFill>
                <a:latin typeface="Arial"/>
                <a:ea typeface="+mn-ea"/>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25" name="Text Placeholder 4"/>
          <p:cNvSpPr>
            <a:spLocks noGrp="1"/>
          </p:cNvSpPr>
          <p:nvPr>
            <p:ph type="body" sz="quarter" idx="17"/>
          </p:nvPr>
        </p:nvSpPr>
        <p:spPr>
          <a:xfrm>
            <a:off x="3076628" y="3124200"/>
            <a:ext cx="2444750" cy="1524000"/>
          </a:xfrm>
          <a:prstGeom prst="rect">
            <a:avLst/>
          </a:prstGeom>
        </p:spPr>
        <p:txBody>
          <a:bodyPr vert="horz"/>
          <a:lstStyle>
            <a:lvl1pPr marL="285750" indent="-285750" algn="l" defTabSz="457200" rtl="0" eaLnBrk="1" latinLnBrk="0" hangingPunct="1">
              <a:lnSpc>
                <a:spcPct val="130000"/>
              </a:lnSpc>
              <a:spcBef>
                <a:spcPct val="20000"/>
              </a:spcBef>
              <a:buClr>
                <a:srgbClr val="009CDE"/>
              </a:buClr>
              <a:buSzPct val="100000"/>
              <a:buFont typeface="Arial"/>
              <a:buBlip>
                <a:blip r:embed="rId2"/>
              </a:buBlip>
              <a:defRPr lang="en-US" sz="1200" kern="1200" dirty="0">
                <a:solidFill>
                  <a:srgbClr val="003087"/>
                </a:solidFill>
                <a:latin typeface="Arial"/>
                <a:ea typeface="+mn-ea"/>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26" name="Text Placeholder 4"/>
          <p:cNvSpPr>
            <a:spLocks noGrp="1"/>
          </p:cNvSpPr>
          <p:nvPr>
            <p:ph type="body" sz="quarter" idx="18"/>
          </p:nvPr>
        </p:nvSpPr>
        <p:spPr>
          <a:xfrm>
            <a:off x="5702405" y="3124200"/>
            <a:ext cx="2444750" cy="1524000"/>
          </a:xfrm>
          <a:prstGeom prst="rect">
            <a:avLst/>
          </a:prstGeom>
        </p:spPr>
        <p:txBody>
          <a:bodyPr vert="horz"/>
          <a:lstStyle>
            <a:lvl1pPr marL="285750" indent="-285750" algn="l" defTabSz="457200" rtl="0" eaLnBrk="1" latinLnBrk="0" hangingPunct="1">
              <a:lnSpc>
                <a:spcPct val="130000"/>
              </a:lnSpc>
              <a:spcBef>
                <a:spcPct val="20000"/>
              </a:spcBef>
              <a:buClr>
                <a:srgbClr val="009CDE"/>
              </a:buClr>
              <a:buSzPct val="100000"/>
              <a:buFont typeface="Arial"/>
              <a:buBlip>
                <a:blip r:embed="rId2"/>
              </a:buBlip>
              <a:defRPr lang="en-US" sz="1200" kern="1200" dirty="0">
                <a:solidFill>
                  <a:srgbClr val="003087"/>
                </a:solidFill>
                <a:latin typeface="Arial"/>
                <a:ea typeface="+mn-ea"/>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pic>
        <p:nvPicPr>
          <p:cNvPr id="16" name="Picture 1" descr="pp_h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Group 16"/>
          <p:cNvGrpSpPr/>
          <p:nvPr userDrawn="1"/>
        </p:nvGrpSpPr>
        <p:grpSpPr>
          <a:xfrm>
            <a:off x="6237732" y="6373284"/>
            <a:ext cx="2296668" cy="302199"/>
            <a:chOff x="4800600" y="6373284"/>
            <a:chExt cx="2296668" cy="302199"/>
          </a:xfrm>
        </p:grpSpPr>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19" name="Rectangle 18"/>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4222161797"/>
      </p:ext>
    </p:extLst>
  </p:cSld>
  <p:clrMapOvr>
    <a:masterClrMapping/>
  </p:clrMapOvr>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354690" y="328420"/>
            <a:ext cx="8229600" cy="591593"/>
          </a:xfrm>
          <a:prstGeom prst="rect">
            <a:avLst/>
          </a:prstGeom>
        </p:spPr>
        <p:txBody>
          <a:bodyPr vert="horz"/>
          <a:lstStyle>
            <a:lvl1pPr algn="l">
              <a:defRPr lang="en-US" sz="2400" b="1" kern="1200" dirty="0">
                <a:solidFill>
                  <a:srgbClr val="003087"/>
                </a:solidFill>
                <a:latin typeface="Arial"/>
                <a:ea typeface="+mn-ea"/>
                <a:cs typeface="Arial"/>
              </a:defRPr>
            </a:lvl1pPr>
          </a:lstStyle>
          <a:p>
            <a:r>
              <a:rPr lang="en-US" dirty="0" smtClean="0"/>
              <a:t>Click to edit Master title style</a:t>
            </a:r>
            <a:endParaRPr lang="en-US" dirty="0"/>
          </a:p>
        </p:txBody>
      </p:sp>
      <p:sp>
        <p:nvSpPr>
          <p:cNvPr id="7" name="Text Placeholder 6"/>
          <p:cNvSpPr>
            <a:spLocks noGrp="1"/>
          </p:cNvSpPr>
          <p:nvPr>
            <p:ph type="body" sz="quarter" idx="11"/>
          </p:nvPr>
        </p:nvSpPr>
        <p:spPr>
          <a:xfrm>
            <a:off x="354693" y="813705"/>
            <a:ext cx="3121025" cy="836083"/>
          </a:xfrm>
          <a:prstGeom prst="rect">
            <a:avLst/>
          </a:prstGeom>
        </p:spPr>
        <p:txBody>
          <a:bodyPr vert="horz"/>
          <a:lstStyle>
            <a:lvl1pPr marL="0" indent="0">
              <a:buNone/>
              <a:defRPr lang="en-US" sz="1600" b="0" kern="1200" dirty="0" smtClean="0">
                <a:solidFill>
                  <a:srgbClr val="009CDE"/>
                </a:solidFill>
                <a:latin typeface="Arial"/>
                <a:ea typeface="+mn-ea"/>
                <a:cs typeface="Arial"/>
              </a:defRPr>
            </a:lvl1pPr>
            <a:lvl2pPr>
              <a:defRPr lang="en-US" sz="1600" b="0" kern="1200" dirty="0" smtClean="0">
                <a:solidFill>
                  <a:srgbClr val="009CDE"/>
                </a:solidFill>
                <a:latin typeface="Arial"/>
                <a:ea typeface="+mn-ea"/>
                <a:cs typeface="Arial"/>
              </a:defRPr>
            </a:lvl2pPr>
            <a:lvl3pPr>
              <a:defRPr lang="en-US" sz="1600" b="0" kern="1200" dirty="0" smtClean="0">
                <a:solidFill>
                  <a:srgbClr val="009CDE"/>
                </a:solidFill>
                <a:latin typeface="Arial"/>
                <a:ea typeface="+mn-ea"/>
                <a:cs typeface="Arial"/>
              </a:defRPr>
            </a:lvl3pPr>
            <a:lvl4pPr>
              <a:defRPr lang="en-US" sz="1600" b="0" kern="1200" dirty="0" smtClean="0">
                <a:solidFill>
                  <a:srgbClr val="009CDE"/>
                </a:solidFill>
                <a:latin typeface="Arial"/>
                <a:ea typeface="+mn-ea"/>
                <a:cs typeface="Arial"/>
              </a:defRPr>
            </a:lvl4pPr>
            <a:lvl5pPr>
              <a:defRPr lang="en-US" sz="1600" b="0" kern="1200" dirty="0">
                <a:solidFill>
                  <a:srgbClr val="009CDE"/>
                </a:solidFill>
                <a:latin typeface="Arial"/>
                <a:ea typeface="+mn-ea"/>
                <a:cs typeface="Arial"/>
              </a:defRPr>
            </a:lvl5pPr>
          </a:lstStyle>
          <a:p>
            <a:pPr lvl="0"/>
            <a:r>
              <a:rPr lang="en-US" smtClean="0"/>
              <a:t>Click to edit Master text styles</a:t>
            </a:r>
          </a:p>
        </p:txBody>
      </p:sp>
      <p:sp>
        <p:nvSpPr>
          <p:cNvPr id="12"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3"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rgbClr val="99999A"/>
                </a:solidFill>
                <a:latin typeface="Arial"/>
                <a:cs typeface="Arial"/>
              </a:defRPr>
            </a:lvl1pPr>
          </a:lstStyle>
          <a:p>
            <a:fld id="{392A089F-6FA7-E74D-8B91-14056D11BB2D}" type="slidenum">
              <a:rPr lang="en-US" smtClean="0"/>
              <a:pPr/>
              <a:t>‹#›</a:t>
            </a:fld>
            <a:endParaRPr lang="en-US" dirty="0"/>
          </a:p>
        </p:txBody>
      </p:sp>
      <p:sp>
        <p:nvSpPr>
          <p:cNvPr id="17" name="Parallelogram 16"/>
          <p:cNvSpPr/>
          <p:nvPr userDrawn="1"/>
        </p:nvSpPr>
        <p:spPr>
          <a:xfrm>
            <a:off x="577517" y="4061232"/>
            <a:ext cx="2629717" cy="981587"/>
          </a:xfrm>
          <a:prstGeom prst="parallelogram">
            <a:avLst/>
          </a:prstGeom>
          <a:solidFill>
            <a:srgbClr val="1E9E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Parallelogram 17"/>
          <p:cNvSpPr/>
          <p:nvPr userDrawn="1"/>
        </p:nvSpPr>
        <p:spPr>
          <a:xfrm>
            <a:off x="5836951" y="4066064"/>
            <a:ext cx="2629717" cy="981587"/>
          </a:xfrm>
          <a:prstGeom prst="parallelogram">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Parallelogram 18"/>
          <p:cNvSpPr/>
          <p:nvPr userDrawn="1"/>
        </p:nvSpPr>
        <p:spPr>
          <a:xfrm>
            <a:off x="3207234" y="4061232"/>
            <a:ext cx="2629717" cy="981587"/>
          </a:xfrm>
          <a:prstGeom prst="parallelogram">
            <a:avLst/>
          </a:prstGeom>
          <a:solidFill>
            <a:srgbClr val="89CA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 Placeholder 4"/>
          <p:cNvSpPr>
            <a:spLocks noGrp="1"/>
          </p:cNvSpPr>
          <p:nvPr>
            <p:ph type="body" sz="quarter" idx="13"/>
          </p:nvPr>
        </p:nvSpPr>
        <p:spPr>
          <a:xfrm>
            <a:off x="656572" y="4317485"/>
            <a:ext cx="2471604" cy="432316"/>
          </a:xfrm>
          <a:prstGeom prst="rect">
            <a:avLst/>
          </a:prstGeom>
        </p:spPr>
        <p:txBody>
          <a:bodyPr vert="horz"/>
          <a:lstStyle>
            <a:lvl1pPr marL="0" indent="0" algn="ctr">
              <a:buNone/>
              <a:defRPr sz="1800" b="1">
                <a:solidFill>
                  <a:schemeClr val="bg1"/>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a:t>
            </a:r>
            <a:endParaRPr lang="en-US" dirty="0"/>
          </a:p>
        </p:txBody>
      </p:sp>
      <p:sp>
        <p:nvSpPr>
          <p:cNvPr id="32" name="Text Placeholder 4"/>
          <p:cNvSpPr>
            <a:spLocks noGrp="1"/>
          </p:cNvSpPr>
          <p:nvPr>
            <p:ph type="body" sz="quarter" idx="14"/>
          </p:nvPr>
        </p:nvSpPr>
        <p:spPr>
          <a:xfrm>
            <a:off x="3286289" y="4317485"/>
            <a:ext cx="2471604" cy="432316"/>
          </a:xfrm>
          <a:prstGeom prst="rect">
            <a:avLst/>
          </a:prstGeom>
        </p:spPr>
        <p:txBody>
          <a:bodyPr vert="horz"/>
          <a:lstStyle>
            <a:lvl1pPr marL="0" indent="0" algn="ctr">
              <a:buNone/>
              <a:defRPr sz="1800" b="1">
                <a:solidFill>
                  <a:schemeClr val="bg1"/>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a:t>
            </a:r>
            <a:endParaRPr lang="en-US" dirty="0"/>
          </a:p>
        </p:txBody>
      </p:sp>
      <p:sp>
        <p:nvSpPr>
          <p:cNvPr id="33" name="Text Placeholder 4"/>
          <p:cNvSpPr>
            <a:spLocks noGrp="1"/>
          </p:cNvSpPr>
          <p:nvPr>
            <p:ph type="body" sz="quarter" idx="15"/>
          </p:nvPr>
        </p:nvSpPr>
        <p:spPr>
          <a:xfrm>
            <a:off x="5914696" y="4317485"/>
            <a:ext cx="2471604" cy="432316"/>
          </a:xfrm>
          <a:prstGeom prst="rect">
            <a:avLst/>
          </a:prstGeom>
        </p:spPr>
        <p:txBody>
          <a:bodyPr vert="horz"/>
          <a:lstStyle>
            <a:lvl1pPr marL="0" indent="0" algn="ctr">
              <a:buNone/>
              <a:defRPr sz="1800" b="1">
                <a:solidFill>
                  <a:schemeClr val="bg1"/>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a:t>
            </a:r>
            <a:endParaRPr lang="en-US" dirty="0"/>
          </a:p>
        </p:txBody>
      </p:sp>
      <p:sp>
        <p:nvSpPr>
          <p:cNvPr id="34" name="Text Placeholder 4"/>
          <p:cNvSpPr>
            <a:spLocks noGrp="1"/>
          </p:cNvSpPr>
          <p:nvPr>
            <p:ph type="body" sz="quarter" idx="16"/>
          </p:nvPr>
        </p:nvSpPr>
        <p:spPr>
          <a:xfrm>
            <a:off x="770011" y="1701800"/>
            <a:ext cx="2444750" cy="1524000"/>
          </a:xfrm>
          <a:prstGeom prst="rect">
            <a:avLst/>
          </a:prstGeom>
        </p:spPr>
        <p:txBody>
          <a:bodyPr vert="horz"/>
          <a:lstStyle>
            <a:lvl1pPr marL="285750" indent="-285750" algn="l" defTabSz="457200" rtl="0" eaLnBrk="1" latinLnBrk="0" hangingPunct="1">
              <a:lnSpc>
                <a:spcPct val="130000"/>
              </a:lnSpc>
              <a:spcBef>
                <a:spcPct val="20000"/>
              </a:spcBef>
              <a:buClr>
                <a:srgbClr val="009CDE"/>
              </a:buClr>
              <a:buSzPct val="100000"/>
              <a:buFont typeface="Arial"/>
              <a:buBlip>
                <a:blip r:embed="rId2"/>
              </a:buBlip>
              <a:defRPr lang="en-US" sz="1200" kern="1200" dirty="0">
                <a:solidFill>
                  <a:srgbClr val="003087"/>
                </a:solidFill>
                <a:latin typeface="Arial"/>
                <a:ea typeface="+mn-ea"/>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35" name="Text Placeholder 4"/>
          <p:cNvSpPr>
            <a:spLocks noGrp="1"/>
          </p:cNvSpPr>
          <p:nvPr>
            <p:ph type="body" sz="quarter" idx="17"/>
          </p:nvPr>
        </p:nvSpPr>
        <p:spPr>
          <a:xfrm>
            <a:off x="3395788" y="1701800"/>
            <a:ext cx="2444750" cy="1524000"/>
          </a:xfrm>
          <a:prstGeom prst="rect">
            <a:avLst/>
          </a:prstGeom>
        </p:spPr>
        <p:txBody>
          <a:bodyPr vert="horz"/>
          <a:lstStyle>
            <a:lvl1pPr marL="285750" indent="-285750" algn="l" defTabSz="457200" rtl="0" eaLnBrk="1" latinLnBrk="0" hangingPunct="1">
              <a:lnSpc>
                <a:spcPct val="130000"/>
              </a:lnSpc>
              <a:spcBef>
                <a:spcPct val="20000"/>
              </a:spcBef>
              <a:buClr>
                <a:srgbClr val="009CDE"/>
              </a:buClr>
              <a:buSzPct val="100000"/>
              <a:buFont typeface="Arial"/>
              <a:buBlip>
                <a:blip r:embed="rId2"/>
              </a:buBlip>
              <a:defRPr lang="en-US" sz="1200" kern="1200" dirty="0">
                <a:solidFill>
                  <a:srgbClr val="003087"/>
                </a:solidFill>
                <a:latin typeface="Arial"/>
                <a:ea typeface="+mn-ea"/>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36" name="Text Placeholder 4"/>
          <p:cNvSpPr>
            <a:spLocks noGrp="1"/>
          </p:cNvSpPr>
          <p:nvPr>
            <p:ph type="body" sz="quarter" idx="18"/>
          </p:nvPr>
        </p:nvSpPr>
        <p:spPr>
          <a:xfrm>
            <a:off x="6021565" y="1701800"/>
            <a:ext cx="2444750" cy="1524000"/>
          </a:xfrm>
          <a:prstGeom prst="rect">
            <a:avLst/>
          </a:prstGeom>
        </p:spPr>
        <p:txBody>
          <a:bodyPr vert="horz"/>
          <a:lstStyle>
            <a:lvl1pPr marL="285750" indent="-285750" algn="l" defTabSz="457200" rtl="0" eaLnBrk="1" latinLnBrk="0" hangingPunct="1">
              <a:lnSpc>
                <a:spcPct val="130000"/>
              </a:lnSpc>
              <a:spcBef>
                <a:spcPct val="20000"/>
              </a:spcBef>
              <a:buClr>
                <a:srgbClr val="009CDE"/>
              </a:buClr>
              <a:buSzPct val="100000"/>
              <a:buFont typeface="Arial"/>
              <a:buBlip>
                <a:blip r:embed="rId2"/>
              </a:buBlip>
              <a:defRPr lang="en-US" sz="1200" kern="1200" dirty="0">
                <a:solidFill>
                  <a:srgbClr val="003087"/>
                </a:solidFill>
                <a:latin typeface="Arial"/>
                <a:ea typeface="+mn-ea"/>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pic>
        <p:nvPicPr>
          <p:cNvPr id="16" name="Picture 1" descr="pp_h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Group 19"/>
          <p:cNvGrpSpPr/>
          <p:nvPr userDrawn="1"/>
        </p:nvGrpSpPr>
        <p:grpSpPr>
          <a:xfrm>
            <a:off x="6237732" y="6373284"/>
            <a:ext cx="2296668" cy="302199"/>
            <a:chOff x="4800600" y="6373284"/>
            <a:chExt cx="2296668" cy="302199"/>
          </a:xfrm>
        </p:grpSpPr>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22" name="Rectangle 21"/>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3625541481"/>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354690" y="328420"/>
            <a:ext cx="8229600" cy="591593"/>
          </a:xfrm>
          <a:prstGeom prst="rect">
            <a:avLst/>
          </a:prstGeom>
        </p:spPr>
        <p:txBody>
          <a:bodyPr vert="horz"/>
          <a:lstStyle>
            <a:lvl1pPr algn="l">
              <a:defRPr lang="en-US" sz="2400" b="1" kern="1200" dirty="0">
                <a:solidFill>
                  <a:srgbClr val="003087"/>
                </a:solidFill>
                <a:latin typeface="Arial"/>
                <a:ea typeface="+mn-ea"/>
                <a:cs typeface="Arial"/>
              </a:defRPr>
            </a:lvl1pPr>
          </a:lstStyle>
          <a:p>
            <a:r>
              <a:rPr lang="en-US" dirty="0" smtClean="0"/>
              <a:t>Click to edit Master title style</a:t>
            </a:r>
            <a:endParaRPr lang="en-US" dirty="0"/>
          </a:p>
        </p:txBody>
      </p:sp>
      <p:sp>
        <p:nvSpPr>
          <p:cNvPr id="7" name="Text Placeholder 6"/>
          <p:cNvSpPr>
            <a:spLocks noGrp="1"/>
          </p:cNvSpPr>
          <p:nvPr>
            <p:ph type="body" sz="quarter" idx="11"/>
          </p:nvPr>
        </p:nvSpPr>
        <p:spPr>
          <a:xfrm>
            <a:off x="354693" y="813705"/>
            <a:ext cx="3121025" cy="836083"/>
          </a:xfrm>
          <a:prstGeom prst="rect">
            <a:avLst/>
          </a:prstGeom>
        </p:spPr>
        <p:txBody>
          <a:bodyPr vert="horz"/>
          <a:lstStyle>
            <a:lvl1pPr marL="0" indent="0">
              <a:buNone/>
              <a:defRPr lang="en-US" sz="1600" b="0" kern="1200" dirty="0" smtClean="0">
                <a:solidFill>
                  <a:srgbClr val="009CDE"/>
                </a:solidFill>
                <a:latin typeface="Arial"/>
                <a:ea typeface="+mn-ea"/>
                <a:cs typeface="Arial"/>
              </a:defRPr>
            </a:lvl1pPr>
            <a:lvl2pPr>
              <a:defRPr lang="en-US" sz="1600" b="0" kern="1200" dirty="0" smtClean="0">
                <a:solidFill>
                  <a:srgbClr val="009CDE"/>
                </a:solidFill>
                <a:latin typeface="Arial"/>
                <a:ea typeface="+mn-ea"/>
                <a:cs typeface="Arial"/>
              </a:defRPr>
            </a:lvl2pPr>
            <a:lvl3pPr>
              <a:defRPr lang="en-US" sz="1600" b="0" kern="1200" dirty="0" smtClean="0">
                <a:solidFill>
                  <a:srgbClr val="009CDE"/>
                </a:solidFill>
                <a:latin typeface="Arial"/>
                <a:ea typeface="+mn-ea"/>
                <a:cs typeface="Arial"/>
              </a:defRPr>
            </a:lvl3pPr>
            <a:lvl4pPr>
              <a:defRPr lang="en-US" sz="1600" b="0" kern="1200" dirty="0" smtClean="0">
                <a:solidFill>
                  <a:srgbClr val="009CDE"/>
                </a:solidFill>
                <a:latin typeface="Arial"/>
                <a:ea typeface="+mn-ea"/>
                <a:cs typeface="Arial"/>
              </a:defRPr>
            </a:lvl4pPr>
            <a:lvl5pPr>
              <a:defRPr lang="en-US" sz="1600" b="0" kern="1200" dirty="0">
                <a:solidFill>
                  <a:srgbClr val="009CDE"/>
                </a:solidFill>
                <a:latin typeface="Arial"/>
                <a:ea typeface="+mn-ea"/>
                <a:cs typeface="Arial"/>
              </a:defRPr>
            </a:lvl5pPr>
          </a:lstStyle>
          <a:p>
            <a:pPr lvl="0"/>
            <a:r>
              <a:rPr lang="en-US" dirty="0" smtClean="0"/>
              <a:t>Click to edit Master text styles</a:t>
            </a:r>
          </a:p>
        </p:txBody>
      </p:sp>
      <p:sp>
        <p:nvSpPr>
          <p:cNvPr id="14"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5"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rgbClr val="99999A"/>
                </a:solidFill>
                <a:latin typeface="Arial"/>
                <a:cs typeface="Arial"/>
              </a:defRPr>
            </a:lvl1pPr>
          </a:lstStyle>
          <a:p>
            <a:fld id="{392A089F-6FA7-E74D-8B91-14056D11BB2D}" type="slidenum">
              <a:rPr lang="en-US" smtClean="0"/>
              <a:pPr/>
              <a:t>‹#›</a:t>
            </a:fld>
            <a:endParaRPr lang="en-US" dirty="0"/>
          </a:p>
        </p:txBody>
      </p:sp>
      <p:sp>
        <p:nvSpPr>
          <p:cNvPr id="16" name="Text Placeholder 4"/>
          <p:cNvSpPr>
            <a:spLocks noGrp="1"/>
          </p:cNvSpPr>
          <p:nvPr>
            <p:ph type="body" sz="quarter" idx="12"/>
          </p:nvPr>
        </p:nvSpPr>
        <p:spPr>
          <a:xfrm>
            <a:off x="353032" y="1648884"/>
            <a:ext cx="3025775" cy="4622800"/>
          </a:xfrm>
          <a:prstGeom prst="rect">
            <a:avLst/>
          </a:prstGeom>
        </p:spPr>
        <p:txBody>
          <a:bodyPr vert="horz"/>
          <a:lstStyle>
            <a:lvl1pPr marL="0" indent="0">
              <a:buNone/>
              <a:defRPr sz="1400">
                <a:solidFill>
                  <a:srgbClr val="7F7F7F"/>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17" name="Text Placeholder 4"/>
          <p:cNvSpPr>
            <a:spLocks noGrp="1"/>
          </p:cNvSpPr>
          <p:nvPr>
            <p:ph type="body" sz="quarter" idx="13"/>
          </p:nvPr>
        </p:nvSpPr>
        <p:spPr>
          <a:xfrm>
            <a:off x="4800601" y="1648884"/>
            <a:ext cx="3025775" cy="4622800"/>
          </a:xfrm>
          <a:prstGeom prst="rect">
            <a:avLst/>
          </a:prstGeom>
        </p:spPr>
        <p:txBody>
          <a:bodyPr vert="horz"/>
          <a:lstStyle>
            <a:lvl1pPr marL="0" indent="0">
              <a:buNone/>
              <a:defRPr sz="1400">
                <a:solidFill>
                  <a:srgbClr val="7F7F7F"/>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pic>
        <p:nvPicPr>
          <p:cNvPr id="9" name="Picture 1" descr="pp_h_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9"/>
          <p:cNvGrpSpPr/>
          <p:nvPr userDrawn="1"/>
        </p:nvGrpSpPr>
        <p:grpSpPr>
          <a:xfrm>
            <a:off x="6237732" y="6373284"/>
            <a:ext cx="2296668" cy="302199"/>
            <a:chOff x="4800600" y="6373284"/>
            <a:chExt cx="2296668" cy="302199"/>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12" name="Rectangle 11"/>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3289826783"/>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354690" y="328420"/>
            <a:ext cx="8229600" cy="591593"/>
          </a:xfrm>
          <a:prstGeom prst="rect">
            <a:avLst/>
          </a:prstGeom>
        </p:spPr>
        <p:txBody>
          <a:bodyPr vert="horz"/>
          <a:lstStyle>
            <a:lvl1pPr algn="l">
              <a:defRPr lang="en-US" sz="2400" b="1" kern="1200" dirty="0">
                <a:solidFill>
                  <a:srgbClr val="003087"/>
                </a:solidFill>
                <a:latin typeface="Arial"/>
                <a:ea typeface="+mn-ea"/>
                <a:cs typeface="Arial"/>
              </a:defRPr>
            </a:lvl1pPr>
          </a:lstStyle>
          <a:p>
            <a:r>
              <a:rPr lang="en-US" dirty="0" smtClean="0"/>
              <a:t>Click to edit Master title style</a:t>
            </a:r>
            <a:endParaRPr lang="en-US" dirty="0"/>
          </a:p>
        </p:txBody>
      </p:sp>
      <p:sp>
        <p:nvSpPr>
          <p:cNvPr id="7" name="Text Placeholder 6"/>
          <p:cNvSpPr>
            <a:spLocks noGrp="1"/>
          </p:cNvSpPr>
          <p:nvPr>
            <p:ph type="body" sz="quarter" idx="11"/>
          </p:nvPr>
        </p:nvSpPr>
        <p:spPr>
          <a:xfrm>
            <a:off x="354693" y="813705"/>
            <a:ext cx="3121025" cy="836083"/>
          </a:xfrm>
          <a:prstGeom prst="rect">
            <a:avLst/>
          </a:prstGeom>
        </p:spPr>
        <p:txBody>
          <a:bodyPr vert="horz"/>
          <a:lstStyle>
            <a:lvl1pPr marL="0" indent="0">
              <a:buNone/>
              <a:defRPr lang="en-US" sz="1600" b="0" kern="1200" dirty="0" smtClean="0">
                <a:solidFill>
                  <a:srgbClr val="009CDE"/>
                </a:solidFill>
                <a:latin typeface="Arial"/>
                <a:ea typeface="+mn-ea"/>
                <a:cs typeface="Arial"/>
              </a:defRPr>
            </a:lvl1pPr>
            <a:lvl2pPr>
              <a:defRPr lang="en-US" sz="1600" b="0" kern="1200" dirty="0" smtClean="0">
                <a:solidFill>
                  <a:srgbClr val="009CDE"/>
                </a:solidFill>
                <a:latin typeface="Arial"/>
                <a:ea typeface="+mn-ea"/>
                <a:cs typeface="Arial"/>
              </a:defRPr>
            </a:lvl2pPr>
            <a:lvl3pPr>
              <a:defRPr lang="en-US" sz="1600" b="0" kern="1200" dirty="0" smtClean="0">
                <a:solidFill>
                  <a:srgbClr val="009CDE"/>
                </a:solidFill>
                <a:latin typeface="Arial"/>
                <a:ea typeface="+mn-ea"/>
                <a:cs typeface="Arial"/>
              </a:defRPr>
            </a:lvl3pPr>
            <a:lvl4pPr>
              <a:defRPr lang="en-US" sz="1600" b="0" kern="1200" dirty="0" smtClean="0">
                <a:solidFill>
                  <a:srgbClr val="009CDE"/>
                </a:solidFill>
                <a:latin typeface="Arial"/>
                <a:ea typeface="+mn-ea"/>
                <a:cs typeface="Arial"/>
              </a:defRPr>
            </a:lvl4pPr>
            <a:lvl5pPr>
              <a:defRPr lang="en-US" sz="1600" b="0" kern="1200" dirty="0">
                <a:solidFill>
                  <a:srgbClr val="009CDE"/>
                </a:solidFill>
                <a:latin typeface="Arial"/>
                <a:ea typeface="+mn-ea"/>
                <a:cs typeface="Arial"/>
              </a:defRPr>
            </a:lvl5pPr>
          </a:lstStyle>
          <a:p>
            <a:pPr lvl="0"/>
            <a:r>
              <a:rPr lang="en-US" smtClean="0"/>
              <a:t>Click to edit Master text styles</a:t>
            </a:r>
          </a:p>
        </p:txBody>
      </p:sp>
      <p:sp>
        <p:nvSpPr>
          <p:cNvPr id="12"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3"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rgbClr val="99999A"/>
                </a:solidFill>
                <a:latin typeface="Arial"/>
                <a:cs typeface="Arial"/>
              </a:defRPr>
            </a:lvl1pPr>
          </a:lstStyle>
          <a:p>
            <a:fld id="{392A089F-6FA7-E74D-8B91-14056D11BB2D}" type="slidenum">
              <a:rPr lang="en-US" smtClean="0"/>
              <a:pPr/>
              <a:t>‹#›</a:t>
            </a:fld>
            <a:endParaRPr lang="en-US" dirty="0"/>
          </a:p>
        </p:txBody>
      </p:sp>
      <p:sp>
        <p:nvSpPr>
          <p:cNvPr id="14" name="Text Placeholder 4"/>
          <p:cNvSpPr>
            <a:spLocks noGrp="1"/>
          </p:cNvSpPr>
          <p:nvPr>
            <p:ph type="body" sz="quarter" idx="12"/>
          </p:nvPr>
        </p:nvSpPr>
        <p:spPr>
          <a:xfrm>
            <a:off x="353031" y="1648884"/>
            <a:ext cx="8332182" cy="4622800"/>
          </a:xfrm>
          <a:prstGeom prst="rect">
            <a:avLst/>
          </a:prstGeom>
        </p:spPr>
        <p:txBody>
          <a:bodyPr vert="horz"/>
          <a:lstStyle>
            <a:lvl1pPr marL="0" indent="0">
              <a:buNone/>
              <a:defRPr sz="1400">
                <a:solidFill>
                  <a:srgbClr val="7F7F7F"/>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pic>
        <p:nvPicPr>
          <p:cNvPr id="9" name="Picture 1" descr="pp_h_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7"/>
          <p:cNvGrpSpPr/>
          <p:nvPr userDrawn="1"/>
        </p:nvGrpSpPr>
        <p:grpSpPr>
          <a:xfrm>
            <a:off x="6237732" y="6403401"/>
            <a:ext cx="2296668" cy="302199"/>
            <a:chOff x="4800600" y="6373284"/>
            <a:chExt cx="2296668" cy="302199"/>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11" name="Rectangle 10"/>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895890772"/>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rgbClr val="003087"/>
        </a:solidFill>
        <a:effectLst/>
      </p:bgPr>
    </p:bg>
    <p:spTree>
      <p:nvGrpSpPr>
        <p:cNvPr id="1" name=""/>
        <p:cNvGrpSpPr/>
        <p:nvPr/>
      </p:nvGrpSpPr>
      <p:grpSpPr>
        <a:xfrm>
          <a:off x="0" y="0"/>
          <a:ext cx="0" cy="0"/>
          <a:chOff x="0" y="0"/>
          <a:chExt cx="0" cy="0"/>
        </a:xfrm>
      </p:grpSpPr>
      <p:sp>
        <p:nvSpPr>
          <p:cNvPr id="16" name="Rectangle 1"/>
          <p:cNvSpPr/>
          <p:nvPr userDrawn="1"/>
        </p:nvSpPr>
        <p:spPr>
          <a:xfrm>
            <a:off x="7112002" y="0"/>
            <a:ext cx="2031999" cy="6858000"/>
          </a:xfrm>
          <a:custGeom>
            <a:avLst/>
            <a:gdLst>
              <a:gd name="connsiteX0" fmla="*/ 0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0 w 2031999"/>
              <a:gd name="connsiteY4" fmla="*/ 0 h 5143500"/>
              <a:gd name="connsiteX0" fmla="*/ 1073727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1073727 w 2031999"/>
              <a:gd name="connsiteY4" fmla="*/ 0 h 5143500"/>
              <a:gd name="connsiteX0" fmla="*/ 1362363 w 2031999"/>
              <a:gd name="connsiteY0" fmla="*/ 0 h 5149273"/>
              <a:gd name="connsiteX1" fmla="*/ 2031999 w 2031999"/>
              <a:gd name="connsiteY1" fmla="*/ 5773 h 5149273"/>
              <a:gd name="connsiteX2" fmla="*/ 2031999 w 2031999"/>
              <a:gd name="connsiteY2" fmla="*/ 5149273 h 5149273"/>
              <a:gd name="connsiteX3" fmla="*/ 0 w 2031999"/>
              <a:gd name="connsiteY3" fmla="*/ 5149273 h 5149273"/>
              <a:gd name="connsiteX4" fmla="*/ 1362363 w 2031999"/>
              <a:gd name="connsiteY4" fmla="*/ 0 h 5149273"/>
              <a:gd name="connsiteX0" fmla="*/ 1067954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1067954 w 2031999"/>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999" h="5143500">
                <a:moveTo>
                  <a:pt x="1067954" y="0"/>
                </a:moveTo>
                <a:lnTo>
                  <a:pt x="2031999" y="0"/>
                </a:lnTo>
                <a:lnTo>
                  <a:pt x="2031999" y="5143500"/>
                </a:lnTo>
                <a:lnTo>
                  <a:pt x="0" y="5143500"/>
                </a:lnTo>
                <a:lnTo>
                  <a:pt x="1067954" y="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latin typeface="Arial"/>
              <a:cs typeface="Arial"/>
            </a:endParaRPr>
          </a:p>
        </p:txBody>
      </p:sp>
      <p:sp>
        <p:nvSpPr>
          <p:cNvPr id="8" name="Text Placeholder 2"/>
          <p:cNvSpPr>
            <a:spLocks noGrp="1"/>
          </p:cNvSpPr>
          <p:nvPr>
            <p:ph type="body" sz="quarter" idx="10"/>
          </p:nvPr>
        </p:nvSpPr>
        <p:spPr>
          <a:xfrm>
            <a:off x="449264" y="1740488"/>
            <a:ext cx="7018337" cy="2808429"/>
          </a:xfrm>
          <a:prstGeom prst="rect">
            <a:avLst/>
          </a:prstGeom>
        </p:spPr>
        <p:txBody>
          <a:bodyPr vert="horz" lIns="0"/>
          <a:lstStyle>
            <a:lvl1pPr marL="0" indent="0">
              <a:buNone/>
              <a:defRPr sz="3600" b="1" i="1">
                <a:solidFill>
                  <a:srgbClr val="FFFFFF"/>
                </a:solidFill>
                <a:latin typeface="Arial"/>
                <a:cs typeface="Arial"/>
              </a:defRPr>
            </a:lvl1pPr>
            <a:lvl2pPr marL="0" indent="0">
              <a:buNone/>
              <a:defRPr sz="2000">
                <a:solidFill>
                  <a:srgbClr val="FFFFFF"/>
                </a:solidFill>
                <a:latin typeface="Arial"/>
                <a:cs typeface="Arial"/>
              </a:defRPr>
            </a:lvl2pPr>
            <a:lvl3pPr marL="0" indent="0">
              <a:buNone/>
              <a:defRPr sz="1200">
                <a:solidFill>
                  <a:srgbClr val="FFFFFF"/>
                </a:solidFill>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p>
        </p:txBody>
      </p:sp>
      <p:sp>
        <p:nvSpPr>
          <p:cNvPr id="18" name="AutoShape 1"/>
          <p:cNvSpPr>
            <a:spLocks/>
          </p:cNvSpPr>
          <p:nvPr userDrawn="1"/>
        </p:nvSpPr>
        <p:spPr bwMode="auto">
          <a:xfrm>
            <a:off x="1205374"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chemeClr val="bg1"/>
                </a:solidFill>
                <a:latin typeface="Arial"/>
                <a:ea typeface="+mn-ea"/>
                <a:cs typeface="Arial"/>
                <a:sym typeface="Futura Std Book" charset="0"/>
              </a:rPr>
              <a:t>© 2016 PayPal Inc. All rights reserved. Confidential and proprietary.</a:t>
            </a:r>
            <a:endParaRPr lang="en-US" sz="700" b="0" i="0" kern="1200" dirty="0" smtClean="0">
              <a:solidFill>
                <a:schemeClr val="bg1"/>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7"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rgbClr val="99999A"/>
                </a:solidFill>
                <a:latin typeface="Arial"/>
                <a:cs typeface="Arial"/>
              </a:defRPr>
            </a:lvl1pPr>
          </a:lstStyle>
          <a:p>
            <a:fld id="{392A089F-6FA7-E74D-8B91-14056D11BB2D}" type="slidenum">
              <a:rPr lang="en-US" smtClean="0"/>
              <a:pPr/>
              <a:t>‹#›</a:t>
            </a:fld>
            <a:endParaRPr lang="en-US" dirty="0"/>
          </a:p>
        </p:txBody>
      </p:sp>
      <p:sp>
        <p:nvSpPr>
          <p:cNvPr id="9" name="Text Placeholder 6"/>
          <p:cNvSpPr>
            <a:spLocks noGrp="1"/>
          </p:cNvSpPr>
          <p:nvPr>
            <p:ph type="body" sz="quarter" idx="11"/>
          </p:nvPr>
        </p:nvSpPr>
        <p:spPr>
          <a:xfrm>
            <a:off x="381001" y="2514600"/>
            <a:ext cx="3121025" cy="836083"/>
          </a:xfrm>
          <a:prstGeom prst="rect">
            <a:avLst/>
          </a:prstGeom>
        </p:spPr>
        <p:txBody>
          <a:bodyPr vert="horz"/>
          <a:lstStyle>
            <a:lvl1pPr marL="0" indent="0">
              <a:buNone/>
              <a:defRPr lang="en-US" sz="1600" b="0" kern="1200" dirty="0" smtClean="0">
                <a:solidFill>
                  <a:srgbClr val="FFFFFF"/>
                </a:solidFill>
                <a:latin typeface="Arial"/>
                <a:ea typeface="+mn-ea"/>
                <a:cs typeface="Arial"/>
              </a:defRPr>
            </a:lvl1pPr>
            <a:lvl2pPr>
              <a:defRPr lang="en-US" sz="1600" b="0" kern="1200" dirty="0" smtClean="0">
                <a:solidFill>
                  <a:srgbClr val="009CDE"/>
                </a:solidFill>
                <a:latin typeface="Arial"/>
                <a:ea typeface="+mn-ea"/>
                <a:cs typeface="Arial"/>
              </a:defRPr>
            </a:lvl2pPr>
            <a:lvl3pPr>
              <a:defRPr lang="en-US" sz="1600" b="0" kern="1200" dirty="0" smtClean="0">
                <a:solidFill>
                  <a:srgbClr val="009CDE"/>
                </a:solidFill>
                <a:latin typeface="Arial"/>
                <a:ea typeface="+mn-ea"/>
                <a:cs typeface="Arial"/>
              </a:defRPr>
            </a:lvl3pPr>
            <a:lvl4pPr>
              <a:defRPr lang="en-US" sz="1600" b="0" kern="1200" dirty="0" smtClean="0">
                <a:solidFill>
                  <a:srgbClr val="009CDE"/>
                </a:solidFill>
                <a:latin typeface="Arial"/>
                <a:ea typeface="+mn-ea"/>
                <a:cs typeface="Arial"/>
              </a:defRPr>
            </a:lvl4pPr>
            <a:lvl5pPr>
              <a:defRPr lang="en-US" sz="1600" b="0" kern="1200" dirty="0">
                <a:solidFill>
                  <a:srgbClr val="009CDE"/>
                </a:solidFill>
                <a:latin typeface="Arial"/>
                <a:ea typeface="+mn-ea"/>
                <a:cs typeface="Arial"/>
              </a:defRPr>
            </a:lvl5pPr>
          </a:lstStyle>
          <a:p>
            <a:pPr lvl="0"/>
            <a:r>
              <a:rPr lang="en-US" dirty="0" smtClean="0"/>
              <a:t>Click to edit Master text styles</a:t>
            </a:r>
          </a:p>
        </p:txBody>
      </p:sp>
      <p:pic>
        <p:nvPicPr>
          <p:cNvPr id="10" name="Picture 9" descr="pp_h_1C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9264" y="6429475"/>
            <a:ext cx="668061" cy="162062"/>
          </a:xfrm>
          <a:prstGeom prst="rect">
            <a:avLst/>
          </a:prstGeom>
        </p:spPr>
      </p:pic>
      <p:grpSp>
        <p:nvGrpSpPr>
          <p:cNvPr id="11" name="Group 10"/>
          <p:cNvGrpSpPr/>
          <p:nvPr userDrawn="1"/>
        </p:nvGrpSpPr>
        <p:grpSpPr>
          <a:xfrm>
            <a:off x="4887547" y="6385568"/>
            <a:ext cx="2275253" cy="302199"/>
            <a:chOff x="4735147" y="6385568"/>
            <a:chExt cx="2275253" cy="302199"/>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5147" y="6397345"/>
              <a:ext cx="282993" cy="272589"/>
            </a:xfrm>
            <a:prstGeom prst="rect">
              <a:avLst/>
            </a:prstGeom>
          </p:spPr>
        </p:pic>
        <p:sp>
          <p:nvSpPr>
            <p:cNvPr id="13" name="Rectangle 12"/>
            <p:cNvSpPr/>
            <p:nvPr/>
          </p:nvSpPr>
          <p:spPr>
            <a:xfrm>
              <a:off x="4980677" y="6385568"/>
              <a:ext cx="2029723" cy="302199"/>
            </a:xfrm>
            <a:prstGeom prst="rect">
              <a:avLst/>
            </a:prstGeom>
          </p:spPr>
          <p:txBody>
            <a:bodyPr wrap="none">
              <a:spAutoFit/>
            </a:bodyPr>
            <a:lstStyle/>
            <a:p>
              <a:pPr>
                <a:lnSpc>
                  <a:spcPct val="140000"/>
                </a:lnSpc>
              </a:pPr>
              <a:r>
                <a:rPr lang="en-US" sz="1100" dirty="0" smtClean="0">
                  <a:solidFill>
                    <a:schemeClr val="bg1"/>
                  </a:solidFill>
                  <a:latin typeface="Arial"/>
                  <a:cs typeface="Arial"/>
                </a:rPr>
                <a:t>Global Technology Education</a:t>
              </a:r>
              <a:endParaRPr lang="en-US" sz="1100" dirty="0">
                <a:solidFill>
                  <a:schemeClr val="bg1"/>
                </a:solidFill>
                <a:latin typeface="Arial"/>
                <a:cs typeface="Arial"/>
              </a:endParaRPr>
            </a:p>
          </p:txBody>
        </p:sp>
      </p:grpSp>
    </p:spTree>
    <p:extLst>
      <p:ext uri="{BB962C8B-B14F-4D97-AF65-F5344CB8AC3E}">
        <p14:creationId xmlns:p14="http://schemas.microsoft.com/office/powerpoint/2010/main" val="1402363092"/>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rgbClr val="003087"/>
        </a:solidFill>
        <a:effectLst/>
      </p:bgPr>
    </p:bg>
    <p:spTree>
      <p:nvGrpSpPr>
        <p:cNvPr id="1" name=""/>
        <p:cNvGrpSpPr/>
        <p:nvPr/>
      </p:nvGrpSpPr>
      <p:grpSpPr>
        <a:xfrm>
          <a:off x="0" y="0"/>
          <a:ext cx="0" cy="0"/>
          <a:chOff x="0" y="0"/>
          <a:chExt cx="0" cy="0"/>
        </a:xfrm>
      </p:grpSpPr>
      <p:sp>
        <p:nvSpPr>
          <p:cNvPr id="14" name="Rectangle 1"/>
          <p:cNvSpPr/>
          <p:nvPr userDrawn="1"/>
        </p:nvSpPr>
        <p:spPr>
          <a:xfrm>
            <a:off x="7112002" y="0"/>
            <a:ext cx="2031999" cy="6858000"/>
          </a:xfrm>
          <a:custGeom>
            <a:avLst/>
            <a:gdLst>
              <a:gd name="connsiteX0" fmla="*/ 0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0 w 2031999"/>
              <a:gd name="connsiteY4" fmla="*/ 0 h 5143500"/>
              <a:gd name="connsiteX0" fmla="*/ 1073727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1073727 w 2031999"/>
              <a:gd name="connsiteY4" fmla="*/ 0 h 5143500"/>
              <a:gd name="connsiteX0" fmla="*/ 1362363 w 2031999"/>
              <a:gd name="connsiteY0" fmla="*/ 0 h 5149273"/>
              <a:gd name="connsiteX1" fmla="*/ 2031999 w 2031999"/>
              <a:gd name="connsiteY1" fmla="*/ 5773 h 5149273"/>
              <a:gd name="connsiteX2" fmla="*/ 2031999 w 2031999"/>
              <a:gd name="connsiteY2" fmla="*/ 5149273 h 5149273"/>
              <a:gd name="connsiteX3" fmla="*/ 0 w 2031999"/>
              <a:gd name="connsiteY3" fmla="*/ 5149273 h 5149273"/>
              <a:gd name="connsiteX4" fmla="*/ 1362363 w 2031999"/>
              <a:gd name="connsiteY4" fmla="*/ 0 h 5149273"/>
              <a:gd name="connsiteX0" fmla="*/ 1067954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1067954 w 2031999"/>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999" h="5143500">
                <a:moveTo>
                  <a:pt x="1067954" y="0"/>
                </a:moveTo>
                <a:lnTo>
                  <a:pt x="2031999" y="0"/>
                </a:lnTo>
                <a:lnTo>
                  <a:pt x="2031999" y="5143500"/>
                </a:lnTo>
                <a:lnTo>
                  <a:pt x="0" y="5143500"/>
                </a:lnTo>
                <a:lnTo>
                  <a:pt x="1067954" y="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latin typeface="Arial"/>
              <a:cs typeface="Arial"/>
            </a:endParaRPr>
          </a:p>
        </p:txBody>
      </p:sp>
      <p:sp>
        <p:nvSpPr>
          <p:cNvPr id="12" name="Text Placeholder 2"/>
          <p:cNvSpPr>
            <a:spLocks noGrp="1"/>
          </p:cNvSpPr>
          <p:nvPr>
            <p:ph type="body" sz="quarter" idx="10"/>
          </p:nvPr>
        </p:nvSpPr>
        <p:spPr>
          <a:xfrm>
            <a:off x="449264" y="1740488"/>
            <a:ext cx="5348313" cy="2808429"/>
          </a:xfrm>
          <a:prstGeom prst="rect">
            <a:avLst/>
          </a:prstGeom>
        </p:spPr>
        <p:txBody>
          <a:bodyPr vert="horz" lIns="0"/>
          <a:lstStyle>
            <a:lvl1pPr marL="0" indent="0">
              <a:buNone/>
              <a:defRPr sz="3600" b="1" i="1">
                <a:solidFill>
                  <a:srgbClr val="FFFFFF"/>
                </a:solidFill>
                <a:latin typeface="Arial"/>
                <a:cs typeface="Arial"/>
              </a:defRPr>
            </a:lvl1pPr>
            <a:lvl2pPr marL="0" indent="0">
              <a:buNone/>
              <a:defRPr sz="2000">
                <a:solidFill>
                  <a:srgbClr val="FFFFFF"/>
                </a:solidFill>
                <a:latin typeface="Arial"/>
                <a:cs typeface="Arial"/>
              </a:defRPr>
            </a:lvl2pPr>
            <a:lvl3pPr marL="0" indent="0">
              <a:buNone/>
              <a:defRPr sz="1200">
                <a:solidFill>
                  <a:srgbClr val="FFFFFF"/>
                </a:solidFill>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AutoShape 1"/>
          <p:cNvSpPr>
            <a:spLocks/>
          </p:cNvSpPr>
          <p:nvPr userDrawn="1"/>
        </p:nvSpPr>
        <p:spPr bwMode="auto">
          <a:xfrm>
            <a:off x="1205374"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chemeClr val="bg1"/>
                </a:solidFill>
                <a:latin typeface="Arial"/>
                <a:ea typeface="+mn-ea"/>
                <a:cs typeface="Arial"/>
                <a:sym typeface="Futura Std Book" charset="0"/>
              </a:rPr>
              <a:t>© 2016 PayPal Inc. All rights reserved. Confidential and proprietary.</a:t>
            </a:r>
            <a:endParaRPr lang="en-US" sz="700" b="0" i="0" kern="1200" dirty="0" smtClean="0">
              <a:solidFill>
                <a:schemeClr val="bg1"/>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1"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rgbClr val="99999A"/>
                </a:solidFill>
                <a:latin typeface="Arial"/>
                <a:cs typeface="Arial"/>
              </a:defRPr>
            </a:lvl1pPr>
          </a:lstStyle>
          <a:p>
            <a:fld id="{392A089F-6FA7-E74D-8B91-14056D11BB2D}" type="slidenum">
              <a:rPr lang="en-US" smtClean="0"/>
              <a:pPr/>
              <a:t>‹#›</a:t>
            </a:fld>
            <a:endParaRPr lang="en-US" dirty="0"/>
          </a:p>
        </p:txBody>
      </p:sp>
      <p:pic>
        <p:nvPicPr>
          <p:cNvPr id="7" name="Picture 6" descr="pp_h_1C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9264" y="6429475"/>
            <a:ext cx="668061" cy="162062"/>
          </a:xfrm>
          <a:prstGeom prst="rect">
            <a:avLst/>
          </a:prstGeom>
        </p:spPr>
      </p:pic>
      <p:grpSp>
        <p:nvGrpSpPr>
          <p:cNvPr id="8" name="Group 7"/>
          <p:cNvGrpSpPr/>
          <p:nvPr userDrawn="1"/>
        </p:nvGrpSpPr>
        <p:grpSpPr>
          <a:xfrm>
            <a:off x="4800600" y="6385568"/>
            <a:ext cx="2275253" cy="302199"/>
            <a:chOff x="4735147" y="6385568"/>
            <a:chExt cx="2275253" cy="302199"/>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5147" y="6397345"/>
              <a:ext cx="282993" cy="272589"/>
            </a:xfrm>
            <a:prstGeom prst="rect">
              <a:avLst/>
            </a:prstGeom>
          </p:spPr>
        </p:pic>
        <p:sp>
          <p:nvSpPr>
            <p:cNvPr id="13" name="Rectangle 12"/>
            <p:cNvSpPr/>
            <p:nvPr/>
          </p:nvSpPr>
          <p:spPr>
            <a:xfrm>
              <a:off x="4980677" y="6385568"/>
              <a:ext cx="2029723" cy="302199"/>
            </a:xfrm>
            <a:prstGeom prst="rect">
              <a:avLst/>
            </a:prstGeom>
          </p:spPr>
          <p:txBody>
            <a:bodyPr wrap="none">
              <a:spAutoFit/>
            </a:bodyPr>
            <a:lstStyle/>
            <a:p>
              <a:pPr>
                <a:lnSpc>
                  <a:spcPct val="140000"/>
                </a:lnSpc>
              </a:pPr>
              <a:r>
                <a:rPr lang="en-US" sz="1100" dirty="0" smtClean="0">
                  <a:solidFill>
                    <a:schemeClr val="bg1"/>
                  </a:solidFill>
                  <a:latin typeface="Arial"/>
                  <a:cs typeface="Arial"/>
                </a:rPr>
                <a:t>Global Technology Education</a:t>
              </a:r>
              <a:endParaRPr lang="en-US" sz="1100" dirty="0">
                <a:solidFill>
                  <a:schemeClr val="bg1"/>
                </a:solidFill>
                <a:latin typeface="Arial"/>
                <a:cs typeface="Arial"/>
              </a:endParaRPr>
            </a:p>
          </p:txBody>
        </p:sp>
      </p:grpSp>
    </p:spTree>
    <p:extLst>
      <p:ext uri="{BB962C8B-B14F-4D97-AF65-F5344CB8AC3E}">
        <p14:creationId xmlns:p14="http://schemas.microsoft.com/office/powerpoint/2010/main" val="245067912"/>
      </p:ext>
    </p:extLst>
  </p:cSld>
  <p:clrMapOvr>
    <a:masterClrMapping/>
  </p:clrMapOvr>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General Slide">
    <p:bg>
      <p:bgPr>
        <a:solidFill>
          <a:srgbClr val="003087"/>
        </a:solidFill>
        <a:effectLst/>
      </p:bgPr>
    </p:bg>
    <p:spTree>
      <p:nvGrpSpPr>
        <p:cNvPr id="1" name=""/>
        <p:cNvGrpSpPr/>
        <p:nvPr/>
      </p:nvGrpSpPr>
      <p:grpSpPr>
        <a:xfrm>
          <a:off x="0" y="0"/>
          <a:ext cx="0" cy="0"/>
          <a:chOff x="0" y="0"/>
          <a:chExt cx="0" cy="0"/>
        </a:xfrm>
      </p:grpSpPr>
      <p:sp>
        <p:nvSpPr>
          <p:cNvPr id="11" name="Text Placeholder 2"/>
          <p:cNvSpPr>
            <a:spLocks noGrp="1"/>
          </p:cNvSpPr>
          <p:nvPr>
            <p:ph type="body" sz="quarter" idx="10"/>
          </p:nvPr>
        </p:nvSpPr>
        <p:spPr>
          <a:xfrm>
            <a:off x="449264" y="2666303"/>
            <a:ext cx="7809325" cy="2808429"/>
          </a:xfrm>
          <a:prstGeom prst="rect">
            <a:avLst/>
          </a:prstGeom>
        </p:spPr>
        <p:txBody>
          <a:bodyPr vert="horz" lIns="0"/>
          <a:lstStyle>
            <a:lvl1pPr marL="0" indent="0">
              <a:buNone/>
              <a:defRPr sz="3600" b="1" i="0">
                <a:solidFill>
                  <a:srgbClr val="FFFFFF"/>
                </a:solidFill>
                <a:latin typeface="Arial"/>
                <a:cs typeface="Arial"/>
              </a:defRPr>
            </a:lvl1pPr>
            <a:lvl2pPr marL="0" indent="0">
              <a:buNone/>
              <a:defRPr sz="2000">
                <a:solidFill>
                  <a:srgbClr val="FFFFFF"/>
                </a:solidFill>
                <a:latin typeface="Arial"/>
                <a:cs typeface="Arial"/>
              </a:defRPr>
            </a:lvl2pPr>
            <a:lvl3pPr marL="0" indent="0">
              <a:buNone/>
              <a:defRPr sz="1200">
                <a:solidFill>
                  <a:srgbClr val="FFFFFF"/>
                </a:solidFill>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p>
        </p:txBody>
      </p:sp>
      <p:sp>
        <p:nvSpPr>
          <p:cNvPr id="8" name="AutoShape 1"/>
          <p:cNvSpPr>
            <a:spLocks/>
          </p:cNvSpPr>
          <p:nvPr userDrawn="1"/>
        </p:nvSpPr>
        <p:spPr bwMode="auto">
          <a:xfrm>
            <a:off x="1205374"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chemeClr val="bg1"/>
                </a:solidFill>
                <a:latin typeface="Arial"/>
                <a:ea typeface="+mn-ea"/>
                <a:cs typeface="Arial"/>
                <a:sym typeface="Futura Std Book" charset="0"/>
              </a:rPr>
              <a:t>© 2016 PayPal Inc. All rights reserved. Confidential and proprietary.</a:t>
            </a:r>
            <a:endParaRPr lang="en-US" sz="700" b="0" i="0" kern="1200" dirty="0" smtClean="0">
              <a:solidFill>
                <a:schemeClr val="bg1"/>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0"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chemeClr val="bg1"/>
                </a:solidFill>
                <a:latin typeface="Arial"/>
                <a:cs typeface="Arial"/>
              </a:defRPr>
            </a:lvl1pPr>
          </a:lstStyle>
          <a:p>
            <a:fld id="{392A089F-6FA7-E74D-8B91-14056D11BB2D}" type="slidenum">
              <a:rPr lang="en-US" smtClean="0"/>
              <a:pPr/>
              <a:t>‹#›</a:t>
            </a:fld>
            <a:endParaRPr lang="en-US" dirty="0"/>
          </a:p>
        </p:txBody>
      </p:sp>
      <p:pic>
        <p:nvPicPr>
          <p:cNvPr id="6" name="Picture 5" descr="pp_h_1C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9264" y="6429475"/>
            <a:ext cx="668061" cy="162062"/>
          </a:xfrm>
          <a:prstGeom prst="rect">
            <a:avLst/>
          </a:prstGeom>
        </p:spPr>
      </p:pic>
      <p:grpSp>
        <p:nvGrpSpPr>
          <p:cNvPr id="7" name="Group 6"/>
          <p:cNvGrpSpPr/>
          <p:nvPr userDrawn="1"/>
        </p:nvGrpSpPr>
        <p:grpSpPr>
          <a:xfrm>
            <a:off x="6259147" y="6385568"/>
            <a:ext cx="2275253" cy="302199"/>
            <a:chOff x="4735147" y="6385568"/>
            <a:chExt cx="2275253" cy="302199"/>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5147" y="6397345"/>
              <a:ext cx="282993" cy="272589"/>
            </a:xfrm>
            <a:prstGeom prst="rect">
              <a:avLst/>
            </a:prstGeom>
          </p:spPr>
        </p:pic>
        <p:sp>
          <p:nvSpPr>
            <p:cNvPr id="12" name="Rectangle 11"/>
            <p:cNvSpPr/>
            <p:nvPr/>
          </p:nvSpPr>
          <p:spPr>
            <a:xfrm>
              <a:off x="4980677" y="6385568"/>
              <a:ext cx="2029723" cy="302199"/>
            </a:xfrm>
            <a:prstGeom prst="rect">
              <a:avLst/>
            </a:prstGeom>
          </p:spPr>
          <p:txBody>
            <a:bodyPr wrap="none">
              <a:spAutoFit/>
            </a:bodyPr>
            <a:lstStyle/>
            <a:p>
              <a:pPr>
                <a:lnSpc>
                  <a:spcPct val="140000"/>
                </a:lnSpc>
              </a:pPr>
              <a:r>
                <a:rPr lang="en-US" sz="1100" dirty="0" smtClean="0">
                  <a:solidFill>
                    <a:schemeClr val="bg1"/>
                  </a:solidFill>
                  <a:latin typeface="Arial"/>
                  <a:cs typeface="Arial"/>
                </a:rPr>
                <a:t>Global Technology Education</a:t>
              </a:r>
              <a:endParaRPr lang="en-US" sz="1100" dirty="0">
                <a:solidFill>
                  <a:schemeClr val="bg1"/>
                </a:solidFill>
                <a:latin typeface="Arial"/>
                <a:cs typeface="Arial"/>
              </a:endParaRPr>
            </a:p>
          </p:txBody>
        </p:sp>
      </p:grpSp>
    </p:spTree>
    <p:extLst>
      <p:ext uri="{BB962C8B-B14F-4D97-AF65-F5344CB8AC3E}">
        <p14:creationId xmlns:p14="http://schemas.microsoft.com/office/powerpoint/2010/main" val="995200656"/>
      </p:ext>
    </p:extLst>
  </p:cSld>
  <p:clrMapOvr>
    <a:masterClrMapping/>
  </p:clrMapOvr>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Blue Background">
    <p:bg>
      <p:bgPr>
        <a:solidFill>
          <a:srgbClr val="003087"/>
        </a:solidFill>
        <a:effectLst/>
      </p:bgPr>
    </p:bg>
    <p:spTree>
      <p:nvGrpSpPr>
        <p:cNvPr id="1" name=""/>
        <p:cNvGrpSpPr/>
        <p:nvPr/>
      </p:nvGrpSpPr>
      <p:grpSpPr>
        <a:xfrm>
          <a:off x="0" y="0"/>
          <a:ext cx="0" cy="0"/>
          <a:chOff x="0" y="0"/>
          <a:chExt cx="0" cy="0"/>
        </a:xfrm>
      </p:grpSpPr>
      <p:sp>
        <p:nvSpPr>
          <p:cNvPr id="9" name="AutoShape 1"/>
          <p:cNvSpPr>
            <a:spLocks/>
          </p:cNvSpPr>
          <p:nvPr userDrawn="1"/>
        </p:nvSpPr>
        <p:spPr bwMode="auto">
          <a:xfrm>
            <a:off x="1205374"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chemeClr val="bg1"/>
                </a:solidFill>
                <a:latin typeface="Arial"/>
                <a:ea typeface="+mn-ea"/>
                <a:cs typeface="Arial"/>
                <a:sym typeface="Futura Std Book" charset="0"/>
              </a:rPr>
              <a:t>© 2016 PayPal Inc. All rights reserved. Confidential and proprietary.</a:t>
            </a:r>
            <a:endParaRPr lang="en-US" sz="700" b="0" i="0" kern="1200" dirty="0" smtClean="0">
              <a:solidFill>
                <a:schemeClr val="bg1"/>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1"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chemeClr val="bg1"/>
                </a:solidFill>
                <a:latin typeface="Arial"/>
                <a:cs typeface="Arial"/>
              </a:defRPr>
            </a:lvl1pPr>
          </a:lstStyle>
          <a:p>
            <a:fld id="{392A089F-6FA7-E74D-8B91-14056D11BB2D}" type="slidenum">
              <a:rPr lang="en-US" smtClean="0"/>
              <a:pPr/>
              <a:t>‹#›</a:t>
            </a:fld>
            <a:endParaRPr lang="en-US" dirty="0"/>
          </a:p>
        </p:txBody>
      </p:sp>
      <p:sp>
        <p:nvSpPr>
          <p:cNvPr id="12" name="Title 1"/>
          <p:cNvSpPr>
            <a:spLocks noGrp="1"/>
          </p:cNvSpPr>
          <p:nvPr>
            <p:ph type="title"/>
          </p:nvPr>
        </p:nvSpPr>
        <p:spPr>
          <a:xfrm>
            <a:off x="354690" y="328420"/>
            <a:ext cx="8229600" cy="591593"/>
          </a:xfrm>
          <a:prstGeom prst="rect">
            <a:avLst/>
          </a:prstGeom>
        </p:spPr>
        <p:txBody>
          <a:bodyPr vert="horz"/>
          <a:lstStyle>
            <a:lvl1pPr algn="l">
              <a:defRPr lang="en-US" sz="2400" b="1" kern="1200" dirty="0">
                <a:solidFill>
                  <a:srgbClr val="FFFFFF"/>
                </a:solidFill>
                <a:latin typeface="Arial"/>
                <a:ea typeface="+mn-ea"/>
                <a:cs typeface="Arial"/>
              </a:defRPr>
            </a:lvl1pPr>
          </a:lstStyle>
          <a:p>
            <a:r>
              <a:rPr lang="en-US" dirty="0" smtClean="0"/>
              <a:t>Click to edit Master title style</a:t>
            </a:r>
            <a:endParaRPr lang="en-US" dirty="0"/>
          </a:p>
        </p:txBody>
      </p:sp>
      <p:sp>
        <p:nvSpPr>
          <p:cNvPr id="13" name="Text Placeholder 4"/>
          <p:cNvSpPr>
            <a:spLocks noGrp="1"/>
          </p:cNvSpPr>
          <p:nvPr>
            <p:ph type="body" sz="quarter" idx="12"/>
          </p:nvPr>
        </p:nvSpPr>
        <p:spPr>
          <a:xfrm>
            <a:off x="353031" y="1648884"/>
            <a:ext cx="8332182" cy="4622800"/>
          </a:xfrm>
          <a:prstGeom prst="rect">
            <a:avLst/>
          </a:prstGeom>
        </p:spPr>
        <p:txBody>
          <a:bodyPr vert="horz"/>
          <a:lstStyle>
            <a:lvl1pPr marL="0" indent="0">
              <a:buNone/>
              <a:defRPr sz="1400">
                <a:solidFill>
                  <a:srgbClr val="FFFFFF"/>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14" name="Text Placeholder 6"/>
          <p:cNvSpPr>
            <a:spLocks noGrp="1"/>
          </p:cNvSpPr>
          <p:nvPr>
            <p:ph type="body" sz="quarter" idx="11"/>
          </p:nvPr>
        </p:nvSpPr>
        <p:spPr>
          <a:xfrm>
            <a:off x="354693" y="813705"/>
            <a:ext cx="3121025" cy="836083"/>
          </a:xfrm>
          <a:prstGeom prst="rect">
            <a:avLst/>
          </a:prstGeom>
        </p:spPr>
        <p:txBody>
          <a:bodyPr vert="horz"/>
          <a:lstStyle>
            <a:lvl1pPr marL="0" indent="0">
              <a:buNone/>
              <a:defRPr lang="en-US" sz="1600" b="0" kern="1200" dirty="0" smtClean="0">
                <a:solidFill>
                  <a:srgbClr val="FFFFFF"/>
                </a:solidFill>
                <a:latin typeface="Arial"/>
                <a:ea typeface="+mn-ea"/>
                <a:cs typeface="Arial"/>
              </a:defRPr>
            </a:lvl1pPr>
            <a:lvl2pPr>
              <a:defRPr lang="en-US" sz="1600" b="0" kern="1200" dirty="0" smtClean="0">
                <a:solidFill>
                  <a:srgbClr val="009CDE"/>
                </a:solidFill>
                <a:latin typeface="Arial"/>
                <a:ea typeface="+mn-ea"/>
                <a:cs typeface="Arial"/>
              </a:defRPr>
            </a:lvl2pPr>
            <a:lvl3pPr>
              <a:defRPr lang="en-US" sz="1600" b="0" kern="1200" dirty="0" smtClean="0">
                <a:solidFill>
                  <a:srgbClr val="009CDE"/>
                </a:solidFill>
                <a:latin typeface="Arial"/>
                <a:ea typeface="+mn-ea"/>
                <a:cs typeface="Arial"/>
              </a:defRPr>
            </a:lvl3pPr>
            <a:lvl4pPr>
              <a:defRPr lang="en-US" sz="1600" b="0" kern="1200" dirty="0" smtClean="0">
                <a:solidFill>
                  <a:srgbClr val="009CDE"/>
                </a:solidFill>
                <a:latin typeface="Arial"/>
                <a:ea typeface="+mn-ea"/>
                <a:cs typeface="Arial"/>
              </a:defRPr>
            </a:lvl4pPr>
            <a:lvl5pPr>
              <a:defRPr lang="en-US" sz="1600" b="0" kern="1200" dirty="0">
                <a:solidFill>
                  <a:srgbClr val="009CDE"/>
                </a:solidFill>
                <a:latin typeface="Arial"/>
                <a:ea typeface="+mn-ea"/>
                <a:cs typeface="Arial"/>
              </a:defRPr>
            </a:lvl5pPr>
          </a:lstStyle>
          <a:p>
            <a:pPr lvl="0"/>
            <a:r>
              <a:rPr lang="en-US" dirty="0" smtClean="0"/>
              <a:t>Click to edit Master text styles</a:t>
            </a:r>
          </a:p>
        </p:txBody>
      </p:sp>
      <p:pic>
        <p:nvPicPr>
          <p:cNvPr id="8" name="Picture 7" descr="pp_h_1C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9264" y="6429475"/>
            <a:ext cx="668061" cy="162062"/>
          </a:xfrm>
          <a:prstGeom prst="rect">
            <a:avLst/>
          </a:prstGeom>
        </p:spPr>
      </p:pic>
      <p:grpSp>
        <p:nvGrpSpPr>
          <p:cNvPr id="10" name="Group 9"/>
          <p:cNvGrpSpPr/>
          <p:nvPr userDrawn="1"/>
        </p:nvGrpSpPr>
        <p:grpSpPr>
          <a:xfrm>
            <a:off x="6259147" y="6385568"/>
            <a:ext cx="2275253" cy="302199"/>
            <a:chOff x="4735147" y="6385568"/>
            <a:chExt cx="2275253" cy="302199"/>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5147" y="6397345"/>
              <a:ext cx="282993" cy="272589"/>
            </a:xfrm>
            <a:prstGeom prst="rect">
              <a:avLst/>
            </a:prstGeom>
          </p:spPr>
        </p:pic>
        <p:sp>
          <p:nvSpPr>
            <p:cNvPr id="16" name="Rectangle 15"/>
            <p:cNvSpPr/>
            <p:nvPr/>
          </p:nvSpPr>
          <p:spPr>
            <a:xfrm>
              <a:off x="4980677" y="6385568"/>
              <a:ext cx="2029723" cy="302199"/>
            </a:xfrm>
            <a:prstGeom prst="rect">
              <a:avLst/>
            </a:prstGeom>
          </p:spPr>
          <p:txBody>
            <a:bodyPr wrap="none">
              <a:spAutoFit/>
            </a:bodyPr>
            <a:lstStyle/>
            <a:p>
              <a:pPr>
                <a:lnSpc>
                  <a:spcPct val="140000"/>
                </a:lnSpc>
              </a:pPr>
              <a:r>
                <a:rPr lang="en-US" sz="1100" dirty="0" smtClean="0">
                  <a:solidFill>
                    <a:schemeClr val="bg1"/>
                  </a:solidFill>
                  <a:latin typeface="Arial"/>
                  <a:cs typeface="Arial"/>
                </a:rPr>
                <a:t>Global Technology Education</a:t>
              </a:r>
              <a:endParaRPr lang="en-US" sz="1100" dirty="0">
                <a:solidFill>
                  <a:schemeClr val="bg1"/>
                </a:solidFill>
                <a:latin typeface="Arial"/>
                <a:cs typeface="Arial"/>
              </a:endParaRPr>
            </a:p>
          </p:txBody>
        </p:sp>
      </p:grpSp>
    </p:spTree>
    <p:extLst>
      <p:ext uri="{BB962C8B-B14F-4D97-AF65-F5344CB8AC3E}">
        <p14:creationId xmlns:p14="http://schemas.microsoft.com/office/powerpoint/2010/main" val="3962799945"/>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rgbClr val="003087"/>
        </a:solidFill>
        <a:effectLst/>
      </p:bgPr>
    </p:bg>
    <p:spTree>
      <p:nvGrpSpPr>
        <p:cNvPr id="1" name=""/>
        <p:cNvGrpSpPr/>
        <p:nvPr/>
      </p:nvGrpSpPr>
      <p:grpSpPr>
        <a:xfrm>
          <a:off x="0" y="0"/>
          <a:ext cx="0" cy="0"/>
          <a:chOff x="0" y="0"/>
          <a:chExt cx="0" cy="0"/>
        </a:xfrm>
      </p:grpSpPr>
      <p:pic>
        <p:nvPicPr>
          <p:cNvPr id="5" name="Picture 4" descr="white shape.png"/>
          <p:cNvPicPr>
            <a:picLocks noChangeAspect="1"/>
          </p:cNvPicPr>
          <p:nvPr userDrawn="1"/>
        </p:nvPicPr>
        <p:blipFill rotWithShape="1">
          <a:blip r:embed="rId2">
            <a:extLst>
              <a:ext uri="{28A0092B-C50C-407E-A947-70E740481C1C}">
                <a14:useLocalDpi xmlns:a14="http://schemas.microsoft.com/office/drawing/2010/main" val="0"/>
              </a:ext>
            </a:extLst>
          </a:blip>
          <a:srcRect l="63302"/>
          <a:stretch/>
        </p:blipFill>
        <p:spPr>
          <a:xfrm flipH="1" flipV="1">
            <a:off x="7103530" y="0"/>
            <a:ext cx="2040471" cy="6858000"/>
          </a:xfrm>
          <a:prstGeom prst="rect">
            <a:avLst/>
          </a:prstGeom>
        </p:spPr>
      </p:pic>
      <p:sp>
        <p:nvSpPr>
          <p:cNvPr id="6" name="AutoShape 1"/>
          <p:cNvSpPr>
            <a:spLocks/>
          </p:cNvSpPr>
          <p:nvPr userDrawn="1"/>
        </p:nvSpPr>
        <p:spPr bwMode="auto">
          <a:xfrm>
            <a:off x="449263"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rgbClr val="FFFFFF"/>
                </a:solidFill>
                <a:latin typeface="Arial"/>
                <a:cs typeface="Arial"/>
                <a:sym typeface="Futura Std Book" charset="0"/>
              </a:rPr>
              <a:t>© 2016 PayPal Inc. All rights reserved.</a:t>
            </a:r>
            <a:r>
              <a:rPr lang="en-US" sz="700" b="0" i="0" baseline="0" dirty="0" smtClean="0">
                <a:solidFill>
                  <a:srgbClr val="FFFFFF"/>
                </a:solidFill>
                <a:latin typeface="Arial"/>
                <a:cs typeface="Arial"/>
                <a:sym typeface="Futura Std Book" charset="0"/>
              </a:rPr>
              <a:t> Confidential and proprietary</a:t>
            </a:r>
            <a:r>
              <a:rPr lang="en-US" sz="700" b="0" i="0" dirty="0" smtClean="0">
                <a:solidFill>
                  <a:srgbClr val="FFFFFF"/>
                </a:solidFill>
                <a:latin typeface="Arial"/>
                <a:cs typeface="Arial"/>
                <a:sym typeface="Futura Std Book" charset="0"/>
              </a:rPr>
              <a:t>.</a:t>
            </a:r>
            <a:endParaRPr lang="en-US" sz="700" b="0" i="0" dirty="0">
              <a:solidFill>
                <a:srgbClr val="FFFFFF"/>
              </a:solidFill>
              <a:latin typeface="Arial"/>
              <a:cs typeface="Arial"/>
            </a:endParaRPr>
          </a:p>
        </p:txBody>
      </p:sp>
      <p:sp>
        <p:nvSpPr>
          <p:cNvPr id="7" name="Text Placeholder 2"/>
          <p:cNvSpPr>
            <a:spLocks noGrp="1"/>
          </p:cNvSpPr>
          <p:nvPr>
            <p:ph type="body" sz="quarter" idx="10"/>
          </p:nvPr>
        </p:nvSpPr>
        <p:spPr>
          <a:xfrm>
            <a:off x="449264" y="1740488"/>
            <a:ext cx="5348313" cy="2808429"/>
          </a:xfrm>
          <a:prstGeom prst="rect">
            <a:avLst/>
          </a:prstGeom>
        </p:spPr>
        <p:txBody>
          <a:bodyPr vert="horz" lIns="0"/>
          <a:lstStyle>
            <a:lvl1pPr marL="0" indent="0">
              <a:buNone/>
              <a:defRPr sz="3600" b="1" i="1">
                <a:solidFill>
                  <a:srgbClr val="FFFFFF"/>
                </a:solidFill>
                <a:latin typeface="Arial"/>
                <a:cs typeface="Arial"/>
              </a:defRPr>
            </a:lvl1pPr>
            <a:lvl2pPr marL="0" indent="0">
              <a:buNone/>
              <a:defRPr sz="2000">
                <a:solidFill>
                  <a:srgbClr val="FFFFFF"/>
                </a:solidFill>
                <a:latin typeface="Arial"/>
                <a:cs typeface="Arial"/>
              </a:defRPr>
            </a:lvl2pPr>
            <a:lvl3pPr marL="0" indent="0">
              <a:buNone/>
              <a:defRPr sz="1200">
                <a:solidFill>
                  <a:srgbClr val="FFFFFF"/>
                </a:solidFill>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p:txBody>
      </p:sp>
      <p:pic>
        <p:nvPicPr>
          <p:cNvPr id="10" name="Picture 9" descr="pp_v_color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20258" y="5316152"/>
            <a:ext cx="1159404" cy="1143683"/>
          </a:xfrm>
          <a:prstGeom prst="rect">
            <a:avLst/>
          </a:prstGeom>
        </p:spPr>
      </p:pic>
      <p:grpSp>
        <p:nvGrpSpPr>
          <p:cNvPr id="8" name="Group 7"/>
          <p:cNvGrpSpPr/>
          <p:nvPr userDrawn="1"/>
        </p:nvGrpSpPr>
        <p:grpSpPr>
          <a:xfrm>
            <a:off x="4735147" y="6385568"/>
            <a:ext cx="2275253" cy="302199"/>
            <a:chOff x="4735147" y="6385568"/>
            <a:chExt cx="2275253" cy="302199"/>
          </a:xfrm>
        </p:grpSpPr>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5147" y="6397345"/>
              <a:ext cx="282993" cy="272589"/>
            </a:xfrm>
            <a:prstGeom prst="rect">
              <a:avLst/>
            </a:prstGeom>
          </p:spPr>
        </p:pic>
        <p:sp>
          <p:nvSpPr>
            <p:cNvPr id="11" name="Rectangle 10"/>
            <p:cNvSpPr/>
            <p:nvPr/>
          </p:nvSpPr>
          <p:spPr>
            <a:xfrm>
              <a:off x="4980677" y="6385568"/>
              <a:ext cx="2029723" cy="302199"/>
            </a:xfrm>
            <a:prstGeom prst="rect">
              <a:avLst/>
            </a:prstGeom>
          </p:spPr>
          <p:txBody>
            <a:bodyPr wrap="none">
              <a:spAutoFit/>
            </a:bodyPr>
            <a:lstStyle/>
            <a:p>
              <a:pPr>
                <a:lnSpc>
                  <a:spcPct val="140000"/>
                </a:lnSpc>
              </a:pPr>
              <a:r>
                <a:rPr lang="en-US" sz="1100" dirty="0" smtClean="0">
                  <a:solidFill>
                    <a:schemeClr val="bg1"/>
                  </a:solidFill>
                  <a:latin typeface="Arial"/>
                  <a:cs typeface="Arial"/>
                </a:rPr>
                <a:t>Global Technology Education</a:t>
              </a:r>
              <a:endParaRPr lang="en-US" sz="1100" dirty="0">
                <a:solidFill>
                  <a:schemeClr val="bg1"/>
                </a:solidFill>
                <a:latin typeface="Arial"/>
                <a:cs typeface="Arial"/>
              </a:endParaRPr>
            </a:p>
          </p:txBody>
        </p:sp>
      </p:grpSp>
    </p:spTree>
    <p:extLst>
      <p:ext uri="{BB962C8B-B14F-4D97-AF65-F5344CB8AC3E}">
        <p14:creationId xmlns:p14="http://schemas.microsoft.com/office/powerpoint/2010/main" val="3321125302"/>
      </p:ext>
    </p:extLst>
  </p:cSld>
  <p:clrMapOvr>
    <a:masterClrMapping/>
  </p:clrMapOvr>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Title Only Blue Background">
    <p:bg>
      <p:bgPr>
        <a:solidFill>
          <a:srgbClr val="003087"/>
        </a:solidFill>
        <a:effectLst/>
      </p:bgPr>
    </p:bg>
    <p:spTree>
      <p:nvGrpSpPr>
        <p:cNvPr id="1" name=""/>
        <p:cNvGrpSpPr/>
        <p:nvPr/>
      </p:nvGrpSpPr>
      <p:grpSpPr>
        <a:xfrm>
          <a:off x="0" y="0"/>
          <a:ext cx="0" cy="0"/>
          <a:chOff x="0" y="0"/>
          <a:chExt cx="0" cy="0"/>
        </a:xfrm>
      </p:grpSpPr>
      <p:sp>
        <p:nvSpPr>
          <p:cNvPr id="8" name="Parallelogram 7"/>
          <p:cNvSpPr/>
          <p:nvPr userDrawn="1"/>
        </p:nvSpPr>
        <p:spPr>
          <a:xfrm>
            <a:off x="-458596" y="4246352"/>
            <a:ext cx="8497813" cy="1587024"/>
          </a:xfrm>
          <a:prstGeom prst="parallelogram">
            <a:avLst/>
          </a:prstGeom>
          <a:solidFill>
            <a:srgbClr val="B0008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0" name="Parallelogram 9"/>
          <p:cNvSpPr/>
          <p:nvPr userDrawn="1"/>
        </p:nvSpPr>
        <p:spPr>
          <a:xfrm>
            <a:off x="-458596" y="2263927"/>
            <a:ext cx="7408653" cy="1587024"/>
          </a:xfrm>
          <a:prstGeom prst="parallelogram">
            <a:avLst/>
          </a:prstGeom>
          <a:solidFill>
            <a:srgbClr val="009C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Shape 145"/>
          <p:cNvSpPr/>
          <p:nvPr userDrawn="1"/>
        </p:nvSpPr>
        <p:spPr>
          <a:xfrm flipV="1">
            <a:off x="2353345" y="4559499"/>
            <a:ext cx="0" cy="1054623"/>
          </a:xfrm>
          <a:prstGeom prst="line">
            <a:avLst/>
          </a:prstGeom>
          <a:ln w="12700" cmpd="sng">
            <a:solidFill>
              <a:schemeClr val="bg1">
                <a:lumMod val="95000"/>
              </a:schemeClr>
            </a:solidFill>
            <a:prstDash val="solid"/>
            <a:miter lim="400000"/>
          </a:ln>
        </p:spPr>
        <p:txBody>
          <a:bodyPr lIns="0" tIns="0" rIns="0" bIns="0"/>
          <a:lstStyle/>
          <a:p>
            <a:pPr>
              <a:defRPr sz="1200">
                <a:uFillTx/>
                <a:latin typeface="+mn-lt"/>
                <a:ea typeface="+mn-ea"/>
                <a:cs typeface="+mn-cs"/>
                <a:sym typeface="Helvetica"/>
              </a:defRPr>
            </a:pPr>
            <a:endParaRPr sz="1200">
              <a:latin typeface="+mn-lt"/>
              <a:ea typeface="+mn-ea"/>
              <a:cs typeface="+mn-cs"/>
              <a:sym typeface="Helvetica"/>
            </a:endParaRPr>
          </a:p>
        </p:txBody>
      </p:sp>
      <p:sp>
        <p:nvSpPr>
          <p:cNvPr id="12" name="Shape 145"/>
          <p:cNvSpPr/>
          <p:nvPr userDrawn="1"/>
        </p:nvSpPr>
        <p:spPr>
          <a:xfrm flipV="1">
            <a:off x="2353345" y="2519497"/>
            <a:ext cx="0" cy="1054623"/>
          </a:xfrm>
          <a:prstGeom prst="line">
            <a:avLst/>
          </a:prstGeom>
          <a:ln w="12700" cmpd="sng">
            <a:solidFill>
              <a:schemeClr val="bg1">
                <a:lumMod val="95000"/>
              </a:schemeClr>
            </a:solidFill>
            <a:prstDash val="solid"/>
            <a:miter lim="400000"/>
          </a:ln>
        </p:spPr>
        <p:txBody>
          <a:bodyPr lIns="0" tIns="0" rIns="0" bIns="0"/>
          <a:lstStyle/>
          <a:p>
            <a:pPr>
              <a:defRPr sz="1200">
                <a:uFillTx/>
                <a:latin typeface="+mn-lt"/>
                <a:ea typeface="+mn-ea"/>
                <a:cs typeface="+mn-cs"/>
                <a:sym typeface="Helvetica"/>
              </a:defRPr>
            </a:pPr>
            <a:endParaRPr sz="1200">
              <a:latin typeface="+mn-lt"/>
              <a:ea typeface="+mn-ea"/>
              <a:cs typeface="+mn-cs"/>
              <a:sym typeface="Helvetica"/>
            </a:endParaRPr>
          </a:p>
        </p:txBody>
      </p:sp>
      <p:sp>
        <p:nvSpPr>
          <p:cNvPr id="13" name="Text Placeholder 14"/>
          <p:cNvSpPr>
            <a:spLocks noGrp="1"/>
          </p:cNvSpPr>
          <p:nvPr>
            <p:ph type="body" sz="quarter" idx="12"/>
          </p:nvPr>
        </p:nvSpPr>
        <p:spPr>
          <a:xfrm>
            <a:off x="331381" y="2448129"/>
            <a:ext cx="1987004" cy="954107"/>
          </a:xfrm>
          <a:prstGeom prst="rect">
            <a:avLst/>
          </a:prstGeom>
        </p:spPr>
        <p:txBody>
          <a:bodyPr vert="horz" anchor="t" anchorCtr="1">
            <a:spAutoFit/>
          </a:bodyPr>
          <a:lstStyle>
            <a:lvl1pPr marL="0" indent="0">
              <a:spcBef>
                <a:spcPts val="0"/>
              </a:spcBef>
              <a:buNone/>
              <a:defRPr lang="en-US" sz="5600" b="1" kern="1200" dirty="0" smtClean="0">
                <a:solidFill>
                  <a:schemeClr val="bg1"/>
                </a:solidFill>
                <a:latin typeface="Arial"/>
                <a:ea typeface="+mn-ea"/>
                <a:cs typeface="Arial"/>
              </a:defRPr>
            </a:lvl1pPr>
            <a:lvl2pPr marL="457200" indent="0">
              <a:buNone/>
              <a:defRPr lang="en-US" sz="5600" b="1" kern="1200" dirty="0" smtClean="0">
                <a:solidFill>
                  <a:schemeClr val="bg1"/>
                </a:solidFill>
                <a:latin typeface="Arial"/>
                <a:ea typeface="+mn-ea"/>
                <a:cs typeface="Arial"/>
              </a:defRPr>
            </a:lvl2pPr>
          </a:lstStyle>
          <a:p>
            <a:pPr lvl="0"/>
            <a:r>
              <a:rPr lang="en-US" dirty="0" smtClean="0"/>
              <a:t>Click</a:t>
            </a:r>
          </a:p>
        </p:txBody>
      </p:sp>
      <p:sp>
        <p:nvSpPr>
          <p:cNvPr id="16" name="Text Placeholder 14"/>
          <p:cNvSpPr>
            <a:spLocks noGrp="1"/>
          </p:cNvSpPr>
          <p:nvPr>
            <p:ph type="body" sz="quarter" idx="13"/>
          </p:nvPr>
        </p:nvSpPr>
        <p:spPr>
          <a:xfrm>
            <a:off x="331381" y="4445001"/>
            <a:ext cx="1987004" cy="954107"/>
          </a:xfrm>
          <a:prstGeom prst="rect">
            <a:avLst/>
          </a:prstGeom>
        </p:spPr>
        <p:txBody>
          <a:bodyPr vert="horz" anchor="t" anchorCtr="1">
            <a:spAutoFit/>
          </a:bodyPr>
          <a:lstStyle>
            <a:lvl1pPr marL="0" indent="0">
              <a:spcBef>
                <a:spcPts val="0"/>
              </a:spcBef>
              <a:buNone/>
              <a:defRPr lang="en-US" sz="5600" b="1" kern="1200" dirty="0" smtClean="0">
                <a:solidFill>
                  <a:schemeClr val="bg1"/>
                </a:solidFill>
                <a:latin typeface="Arial"/>
                <a:ea typeface="+mn-ea"/>
                <a:cs typeface="Arial"/>
              </a:defRPr>
            </a:lvl1pPr>
            <a:lvl2pPr marL="457200" indent="0">
              <a:buNone/>
              <a:defRPr lang="en-US" sz="5600" b="1" kern="1200" dirty="0" smtClean="0">
                <a:solidFill>
                  <a:schemeClr val="bg1"/>
                </a:solidFill>
                <a:latin typeface="Arial"/>
                <a:ea typeface="+mn-ea"/>
                <a:cs typeface="Arial"/>
              </a:defRPr>
            </a:lvl2pPr>
          </a:lstStyle>
          <a:p>
            <a:pPr lvl="0"/>
            <a:r>
              <a:rPr lang="en-US" dirty="0" smtClean="0"/>
              <a:t>Click</a:t>
            </a:r>
          </a:p>
        </p:txBody>
      </p:sp>
      <p:sp>
        <p:nvSpPr>
          <p:cNvPr id="17" name="Text Placeholder 17"/>
          <p:cNvSpPr>
            <a:spLocks noGrp="1"/>
          </p:cNvSpPr>
          <p:nvPr>
            <p:ph type="body" sz="quarter" idx="14"/>
          </p:nvPr>
        </p:nvSpPr>
        <p:spPr>
          <a:xfrm>
            <a:off x="2509129" y="2420689"/>
            <a:ext cx="4244561" cy="1299583"/>
          </a:xfrm>
          <a:prstGeom prst="rect">
            <a:avLst/>
          </a:prstGeom>
        </p:spPr>
        <p:txBody>
          <a:bodyPr vert="horz" anchor="ctr" anchorCtr="0"/>
          <a:lstStyle>
            <a:lvl1pPr marL="0" indent="0" algn="l" defTabSz="457200" rtl="0" eaLnBrk="1" latinLnBrk="0" hangingPunct="1">
              <a:buNone/>
              <a:defRPr lang="en-US" sz="1800" kern="1200" dirty="0" smtClean="0">
                <a:solidFill>
                  <a:srgbClr val="FFFFFF"/>
                </a:solidFill>
                <a:latin typeface="Arial"/>
                <a:ea typeface="+mn-ea"/>
                <a:cs typeface="Arial"/>
              </a:defRPr>
            </a:lvl1pPr>
            <a:lvl2pPr marL="0" algn="l" defTabSz="457200" rtl="0" eaLnBrk="1" latinLnBrk="0" hangingPunct="1">
              <a:defRPr lang="en-US" sz="1800" kern="1200" dirty="0" smtClean="0">
                <a:solidFill>
                  <a:srgbClr val="FFFFFF"/>
                </a:solidFill>
                <a:latin typeface="Arial"/>
                <a:ea typeface="+mn-ea"/>
                <a:cs typeface="Arial"/>
              </a:defRPr>
            </a:lvl2pPr>
            <a:lvl3pPr marL="0" algn="l" defTabSz="457200" rtl="0" eaLnBrk="1" latinLnBrk="0" hangingPunct="1">
              <a:defRPr lang="en-US" sz="1800" kern="1200" dirty="0" smtClean="0">
                <a:solidFill>
                  <a:srgbClr val="FFFFFF"/>
                </a:solidFill>
                <a:latin typeface="Arial"/>
                <a:ea typeface="+mn-ea"/>
                <a:cs typeface="Arial"/>
              </a:defRPr>
            </a:lvl3pPr>
            <a:lvl4pPr marL="0" algn="l" defTabSz="457200" rtl="0" eaLnBrk="1" latinLnBrk="0" hangingPunct="1">
              <a:defRPr lang="en-US" sz="1800" kern="1200" dirty="0" smtClean="0">
                <a:solidFill>
                  <a:srgbClr val="FFFFFF"/>
                </a:solidFill>
                <a:latin typeface="Arial"/>
                <a:ea typeface="+mn-ea"/>
                <a:cs typeface="Arial"/>
              </a:defRPr>
            </a:lvl4pPr>
            <a:lvl5pPr marL="0" algn="l" defTabSz="457200" rtl="0" eaLnBrk="1" latinLnBrk="0" hangingPunct="1">
              <a:defRPr lang="en-US" sz="1800" kern="1200" dirty="0">
                <a:solidFill>
                  <a:srgbClr val="FFFFFF"/>
                </a:solidFill>
                <a:latin typeface="Arial"/>
                <a:ea typeface="+mn-ea"/>
                <a:cs typeface="Arial"/>
              </a:defRPr>
            </a:lvl5pPr>
          </a:lstStyle>
          <a:p>
            <a:pPr lvl="0"/>
            <a:r>
              <a:rPr lang="en-US" dirty="0" smtClean="0"/>
              <a:t>Click to edit Master text styles</a:t>
            </a:r>
          </a:p>
        </p:txBody>
      </p:sp>
      <p:sp>
        <p:nvSpPr>
          <p:cNvPr id="18" name="Text Placeholder 17"/>
          <p:cNvSpPr>
            <a:spLocks noGrp="1"/>
          </p:cNvSpPr>
          <p:nvPr>
            <p:ph type="body" sz="quarter" idx="15"/>
          </p:nvPr>
        </p:nvSpPr>
        <p:spPr>
          <a:xfrm>
            <a:off x="2509129" y="4388817"/>
            <a:ext cx="5417213" cy="1299583"/>
          </a:xfrm>
          <a:prstGeom prst="rect">
            <a:avLst/>
          </a:prstGeom>
        </p:spPr>
        <p:txBody>
          <a:bodyPr vert="horz" anchor="ctr" anchorCtr="0"/>
          <a:lstStyle>
            <a:lvl1pPr marL="0" indent="0" algn="l" defTabSz="457200" rtl="0" eaLnBrk="1" latinLnBrk="0" hangingPunct="1">
              <a:buNone/>
              <a:defRPr lang="en-US" sz="1800" kern="1200" dirty="0" smtClean="0">
                <a:solidFill>
                  <a:srgbClr val="FFFFFF"/>
                </a:solidFill>
                <a:latin typeface="Arial"/>
                <a:ea typeface="+mn-ea"/>
                <a:cs typeface="Arial"/>
              </a:defRPr>
            </a:lvl1pPr>
            <a:lvl2pPr marL="0" algn="l" defTabSz="457200" rtl="0" eaLnBrk="1" latinLnBrk="0" hangingPunct="1">
              <a:defRPr lang="en-US" sz="1800" kern="1200" dirty="0" smtClean="0">
                <a:solidFill>
                  <a:srgbClr val="FFFFFF"/>
                </a:solidFill>
                <a:latin typeface="Arial"/>
                <a:ea typeface="+mn-ea"/>
                <a:cs typeface="Arial"/>
              </a:defRPr>
            </a:lvl2pPr>
            <a:lvl3pPr marL="0" algn="l" defTabSz="457200" rtl="0" eaLnBrk="1" latinLnBrk="0" hangingPunct="1">
              <a:defRPr lang="en-US" sz="1800" kern="1200" dirty="0" smtClean="0">
                <a:solidFill>
                  <a:srgbClr val="FFFFFF"/>
                </a:solidFill>
                <a:latin typeface="Arial"/>
                <a:ea typeface="+mn-ea"/>
                <a:cs typeface="Arial"/>
              </a:defRPr>
            </a:lvl3pPr>
            <a:lvl4pPr marL="0" algn="l" defTabSz="457200" rtl="0" eaLnBrk="1" latinLnBrk="0" hangingPunct="1">
              <a:defRPr lang="en-US" sz="1800" kern="1200" dirty="0" smtClean="0">
                <a:solidFill>
                  <a:srgbClr val="FFFFFF"/>
                </a:solidFill>
                <a:latin typeface="Arial"/>
                <a:ea typeface="+mn-ea"/>
                <a:cs typeface="Arial"/>
              </a:defRPr>
            </a:lvl4pPr>
            <a:lvl5pPr marL="0" algn="l" defTabSz="457200" rtl="0" eaLnBrk="1" latinLnBrk="0" hangingPunct="1">
              <a:defRPr lang="en-US" sz="1800" kern="1200" dirty="0">
                <a:solidFill>
                  <a:srgbClr val="FFFFFF"/>
                </a:solidFill>
                <a:latin typeface="Arial"/>
                <a:ea typeface="+mn-ea"/>
                <a:cs typeface="Arial"/>
              </a:defRPr>
            </a:lvl5pPr>
          </a:lstStyle>
          <a:p>
            <a:pPr lvl="0"/>
            <a:r>
              <a:rPr lang="en-US" dirty="0" smtClean="0"/>
              <a:t>Click to edit Master text styles</a:t>
            </a:r>
          </a:p>
        </p:txBody>
      </p:sp>
      <p:sp>
        <p:nvSpPr>
          <p:cNvPr id="20" name="AutoShape 1"/>
          <p:cNvSpPr>
            <a:spLocks/>
          </p:cNvSpPr>
          <p:nvPr userDrawn="1"/>
        </p:nvSpPr>
        <p:spPr bwMode="auto">
          <a:xfrm>
            <a:off x="1205374"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chemeClr val="bg1"/>
                </a:solidFill>
                <a:latin typeface="Arial"/>
                <a:ea typeface="+mn-ea"/>
                <a:cs typeface="Arial"/>
                <a:sym typeface="Futura Std Book" charset="0"/>
              </a:rPr>
              <a:t>© 2016 PayPal Inc. All rights reserved. Confidential and proprietary.</a:t>
            </a:r>
            <a:endParaRPr lang="en-US" sz="700" b="0" i="0" kern="1200" dirty="0" smtClean="0">
              <a:solidFill>
                <a:schemeClr val="bg1"/>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23"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chemeClr val="bg1"/>
                </a:solidFill>
                <a:latin typeface="Arial"/>
                <a:cs typeface="Arial"/>
              </a:defRPr>
            </a:lvl1pPr>
          </a:lstStyle>
          <a:p>
            <a:fld id="{392A089F-6FA7-E74D-8B91-14056D11BB2D}" type="slidenum">
              <a:rPr lang="en-US" smtClean="0"/>
              <a:pPr/>
              <a:t>‹#›</a:t>
            </a:fld>
            <a:endParaRPr lang="en-US" dirty="0"/>
          </a:p>
        </p:txBody>
      </p:sp>
      <p:sp>
        <p:nvSpPr>
          <p:cNvPr id="24" name="Title 1"/>
          <p:cNvSpPr>
            <a:spLocks noGrp="1"/>
          </p:cNvSpPr>
          <p:nvPr>
            <p:ph type="title"/>
          </p:nvPr>
        </p:nvSpPr>
        <p:spPr>
          <a:xfrm>
            <a:off x="354690" y="328420"/>
            <a:ext cx="8229600" cy="591593"/>
          </a:xfrm>
          <a:prstGeom prst="rect">
            <a:avLst/>
          </a:prstGeom>
        </p:spPr>
        <p:txBody>
          <a:bodyPr vert="horz"/>
          <a:lstStyle>
            <a:lvl1pPr algn="l">
              <a:defRPr lang="en-US" sz="2400" b="1" kern="1200" dirty="0">
                <a:solidFill>
                  <a:srgbClr val="FFFFFF"/>
                </a:solidFill>
                <a:latin typeface="Arial"/>
                <a:ea typeface="+mn-ea"/>
                <a:cs typeface="Arial"/>
              </a:defRPr>
            </a:lvl1pPr>
          </a:lstStyle>
          <a:p>
            <a:r>
              <a:rPr lang="en-US" dirty="0" smtClean="0"/>
              <a:t>Click to edit Master title style</a:t>
            </a:r>
            <a:endParaRPr lang="en-US" dirty="0"/>
          </a:p>
        </p:txBody>
      </p:sp>
      <p:sp>
        <p:nvSpPr>
          <p:cNvPr id="25" name="Text Placeholder 6"/>
          <p:cNvSpPr>
            <a:spLocks noGrp="1"/>
          </p:cNvSpPr>
          <p:nvPr>
            <p:ph type="body" sz="quarter" idx="11"/>
          </p:nvPr>
        </p:nvSpPr>
        <p:spPr>
          <a:xfrm>
            <a:off x="354693" y="813705"/>
            <a:ext cx="3121025" cy="836083"/>
          </a:xfrm>
          <a:prstGeom prst="rect">
            <a:avLst/>
          </a:prstGeom>
        </p:spPr>
        <p:txBody>
          <a:bodyPr vert="horz"/>
          <a:lstStyle>
            <a:lvl1pPr marL="0" indent="0">
              <a:buNone/>
              <a:defRPr lang="en-US" sz="1600" b="0" kern="1200" dirty="0" smtClean="0">
                <a:solidFill>
                  <a:srgbClr val="FFFFFF"/>
                </a:solidFill>
                <a:latin typeface="Arial"/>
                <a:ea typeface="+mn-ea"/>
                <a:cs typeface="Arial"/>
              </a:defRPr>
            </a:lvl1pPr>
            <a:lvl2pPr>
              <a:defRPr lang="en-US" sz="1600" b="0" kern="1200" dirty="0" smtClean="0">
                <a:solidFill>
                  <a:srgbClr val="009CDE"/>
                </a:solidFill>
                <a:latin typeface="Arial"/>
                <a:ea typeface="+mn-ea"/>
                <a:cs typeface="Arial"/>
              </a:defRPr>
            </a:lvl2pPr>
            <a:lvl3pPr>
              <a:defRPr lang="en-US" sz="1600" b="0" kern="1200" dirty="0" smtClean="0">
                <a:solidFill>
                  <a:srgbClr val="009CDE"/>
                </a:solidFill>
                <a:latin typeface="Arial"/>
                <a:ea typeface="+mn-ea"/>
                <a:cs typeface="Arial"/>
              </a:defRPr>
            </a:lvl3pPr>
            <a:lvl4pPr>
              <a:defRPr lang="en-US" sz="1600" b="0" kern="1200" dirty="0" smtClean="0">
                <a:solidFill>
                  <a:srgbClr val="009CDE"/>
                </a:solidFill>
                <a:latin typeface="Arial"/>
                <a:ea typeface="+mn-ea"/>
                <a:cs typeface="Arial"/>
              </a:defRPr>
            </a:lvl4pPr>
            <a:lvl5pPr>
              <a:defRPr lang="en-US" sz="1600" b="0" kern="1200" dirty="0">
                <a:solidFill>
                  <a:srgbClr val="009CDE"/>
                </a:solidFill>
                <a:latin typeface="Arial"/>
                <a:ea typeface="+mn-ea"/>
                <a:cs typeface="Arial"/>
              </a:defRPr>
            </a:lvl5pPr>
          </a:lstStyle>
          <a:p>
            <a:pPr lvl="0"/>
            <a:r>
              <a:rPr lang="en-US" dirty="0" smtClean="0"/>
              <a:t>Click to edit Master text styles</a:t>
            </a:r>
          </a:p>
        </p:txBody>
      </p:sp>
      <p:pic>
        <p:nvPicPr>
          <p:cNvPr id="15" name="Picture 14" descr="pp_h_1C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9264" y="6429475"/>
            <a:ext cx="668061" cy="162062"/>
          </a:xfrm>
          <a:prstGeom prst="rect">
            <a:avLst/>
          </a:prstGeom>
        </p:spPr>
      </p:pic>
      <p:grpSp>
        <p:nvGrpSpPr>
          <p:cNvPr id="19" name="Group 18"/>
          <p:cNvGrpSpPr/>
          <p:nvPr userDrawn="1"/>
        </p:nvGrpSpPr>
        <p:grpSpPr>
          <a:xfrm>
            <a:off x="6259147" y="6385568"/>
            <a:ext cx="2275253" cy="302199"/>
            <a:chOff x="4735147" y="6385568"/>
            <a:chExt cx="2275253" cy="302199"/>
          </a:xfrm>
        </p:grpSpPr>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5147" y="6397345"/>
              <a:ext cx="282993" cy="272589"/>
            </a:xfrm>
            <a:prstGeom prst="rect">
              <a:avLst/>
            </a:prstGeom>
          </p:spPr>
        </p:pic>
        <p:sp>
          <p:nvSpPr>
            <p:cNvPr id="22" name="Rectangle 21"/>
            <p:cNvSpPr/>
            <p:nvPr/>
          </p:nvSpPr>
          <p:spPr>
            <a:xfrm>
              <a:off x="4980677" y="6385568"/>
              <a:ext cx="2029723" cy="302199"/>
            </a:xfrm>
            <a:prstGeom prst="rect">
              <a:avLst/>
            </a:prstGeom>
          </p:spPr>
          <p:txBody>
            <a:bodyPr wrap="none">
              <a:spAutoFit/>
            </a:bodyPr>
            <a:lstStyle/>
            <a:p>
              <a:pPr>
                <a:lnSpc>
                  <a:spcPct val="140000"/>
                </a:lnSpc>
              </a:pPr>
              <a:r>
                <a:rPr lang="en-US" sz="1100" dirty="0" smtClean="0">
                  <a:solidFill>
                    <a:schemeClr val="bg1"/>
                  </a:solidFill>
                  <a:latin typeface="Arial"/>
                  <a:cs typeface="Arial"/>
                </a:rPr>
                <a:t>Global Technology Education</a:t>
              </a:r>
              <a:endParaRPr lang="en-US" sz="1100" dirty="0">
                <a:solidFill>
                  <a:schemeClr val="bg1"/>
                </a:solidFill>
                <a:latin typeface="Arial"/>
                <a:cs typeface="Arial"/>
              </a:endParaRPr>
            </a:p>
          </p:txBody>
        </p:sp>
      </p:grpSp>
    </p:spTree>
    <p:extLst>
      <p:ext uri="{BB962C8B-B14F-4D97-AF65-F5344CB8AC3E}">
        <p14:creationId xmlns:p14="http://schemas.microsoft.com/office/powerpoint/2010/main" val="2289042963"/>
      </p:ext>
    </p:extLst>
  </p:cSld>
  <p:clrMapOvr>
    <a:masterClrMapping/>
  </p:clrMapOvr>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ue Background with bulleted text">
    <p:bg>
      <p:bgPr>
        <a:solidFill>
          <a:srgbClr val="00308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47675" y="1490134"/>
            <a:ext cx="3424238" cy="3522133"/>
          </a:xfrm>
          <a:prstGeom prst="rect">
            <a:avLst/>
          </a:prstGeom>
        </p:spPr>
        <p:txBody>
          <a:bodyPr vert="horz"/>
          <a:lstStyle>
            <a:lvl1pPr marL="0" indent="0" algn="l" defTabSz="457200" rtl="0" eaLnBrk="1" latinLnBrk="0" hangingPunct="1">
              <a:lnSpc>
                <a:spcPct val="130000"/>
              </a:lnSpc>
              <a:spcBef>
                <a:spcPct val="0"/>
              </a:spcBef>
              <a:buNone/>
              <a:defRPr lang="en-US" sz="1600" b="1" kern="1200" dirty="0" smtClean="0">
                <a:solidFill>
                  <a:srgbClr val="009CDE"/>
                </a:solidFill>
                <a:latin typeface="Arial"/>
                <a:ea typeface="+mj-ea"/>
                <a:cs typeface="Arial"/>
              </a:defRPr>
            </a:lvl1pPr>
            <a:lvl2pPr marL="285750" indent="-285750" algn="l" defTabSz="457200" rtl="0" eaLnBrk="1" latinLnBrk="0" hangingPunct="1">
              <a:lnSpc>
                <a:spcPct val="130000"/>
              </a:lnSpc>
              <a:spcBef>
                <a:spcPct val="20000"/>
              </a:spcBef>
              <a:buClr>
                <a:srgbClr val="009CDE"/>
              </a:buClr>
              <a:buSzPct val="100000"/>
              <a:buBlip>
                <a:blip r:embed="rId2"/>
              </a:buBlip>
              <a:defRPr lang="en-US" sz="1200" kern="1200" dirty="0" smtClean="0">
                <a:solidFill>
                  <a:schemeClr val="bg1"/>
                </a:solidFill>
                <a:latin typeface="Arial"/>
                <a:ea typeface="+mn-ea"/>
                <a:cs typeface="Arial"/>
              </a:defRPr>
            </a:lvl2pPr>
          </a:lstStyle>
          <a:p>
            <a:pPr lvl="0"/>
            <a:r>
              <a:rPr lang="en-US" dirty="0" smtClean="0"/>
              <a:t>Click to edit Master text styles</a:t>
            </a:r>
          </a:p>
          <a:p>
            <a:pPr lvl="1"/>
            <a:r>
              <a:rPr lang="en-US" dirty="0" smtClean="0"/>
              <a:t>Second level</a:t>
            </a:r>
          </a:p>
          <a:p>
            <a:pPr lvl="1"/>
            <a:endParaRPr lang="en-US" dirty="0" smtClean="0"/>
          </a:p>
          <a:p>
            <a:pPr lvl="1"/>
            <a:endParaRPr lang="en-US" dirty="0" smtClean="0"/>
          </a:p>
          <a:p>
            <a:pPr lvl="1"/>
            <a:endParaRPr lang="en-US" dirty="0" smtClean="0"/>
          </a:p>
          <a:p>
            <a:pPr lvl="1"/>
            <a:endParaRPr lang="en-US" dirty="0" smtClean="0"/>
          </a:p>
          <a:p>
            <a:pPr lvl="0"/>
            <a:r>
              <a:rPr lang="en-US" dirty="0" smtClean="0"/>
              <a:t>Click to edit Master text styles</a:t>
            </a:r>
          </a:p>
          <a:p>
            <a:pPr lvl="1"/>
            <a:r>
              <a:rPr lang="en-US" dirty="0" smtClean="0"/>
              <a:t>Second level</a:t>
            </a:r>
          </a:p>
          <a:p>
            <a:pPr lvl="1"/>
            <a:endParaRPr lang="en-US" dirty="0" smtClean="0"/>
          </a:p>
        </p:txBody>
      </p:sp>
      <p:sp>
        <p:nvSpPr>
          <p:cNvPr id="10" name="AutoShape 1"/>
          <p:cNvSpPr>
            <a:spLocks/>
          </p:cNvSpPr>
          <p:nvPr userDrawn="1"/>
        </p:nvSpPr>
        <p:spPr bwMode="auto">
          <a:xfrm>
            <a:off x="1205374"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chemeClr val="bg1"/>
                </a:solidFill>
                <a:latin typeface="Arial"/>
                <a:ea typeface="+mn-ea"/>
                <a:cs typeface="Arial"/>
                <a:sym typeface="Futura Std Book" charset="0"/>
              </a:rPr>
              <a:t>© 2016</a:t>
            </a:r>
            <a:r>
              <a:rPr lang="en-US" sz="700" b="0" i="0" kern="1200" baseline="0" dirty="0" smtClean="0">
                <a:solidFill>
                  <a:schemeClr val="bg1"/>
                </a:solidFill>
                <a:latin typeface="Arial"/>
                <a:ea typeface="+mn-ea"/>
                <a:cs typeface="Arial"/>
                <a:sym typeface="Futura Std Book" charset="0"/>
              </a:rPr>
              <a:t> </a:t>
            </a:r>
            <a:r>
              <a:rPr lang="en-US" sz="700" b="0" i="0" kern="1200" dirty="0" smtClean="0">
                <a:solidFill>
                  <a:schemeClr val="bg1"/>
                </a:solidFill>
                <a:latin typeface="Arial"/>
                <a:ea typeface="+mn-ea"/>
                <a:cs typeface="Arial"/>
                <a:sym typeface="Futura Std Book" charset="0"/>
              </a:rPr>
              <a:t>PayPal Inc. All rights reserved. Confidential and proprietary.</a:t>
            </a:r>
            <a:endParaRPr lang="en-US" sz="700" b="0" i="0" kern="1200" dirty="0" smtClean="0">
              <a:solidFill>
                <a:schemeClr val="bg1"/>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2"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chemeClr val="bg1"/>
                </a:solidFill>
                <a:latin typeface="Arial"/>
                <a:cs typeface="Arial"/>
              </a:defRPr>
            </a:lvl1pPr>
          </a:lstStyle>
          <a:p>
            <a:fld id="{392A089F-6FA7-E74D-8B91-14056D11BB2D}" type="slidenum">
              <a:rPr lang="en-US" smtClean="0"/>
              <a:pPr/>
              <a:t>‹#›</a:t>
            </a:fld>
            <a:endParaRPr lang="en-US" dirty="0"/>
          </a:p>
        </p:txBody>
      </p:sp>
      <p:sp>
        <p:nvSpPr>
          <p:cNvPr id="13" name="Title 1"/>
          <p:cNvSpPr>
            <a:spLocks noGrp="1"/>
          </p:cNvSpPr>
          <p:nvPr>
            <p:ph type="title"/>
          </p:nvPr>
        </p:nvSpPr>
        <p:spPr>
          <a:xfrm>
            <a:off x="354690" y="328420"/>
            <a:ext cx="8229600" cy="591593"/>
          </a:xfrm>
          <a:prstGeom prst="rect">
            <a:avLst/>
          </a:prstGeom>
        </p:spPr>
        <p:txBody>
          <a:bodyPr vert="horz"/>
          <a:lstStyle>
            <a:lvl1pPr algn="l">
              <a:defRPr lang="en-US" sz="2400" b="1" kern="1200" dirty="0">
                <a:solidFill>
                  <a:srgbClr val="FFFFFF"/>
                </a:solidFill>
                <a:latin typeface="Arial"/>
                <a:ea typeface="+mn-ea"/>
                <a:cs typeface="Arial"/>
              </a:defRPr>
            </a:lvl1pPr>
          </a:lstStyle>
          <a:p>
            <a:r>
              <a:rPr lang="en-US" dirty="0" smtClean="0"/>
              <a:t>Click to edit Master title style</a:t>
            </a:r>
            <a:endParaRPr lang="en-US" dirty="0"/>
          </a:p>
        </p:txBody>
      </p:sp>
      <p:sp>
        <p:nvSpPr>
          <p:cNvPr id="14" name="Text Placeholder 6"/>
          <p:cNvSpPr>
            <a:spLocks noGrp="1"/>
          </p:cNvSpPr>
          <p:nvPr>
            <p:ph type="body" sz="quarter" idx="12"/>
          </p:nvPr>
        </p:nvSpPr>
        <p:spPr>
          <a:xfrm>
            <a:off x="354693" y="813705"/>
            <a:ext cx="3121025" cy="836083"/>
          </a:xfrm>
          <a:prstGeom prst="rect">
            <a:avLst/>
          </a:prstGeom>
        </p:spPr>
        <p:txBody>
          <a:bodyPr vert="horz"/>
          <a:lstStyle>
            <a:lvl1pPr marL="0" indent="0">
              <a:buNone/>
              <a:defRPr lang="en-US" sz="1600" b="0" kern="1200" dirty="0" smtClean="0">
                <a:solidFill>
                  <a:srgbClr val="FFFFFF"/>
                </a:solidFill>
                <a:latin typeface="Arial"/>
                <a:ea typeface="+mn-ea"/>
                <a:cs typeface="Arial"/>
              </a:defRPr>
            </a:lvl1pPr>
            <a:lvl2pPr>
              <a:defRPr lang="en-US" sz="1600" b="0" kern="1200" dirty="0" smtClean="0">
                <a:solidFill>
                  <a:srgbClr val="009CDE"/>
                </a:solidFill>
                <a:latin typeface="Arial"/>
                <a:ea typeface="+mn-ea"/>
                <a:cs typeface="Arial"/>
              </a:defRPr>
            </a:lvl2pPr>
            <a:lvl3pPr>
              <a:defRPr lang="en-US" sz="1600" b="0" kern="1200" dirty="0" smtClean="0">
                <a:solidFill>
                  <a:srgbClr val="009CDE"/>
                </a:solidFill>
                <a:latin typeface="Arial"/>
                <a:ea typeface="+mn-ea"/>
                <a:cs typeface="Arial"/>
              </a:defRPr>
            </a:lvl3pPr>
            <a:lvl4pPr>
              <a:defRPr lang="en-US" sz="1600" b="0" kern="1200" dirty="0" smtClean="0">
                <a:solidFill>
                  <a:srgbClr val="009CDE"/>
                </a:solidFill>
                <a:latin typeface="Arial"/>
                <a:ea typeface="+mn-ea"/>
                <a:cs typeface="Arial"/>
              </a:defRPr>
            </a:lvl4pPr>
            <a:lvl5pPr>
              <a:defRPr lang="en-US" sz="1600" b="0" kern="1200" dirty="0">
                <a:solidFill>
                  <a:srgbClr val="009CDE"/>
                </a:solidFill>
                <a:latin typeface="Arial"/>
                <a:ea typeface="+mn-ea"/>
                <a:cs typeface="Arial"/>
              </a:defRPr>
            </a:lvl5pPr>
          </a:lstStyle>
          <a:p>
            <a:pPr lvl="0"/>
            <a:r>
              <a:rPr lang="en-US" dirty="0" smtClean="0"/>
              <a:t>Click to edit Master text styles</a:t>
            </a:r>
          </a:p>
        </p:txBody>
      </p:sp>
      <p:pic>
        <p:nvPicPr>
          <p:cNvPr id="8" name="Picture 7" descr="pp_h_1C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9264" y="6429475"/>
            <a:ext cx="668061" cy="162062"/>
          </a:xfrm>
          <a:prstGeom prst="rect">
            <a:avLst/>
          </a:prstGeom>
        </p:spPr>
      </p:pic>
      <p:grpSp>
        <p:nvGrpSpPr>
          <p:cNvPr id="9" name="Group 8"/>
          <p:cNvGrpSpPr/>
          <p:nvPr userDrawn="1"/>
        </p:nvGrpSpPr>
        <p:grpSpPr>
          <a:xfrm>
            <a:off x="6259147" y="6385568"/>
            <a:ext cx="2275253" cy="302199"/>
            <a:chOff x="4735147" y="6385568"/>
            <a:chExt cx="2275253" cy="302199"/>
          </a:xfrm>
        </p:grpSpPr>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5147" y="6397345"/>
              <a:ext cx="282993" cy="272589"/>
            </a:xfrm>
            <a:prstGeom prst="rect">
              <a:avLst/>
            </a:prstGeom>
          </p:spPr>
        </p:pic>
        <p:sp>
          <p:nvSpPr>
            <p:cNvPr id="15" name="Rectangle 14"/>
            <p:cNvSpPr/>
            <p:nvPr/>
          </p:nvSpPr>
          <p:spPr>
            <a:xfrm>
              <a:off x="4980677" y="6385568"/>
              <a:ext cx="2029723" cy="302199"/>
            </a:xfrm>
            <a:prstGeom prst="rect">
              <a:avLst/>
            </a:prstGeom>
          </p:spPr>
          <p:txBody>
            <a:bodyPr wrap="none">
              <a:spAutoFit/>
            </a:bodyPr>
            <a:lstStyle/>
            <a:p>
              <a:pPr>
                <a:lnSpc>
                  <a:spcPct val="140000"/>
                </a:lnSpc>
              </a:pPr>
              <a:r>
                <a:rPr lang="en-US" sz="1100" dirty="0" smtClean="0">
                  <a:solidFill>
                    <a:schemeClr val="bg1"/>
                  </a:solidFill>
                  <a:latin typeface="Arial"/>
                  <a:cs typeface="Arial"/>
                </a:rPr>
                <a:t>Global Technology Education</a:t>
              </a:r>
              <a:endParaRPr lang="en-US" sz="1100" dirty="0">
                <a:solidFill>
                  <a:schemeClr val="bg1"/>
                </a:solidFill>
                <a:latin typeface="Arial"/>
                <a:cs typeface="Arial"/>
              </a:endParaRPr>
            </a:p>
          </p:txBody>
        </p:sp>
      </p:grpSp>
    </p:spTree>
    <p:extLst>
      <p:ext uri="{BB962C8B-B14F-4D97-AF65-F5344CB8AC3E}">
        <p14:creationId xmlns:p14="http://schemas.microsoft.com/office/powerpoint/2010/main" val="2959303718"/>
      </p:ext>
    </p:extLst>
  </p:cSld>
  <p:clrMapOvr>
    <a:masterClrMapping/>
  </p:clrMapOvr>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Only Blue Background">
    <p:bg>
      <p:bgPr>
        <a:solidFill>
          <a:srgbClr val="003087"/>
        </a:solidFill>
        <a:effectLst/>
      </p:bgPr>
    </p:bg>
    <p:spTree>
      <p:nvGrpSpPr>
        <p:cNvPr id="1" name=""/>
        <p:cNvGrpSpPr/>
        <p:nvPr/>
      </p:nvGrpSpPr>
      <p:grpSpPr>
        <a:xfrm>
          <a:off x="0" y="0"/>
          <a:ext cx="0" cy="0"/>
          <a:chOff x="0" y="0"/>
          <a:chExt cx="0" cy="0"/>
        </a:xfrm>
      </p:grpSpPr>
      <p:sp>
        <p:nvSpPr>
          <p:cNvPr id="10" name="Parallelogram 9"/>
          <p:cNvSpPr/>
          <p:nvPr userDrawn="1"/>
        </p:nvSpPr>
        <p:spPr>
          <a:xfrm>
            <a:off x="577517" y="3079645"/>
            <a:ext cx="2629717" cy="981587"/>
          </a:xfrm>
          <a:prstGeom prst="parallelogram">
            <a:avLst/>
          </a:prstGeom>
          <a:solidFill>
            <a:srgbClr val="009C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CDE"/>
              </a:solidFill>
            </a:endParaRPr>
          </a:p>
        </p:txBody>
      </p:sp>
      <p:sp>
        <p:nvSpPr>
          <p:cNvPr id="11" name="Parallelogram 10"/>
          <p:cNvSpPr/>
          <p:nvPr userDrawn="1"/>
        </p:nvSpPr>
        <p:spPr>
          <a:xfrm>
            <a:off x="5836951" y="3084477"/>
            <a:ext cx="2629717" cy="981587"/>
          </a:xfrm>
          <a:prstGeom prst="parallelogram">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arallelogram 11"/>
          <p:cNvSpPr/>
          <p:nvPr userDrawn="1"/>
        </p:nvSpPr>
        <p:spPr>
          <a:xfrm>
            <a:off x="3207234" y="3079645"/>
            <a:ext cx="2629717" cy="981587"/>
          </a:xfrm>
          <a:prstGeom prst="parallelogram">
            <a:avLst/>
          </a:prstGeom>
          <a:solidFill>
            <a:srgbClr val="77E0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 Placeholder 5"/>
          <p:cNvSpPr>
            <a:spLocks noGrp="1"/>
          </p:cNvSpPr>
          <p:nvPr>
            <p:ph type="body" sz="quarter" idx="12"/>
          </p:nvPr>
        </p:nvSpPr>
        <p:spPr>
          <a:xfrm>
            <a:off x="577517" y="4314049"/>
            <a:ext cx="2495526" cy="1309068"/>
          </a:xfrm>
          <a:prstGeom prst="rect">
            <a:avLst/>
          </a:prstGeom>
          <a:ln>
            <a:noFill/>
          </a:ln>
        </p:spPr>
        <p:txBody>
          <a:bodyPr vert="horz"/>
          <a:lstStyle>
            <a:lvl1pPr marL="0" indent="0" algn="l" defTabSz="457200" rtl="0" eaLnBrk="1" latinLnBrk="0" hangingPunct="1">
              <a:lnSpc>
                <a:spcPct val="130000"/>
              </a:lnSpc>
              <a:spcBef>
                <a:spcPct val="0"/>
              </a:spcBef>
              <a:buNone/>
              <a:defRPr lang="en-US" sz="1400" b="1" kern="1200" dirty="0" smtClean="0">
                <a:solidFill>
                  <a:srgbClr val="009CDE"/>
                </a:solidFill>
                <a:latin typeface="Arial"/>
                <a:ea typeface="+mj-ea"/>
                <a:cs typeface="Arial"/>
              </a:defRPr>
            </a:lvl1pPr>
            <a:lvl2pPr marL="285750" indent="-285750" algn="l" defTabSz="457200" rtl="0" eaLnBrk="1" latinLnBrk="0" hangingPunct="1">
              <a:lnSpc>
                <a:spcPct val="130000"/>
              </a:lnSpc>
              <a:spcBef>
                <a:spcPct val="20000"/>
              </a:spcBef>
              <a:buClr>
                <a:srgbClr val="009CDE"/>
              </a:buClr>
              <a:buSzPct val="100000"/>
              <a:buFont typeface="Arial"/>
              <a:buBlip>
                <a:blip r:embed="rId2"/>
              </a:buBlip>
              <a:defRPr lang="en-US" sz="1200" kern="1200" dirty="0" smtClean="0">
                <a:solidFill>
                  <a:schemeClr val="bg1"/>
                </a:solidFill>
                <a:latin typeface="Arial"/>
                <a:ea typeface="+mn-ea"/>
                <a:cs typeface="Arial"/>
              </a:defRPr>
            </a:lvl2pPr>
            <a:lvl3pPr marL="342900" indent="-115888" algn="l" defTabSz="457200" rtl="0" eaLnBrk="1" latinLnBrk="0" hangingPunct="1">
              <a:lnSpc>
                <a:spcPct val="130000"/>
              </a:lnSpc>
              <a:spcBef>
                <a:spcPct val="0"/>
              </a:spcBef>
              <a:buFont typeface="Arial"/>
              <a:buChar char="•"/>
              <a:defRPr lang="en-US" sz="1100" kern="1200" dirty="0" smtClean="0">
                <a:solidFill>
                  <a:schemeClr val="bg1">
                    <a:lumMod val="50000"/>
                  </a:schemeClr>
                </a:solidFill>
                <a:latin typeface="Arial"/>
                <a:ea typeface="+mj-ea"/>
                <a:cs typeface="Arial"/>
              </a:defRPr>
            </a:lvl3pPr>
            <a:lvl4pPr marL="171450" indent="-171450" algn="l" defTabSz="457200" rtl="0" eaLnBrk="1" latinLnBrk="0" hangingPunct="1">
              <a:lnSpc>
                <a:spcPct val="130000"/>
              </a:lnSpc>
              <a:spcBef>
                <a:spcPct val="0"/>
              </a:spcBef>
              <a:buFont typeface="Arial"/>
              <a:buChar char="•"/>
              <a:defRPr lang="en-US" sz="1200" kern="1200" dirty="0" smtClean="0">
                <a:solidFill>
                  <a:schemeClr val="bg1">
                    <a:lumMod val="50000"/>
                  </a:schemeClr>
                </a:solidFill>
                <a:latin typeface="Arial"/>
                <a:ea typeface="+mj-ea"/>
                <a:cs typeface="Arial"/>
              </a:defRPr>
            </a:lvl4pPr>
            <a:lvl5pPr marL="514350" indent="-171450" algn="l" defTabSz="457200" rtl="0" eaLnBrk="1" latinLnBrk="0" hangingPunct="1">
              <a:lnSpc>
                <a:spcPct val="130000"/>
              </a:lnSpc>
              <a:spcBef>
                <a:spcPct val="0"/>
              </a:spcBef>
              <a:buFont typeface="Wingdings" charset="2"/>
              <a:buChar char="§"/>
              <a:defRPr lang="en-US" sz="1000" kern="1200" dirty="0">
                <a:solidFill>
                  <a:schemeClr val="bg1">
                    <a:lumMod val="50000"/>
                  </a:schemeClr>
                </a:solidFill>
                <a:latin typeface="Arial"/>
                <a:ea typeface="+mj-ea"/>
                <a:cs typeface="Arial"/>
              </a:defRPr>
            </a:lvl5pPr>
          </a:lstStyle>
          <a:p>
            <a:pPr lvl="1"/>
            <a:endParaRPr lang="en-US" dirty="0" smtClean="0"/>
          </a:p>
        </p:txBody>
      </p:sp>
      <p:sp>
        <p:nvSpPr>
          <p:cNvPr id="18" name="Text Placeholder 5"/>
          <p:cNvSpPr>
            <a:spLocks noGrp="1"/>
          </p:cNvSpPr>
          <p:nvPr>
            <p:ph type="body" sz="quarter" idx="13"/>
          </p:nvPr>
        </p:nvSpPr>
        <p:spPr>
          <a:xfrm>
            <a:off x="3152550" y="4314049"/>
            <a:ext cx="2495526" cy="1309068"/>
          </a:xfrm>
          <a:prstGeom prst="rect">
            <a:avLst/>
          </a:prstGeom>
          <a:ln>
            <a:noFill/>
          </a:ln>
        </p:spPr>
        <p:txBody>
          <a:bodyPr vert="horz"/>
          <a:lstStyle>
            <a:lvl1pPr marL="0" indent="0" algn="l" defTabSz="457200" rtl="0" eaLnBrk="1" latinLnBrk="0" hangingPunct="1">
              <a:lnSpc>
                <a:spcPct val="130000"/>
              </a:lnSpc>
              <a:spcBef>
                <a:spcPct val="0"/>
              </a:spcBef>
              <a:buNone/>
              <a:defRPr lang="en-US" sz="1400" b="1" kern="1200" dirty="0" smtClean="0">
                <a:solidFill>
                  <a:srgbClr val="009CDE"/>
                </a:solidFill>
                <a:latin typeface="Arial"/>
                <a:ea typeface="+mj-ea"/>
                <a:cs typeface="Arial"/>
              </a:defRPr>
            </a:lvl1pPr>
            <a:lvl2pPr marL="285750" indent="-285750" algn="l" defTabSz="457200" rtl="0" eaLnBrk="1" latinLnBrk="0" hangingPunct="1">
              <a:lnSpc>
                <a:spcPct val="130000"/>
              </a:lnSpc>
              <a:spcBef>
                <a:spcPct val="20000"/>
              </a:spcBef>
              <a:buClr>
                <a:srgbClr val="009CDE"/>
              </a:buClr>
              <a:buSzPct val="100000"/>
              <a:buFont typeface="Arial"/>
              <a:buBlip>
                <a:blip r:embed="rId2"/>
              </a:buBlip>
              <a:defRPr lang="en-US" sz="1200" kern="1200" dirty="0" smtClean="0">
                <a:solidFill>
                  <a:schemeClr val="bg1"/>
                </a:solidFill>
                <a:latin typeface="Arial"/>
                <a:ea typeface="+mn-ea"/>
                <a:cs typeface="Arial"/>
              </a:defRPr>
            </a:lvl2pPr>
            <a:lvl3pPr marL="342900" indent="-115888" algn="l" defTabSz="457200" rtl="0" eaLnBrk="1" latinLnBrk="0" hangingPunct="1">
              <a:lnSpc>
                <a:spcPct val="130000"/>
              </a:lnSpc>
              <a:spcBef>
                <a:spcPct val="0"/>
              </a:spcBef>
              <a:buFont typeface="Arial"/>
              <a:buChar char="•"/>
              <a:defRPr lang="en-US" sz="1100" kern="1200" dirty="0" smtClean="0">
                <a:solidFill>
                  <a:schemeClr val="bg1">
                    <a:lumMod val="50000"/>
                  </a:schemeClr>
                </a:solidFill>
                <a:latin typeface="Arial"/>
                <a:ea typeface="+mj-ea"/>
                <a:cs typeface="Arial"/>
              </a:defRPr>
            </a:lvl3pPr>
            <a:lvl4pPr marL="171450" indent="-171450" algn="l" defTabSz="457200" rtl="0" eaLnBrk="1" latinLnBrk="0" hangingPunct="1">
              <a:lnSpc>
                <a:spcPct val="130000"/>
              </a:lnSpc>
              <a:spcBef>
                <a:spcPct val="0"/>
              </a:spcBef>
              <a:buFont typeface="Arial"/>
              <a:buChar char="•"/>
              <a:defRPr lang="en-US" sz="1200" kern="1200" dirty="0" smtClean="0">
                <a:solidFill>
                  <a:schemeClr val="bg1">
                    <a:lumMod val="50000"/>
                  </a:schemeClr>
                </a:solidFill>
                <a:latin typeface="Arial"/>
                <a:ea typeface="+mj-ea"/>
                <a:cs typeface="Arial"/>
              </a:defRPr>
            </a:lvl4pPr>
            <a:lvl5pPr marL="514350" indent="-171450" algn="l" defTabSz="457200" rtl="0" eaLnBrk="1" latinLnBrk="0" hangingPunct="1">
              <a:lnSpc>
                <a:spcPct val="130000"/>
              </a:lnSpc>
              <a:spcBef>
                <a:spcPct val="0"/>
              </a:spcBef>
              <a:buFont typeface="Wingdings" charset="2"/>
              <a:buChar char="§"/>
              <a:defRPr lang="en-US" sz="1000" kern="1200" dirty="0">
                <a:solidFill>
                  <a:schemeClr val="bg1">
                    <a:lumMod val="50000"/>
                  </a:schemeClr>
                </a:solidFill>
                <a:latin typeface="Arial"/>
                <a:ea typeface="+mj-ea"/>
                <a:cs typeface="Arial"/>
              </a:defRPr>
            </a:lvl5pPr>
          </a:lstStyle>
          <a:p>
            <a:pPr lvl="1"/>
            <a:endParaRPr lang="en-US" dirty="0" smtClean="0"/>
          </a:p>
        </p:txBody>
      </p:sp>
      <p:sp>
        <p:nvSpPr>
          <p:cNvPr id="19" name="Text Placeholder 5"/>
          <p:cNvSpPr>
            <a:spLocks noGrp="1"/>
          </p:cNvSpPr>
          <p:nvPr>
            <p:ph type="body" sz="quarter" idx="14"/>
          </p:nvPr>
        </p:nvSpPr>
        <p:spPr>
          <a:xfrm>
            <a:off x="5791200" y="4314049"/>
            <a:ext cx="2495526" cy="1309068"/>
          </a:xfrm>
          <a:prstGeom prst="rect">
            <a:avLst/>
          </a:prstGeom>
          <a:ln>
            <a:noFill/>
          </a:ln>
        </p:spPr>
        <p:txBody>
          <a:bodyPr vert="horz"/>
          <a:lstStyle>
            <a:lvl1pPr marL="0" indent="0" algn="l" defTabSz="457200" rtl="0" eaLnBrk="1" latinLnBrk="0" hangingPunct="1">
              <a:lnSpc>
                <a:spcPct val="130000"/>
              </a:lnSpc>
              <a:spcBef>
                <a:spcPct val="0"/>
              </a:spcBef>
              <a:buNone/>
              <a:defRPr lang="en-US" sz="1400" b="1" kern="1200" dirty="0" smtClean="0">
                <a:solidFill>
                  <a:srgbClr val="009CDE"/>
                </a:solidFill>
                <a:latin typeface="Arial"/>
                <a:ea typeface="+mj-ea"/>
                <a:cs typeface="Arial"/>
              </a:defRPr>
            </a:lvl1pPr>
            <a:lvl2pPr marL="285750" indent="-285750" algn="l" defTabSz="457200" rtl="0" eaLnBrk="1" latinLnBrk="0" hangingPunct="1">
              <a:lnSpc>
                <a:spcPct val="130000"/>
              </a:lnSpc>
              <a:spcBef>
                <a:spcPct val="20000"/>
              </a:spcBef>
              <a:buClr>
                <a:srgbClr val="009CDE"/>
              </a:buClr>
              <a:buSzPct val="100000"/>
              <a:buFont typeface="Arial"/>
              <a:buBlip>
                <a:blip r:embed="rId2"/>
              </a:buBlip>
              <a:defRPr lang="en-US" sz="1200" kern="1200" dirty="0" smtClean="0">
                <a:solidFill>
                  <a:schemeClr val="bg1"/>
                </a:solidFill>
                <a:latin typeface="Arial"/>
                <a:ea typeface="+mn-ea"/>
                <a:cs typeface="Arial"/>
              </a:defRPr>
            </a:lvl2pPr>
            <a:lvl3pPr marL="342900" indent="-115888" algn="l" defTabSz="457200" rtl="0" eaLnBrk="1" latinLnBrk="0" hangingPunct="1">
              <a:lnSpc>
                <a:spcPct val="130000"/>
              </a:lnSpc>
              <a:spcBef>
                <a:spcPct val="0"/>
              </a:spcBef>
              <a:buFont typeface="Arial"/>
              <a:buChar char="•"/>
              <a:defRPr lang="en-US" sz="1100" kern="1200" dirty="0" smtClean="0">
                <a:solidFill>
                  <a:schemeClr val="bg1">
                    <a:lumMod val="50000"/>
                  </a:schemeClr>
                </a:solidFill>
                <a:latin typeface="Arial"/>
                <a:ea typeface="+mj-ea"/>
                <a:cs typeface="Arial"/>
              </a:defRPr>
            </a:lvl3pPr>
            <a:lvl4pPr marL="171450" indent="-171450" algn="l" defTabSz="457200" rtl="0" eaLnBrk="1" latinLnBrk="0" hangingPunct="1">
              <a:lnSpc>
                <a:spcPct val="130000"/>
              </a:lnSpc>
              <a:spcBef>
                <a:spcPct val="0"/>
              </a:spcBef>
              <a:buFont typeface="Arial"/>
              <a:buChar char="•"/>
              <a:defRPr lang="en-US" sz="1200" kern="1200" dirty="0" smtClean="0">
                <a:solidFill>
                  <a:schemeClr val="bg1">
                    <a:lumMod val="50000"/>
                  </a:schemeClr>
                </a:solidFill>
                <a:latin typeface="Arial"/>
                <a:ea typeface="+mj-ea"/>
                <a:cs typeface="Arial"/>
              </a:defRPr>
            </a:lvl4pPr>
            <a:lvl5pPr marL="514350" indent="-171450" algn="l" defTabSz="457200" rtl="0" eaLnBrk="1" latinLnBrk="0" hangingPunct="1">
              <a:lnSpc>
                <a:spcPct val="130000"/>
              </a:lnSpc>
              <a:spcBef>
                <a:spcPct val="0"/>
              </a:spcBef>
              <a:buFont typeface="Wingdings" charset="2"/>
              <a:buChar char="§"/>
              <a:defRPr lang="en-US" sz="1000" kern="1200" dirty="0">
                <a:solidFill>
                  <a:schemeClr val="bg1">
                    <a:lumMod val="50000"/>
                  </a:schemeClr>
                </a:solidFill>
                <a:latin typeface="Arial"/>
                <a:ea typeface="+mj-ea"/>
                <a:cs typeface="Arial"/>
              </a:defRPr>
            </a:lvl5pPr>
          </a:lstStyle>
          <a:p>
            <a:pPr lvl="1"/>
            <a:endParaRPr lang="en-US" dirty="0" smtClean="0"/>
          </a:p>
        </p:txBody>
      </p:sp>
      <p:sp>
        <p:nvSpPr>
          <p:cNvPr id="20" name="Text Placeholder 2"/>
          <p:cNvSpPr>
            <a:spLocks noGrp="1"/>
          </p:cNvSpPr>
          <p:nvPr>
            <p:ph type="body" sz="quarter" idx="15"/>
          </p:nvPr>
        </p:nvSpPr>
        <p:spPr>
          <a:xfrm>
            <a:off x="657022" y="3296299"/>
            <a:ext cx="2495528" cy="629468"/>
          </a:xfrm>
          <a:prstGeom prst="rect">
            <a:avLst/>
          </a:prstGeom>
        </p:spPr>
        <p:txBody>
          <a:bodyPr vert="horz" lIns="0"/>
          <a:lstStyle>
            <a:lvl1pPr marL="0" indent="0" algn="ctr">
              <a:buNone/>
              <a:defRPr sz="1800" b="1" i="0">
                <a:solidFill>
                  <a:srgbClr val="FFFFFF"/>
                </a:solidFill>
                <a:latin typeface="Arial"/>
                <a:cs typeface="Arial"/>
              </a:defRPr>
            </a:lvl1pPr>
            <a:lvl2pPr marL="0" indent="0">
              <a:buNone/>
              <a:defRPr sz="2000">
                <a:solidFill>
                  <a:srgbClr val="FFFFFF"/>
                </a:solidFill>
                <a:latin typeface="Arial"/>
                <a:cs typeface="Arial"/>
              </a:defRPr>
            </a:lvl2pPr>
            <a:lvl3pPr marL="0" indent="0">
              <a:buNone/>
              <a:defRPr sz="1200">
                <a:solidFill>
                  <a:srgbClr val="FFFFFF"/>
                </a:solidFill>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a:t>
            </a:r>
          </a:p>
        </p:txBody>
      </p:sp>
      <p:sp>
        <p:nvSpPr>
          <p:cNvPr id="21" name="Text Placeholder 2"/>
          <p:cNvSpPr>
            <a:spLocks noGrp="1"/>
          </p:cNvSpPr>
          <p:nvPr>
            <p:ph type="body" sz="quarter" idx="16"/>
          </p:nvPr>
        </p:nvSpPr>
        <p:spPr>
          <a:xfrm>
            <a:off x="3295672" y="3296299"/>
            <a:ext cx="2495528" cy="629468"/>
          </a:xfrm>
          <a:prstGeom prst="rect">
            <a:avLst/>
          </a:prstGeom>
        </p:spPr>
        <p:txBody>
          <a:bodyPr vert="horz" lIns="0"/>
          <a:lstStyle>
            <a:lvl1pPr marL="0" indent="0" algn="ctr">
              <a:buNone/>
              <a:defRPr sz="1800" b="1" i="0">
                <a:solidFill>
                  <a:srgbClr val="FFFFFF"/>
                </a:solidFill>
                <a:latin typeface="Arial"/>
                <a:cs typeface="Arial"/>
              </a:defRPr>
            </a:lvl1pPr>
            <a:lvl2pPr marL="0" indent="0">
              <a:buNone/>
              <a:defRPr sz="2000">
                <a:solidFill>
                  <a:srgbClr val="FFFFFF"/>
                </a:solidFill>
                <a:latin typeface="Arial"/>
                <a:cs typeface="Arial"/>
              </a:defRPr>
            </a:lvl2pPr>
            <a:lvl3pPr marL="0" indent="0">
              <a:buNone/>
              <a:defRPr sz="1200">
                <a:solidFill>
                  <a:srgbClr val="FFFFFF"/>
                </a:solidFill>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a:t>
            </a:r>
          </a:p>
        </p:txBody>
      </p:sp>
      <p:sp>
        <p:nvSpPr>
          <p:cNvPr id="22" name="Text Placeholder 2"/>
          <p:cNvSpPr>
            <a:spLocks noGrp="1"/>
          </p:cNvSpPr>
          <p:nvPr>
            <p:ph type="body" sz="quarter" idx="17"/>
          </p:nvPr>
        </p:nvSpPr>
        <p:spPr>
          <a:xfrm>
            <a:off x="5971139" y="3296299"/>
            <a:ext cx="2495528" cy="629468"/>
          </a:xfrm>
          <a:prstGeom prst="rect">
            <a:avLst/>
          </a:prstGeom>
        </p:spPr>
        <p:txBody>
          <a:bodyPr vert="horz" lIns="0"/>
          <a:lstStyle>
            <a:lvl1pPr marL="0" indent="0" algn="ctr">
              <a:buNone/>
              <a:defRPr sz="1800" b="1" i="0">
                <a:solidFill>
                  <a:srgbClr val="FFFFFF"/>
                </a:solidFill>
                <a:latin typeface="Arial"/>
                <a:cs typeface="Arial"/>
              </a:defRPr>
            </a:lvl1pPr>
            <a:lvl2pPr marL="0" indent="0">
              <a:buNone/>
              <a:defRPr sz="2000">
                <a:solidFill>
                  <a:srgbClr val="FFFFFF"/>
                </a:solidFill>
                <a:latin typeface="Arial"/>
                <a:cs typeface="Arial"/>
              </a:defRPr>
            </a:lvl2pPr>
            <a:lvl3pPr marL="0" indent="0">
              <a:buNone/>
              <a:defRPr sz="1200">
                <a:solidFill>
                  <a:srgbClr val="FFFFFF"/>
                </a:solidFill>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a:t>
            </a:r>
          </a:p>
        </p:txBody>
      </p:sp>
      <p:sp>
        <p:nvSpPr>
          <p:cNvPr id="24" name="AutoShape 1"/>
          <p:cNvSpPr>
            <a:spLocks/>
          </p:cNvSpPr>
          <p:nvPr userDrawn="1"/>
        </p:nvSpPr>
        <p:spPr bwMode="auto">
          <a:xfrm>
            <a:off x="1205374"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chemeClr val="bg1"/>
                </a:solidFill>
                <a:latin typeface="Arial"/>
                <a:ea typeface="+mn-ea"/>
                <a:cs typeface="Arial"/>
                <a:sym typeface="Futura Std Book" charset="0"/>
              </a:rPr>
              <a:t>© 2016 PayPal Inc. All rights reserved. Confidential and proprietary.</a:t>
            </a:r>
            <a:endParaRPr lang="en-US" sz="700" b="0" i="0" kern="1200" dirty="0" smtClean="0">
              <a:solidFill>
                <a:schemeClr val="bg1"/>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26"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chemeClr val="bg1"/>
                </a:solidFill>
                <a:latin typeface="Arial"/>
                <a:cs typeface="Arial"/>
              </a:defRPr>
            </a:lvl1pPr>
          </a:lstStyle>
          <a:p>
            <a:fld id="{392A089F-6FA7-E74D-8B91-14056D11BB2D}" type="slidenum">
              <a:rPr lang="en-US" smtClean="0"/>
              <a:pPr/>
              <a:t>‹#›</a:t>
            </a:fld>
            <a:endParaRPr lang="en-US" dirty="0"/>
          </a:p>
        </p:txBody>
      </p:sp>
      <p:sp>
        <p:nvSpPr>
          <p:cNvPr id="27" name="Title 1"/>
          <p:cNvSpPr>
            <a:spLocks noGrp="1"/>
          </p:cNvSpPr>
          <p:nvPr>
            <p:ph type="title"/>
          </p:nvPr>
        </p:nvSpPr>
        <p:spPr>
          <a:xfrm>
            <a:off x="354690" y="328420"/>
            <a:ext cx="8229600" cy="591593"/>
          </a:xfrm>
          <a:prstGeom prst="rect">
            <a:avLst/>
          </a:prstGeom>
        </p:spPr>
        <p:txBody>
          <a:bodyPr vert="horz"/>
          <a:lstStyle>
            <a:lvl1pPr algn="l">
              <a:defRPr lang="en-US" sz="2400" b="1" kern="1200" dirty="0">
                <a:solidFill>
                  <a:srgbClr val="FFFFFF"/>
                </a:solidFill>
                <a:latin typeface="Arial"/>
                <a:ea typeface="+mn-ea"/>
                <a:cs typeface="Arial"/>
              </a:defRPr>
            </a:lvl1pPr>
          </a:lstStyle>
          <a:p>
            <a:r>
              <a:rPr lang="en-US" dirty="0" smtClean="0"/>
              <a:t>Click to edit Master title style</a:t>
            </a:r>
            <a:endParaRPr lang="en-US" dirty="0"/>
          </a:p>
        </p:txBody>
      </p:sp>
      <p:sp>
        <p:nvSpPr>
          <p:cNvPr id="28" name="Text Placeholder 6"/>
          <p:cNvSpPr>
            <a:spLocks noGrp="1"/>
          </p:cNvSpPr>
          <p:nvPr>
            <p:ph type="body" sz="quarter" idx="11"/>
          </p:nvPr>
        </p:nvSpPr>
        <p:spPr>
          <a:xfrm>
            <a:off x="354693" y="813705"/>
            <a:ext cx="3121025" cy="836083"/>
          </a:xfrm>
          <a:prstGeom prst="rect">
            <a:avLst/>
          </a:prstGeom>
        </p:spPr>
        <p:txBody>
          <a:bodyPr vert="horz"/>
          <a:lstStyle>
            <a:lvl1pPr marL="0" indent="0">
              <a:buNone/>
              <a:defRPr lang="en-US" sz="1600" b="0" kern="1200" dirty="0" smtClean="0">
                <a:solidFill>
                  <a:srgbClr val="FFFFFF"/>
                </a:solidFill>
                <a:latin typeface="Arial"/>
                <a:ea typeface="+mn-ea"/>
                <a:cs typeface="Arial"/>
              </a:defRPr>
            </a:lvl1pPr>
            <a:lvl2pPr>
              <a:defRPr lang="en-US" sz="1600" b="0" kern="1200" dirty="0" smtClean="0">
                <a:solidFill>
                  <a:srgbClr val="009CDE"/>
                </a:solidFill>
                <a:latin typeface="Arial"/>
                <a:ea typeface="+mn-ea"/>
                <a:cs typeface="Arial"/>
              </a:defRPr>
            </a:lvl2pPr>
            <a:lvl3pPr>
              <a:defRPr lang="en-US" sz="1600" b="0" kern="1200" dirty="0" smtClean="0">
                <a:solidFill>
                  <a:srgbClr val="009CDE"/>
                </a:solidFill>
                <a:latin typeface="Arial"/>
                <a:ea typeface="+mn-ea"/>
                <a:cs typeface="Arial"/>
              </a:defRPr>
            </a:lvl3pPr>
            <a:lvl4pPr>
              <a:defRPr lang="en-US" sz="1600" b="0" kern="1200" dirty="0" smtClean="0">
                <a:solidFill>
                  <a:srgbClr val="009CDE"/>
                </a:solidFill>
                <a:latin typeface="Arial"/>
                <a:ea typeface="+mn-ea"/>
                <a:cs typeface="Arial"/>
              </a:defRPr>
            </a:lvl4pPr>
            <a:lvl5pPr>
              <a:defRPr lang="en-US" sz="1600" b="0" kern="1200" dirty="0">
                <a:solidFill>
                  <a:srgbClr val="009CDE"/>
                </a:solidFill>
                <a:latin typeface="Arial"/>
                <a:ea typeface="+mn-ea"/>
                <a:cs typeface="Arial"/>
              </a:defRPr>
            </a:lvl5pPr>
          </a:lstStyle>
          <a:p>
            <a:pPr lvl="0"/>
            <a:r>
              <a:rPr lang="en-US" dirty="0" smtClean="0"/>
              <a:t>Click to edit Master text styles</a:t>
            </a:r>
          </a:p>
        </p:txBody>
      </p:sp>
      <p:pic>
        <p:nvPicPr>
          <p:cNvPr id="16" name="Picture 15" descr="pp_h_1C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9264" y="6429475"/>
            <a:ext cx="668061" cy="162062"/>
          </a:xfrm>
          <a:prstGeom prst="rect">
            <a:avLst/>
          </a:prstGeom>
        </p:spPr>
      </p:pic>
      <p:grpSp>
        <p:nvGrpSpPr>
          <p:cNvPr id="23" name="Group 22"/>
          <p:cNvGrpSpPr/>
          <p:nvPr userDrawn="1"/>
        </p:nvGrpSpPr>
        <p:grpSpPr>
          <a:xfrm>
            <a:off x="6259147" y="6385568"/>
            <a:ext cx="2275253" cy="302199"/>
            <a:chOff x="4735147" y="6385568"/>
            <a:chExt cx="2275253" cy="302199"/>
          </a:xfrm>
        </p:grpSpPr>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5147" y="6397345"/>
              <a:ext cx="282993" cy="272589"/>
            </a:xfrm>
            <a:prstGeom prst="rect">
              <a:avLst/>
            </a:prstGeom>
          </p:spPr>
        </p:pic>
        <p:sp>
          <p:nvSpPr>
            <p:cNvPr id="29" name="Rectangle 28"/>
            <p:cNvSpPr/>
            <p:nvPr/>
          </p:nvSpPr>
          <p:spPr>
            <a:xfrm>
              <a:off x="4980677" y="6385568"/>
              <a:ext cx="2029723" cy="302199"/>
            </a:xfrm>
            <a:prstGeom prst="rect">
              <a:avLst/>
            </a:prstGeom>
          </p:spPr>
          <p:txBody>
            <a:bodyPr wrap="none">
              <a:spAutoFit/>
            </a:bodyPr>
            <a:lstStyle/>
            <a:p>
              <a:pPr>
                <a:lnSpc>
                  <a:spcPct val="140000"/>
                </a:lnSpc>
              </a:pPr>
              <a:r>
                <a:rPr lang="en-US" sz="1100" dirty="0" smtClean="0">
                  <a:solidFill>
                    <a:schemeClr val="bg1"/>
                  </a:solidFill>
                  <a:latin typeface="Arial"/>
                  <a:cs typeface="Arial"/>
                </a:rPr>
                <a:t>Global Technology Education</a:t>
              </a:r>
              <a:endParaRPr lang="en-US" sz="1100" dirty="0">
                <a:solidFill>
                  <a:schemeClr val="bg1"/>
                </a:solidFill>
                <a:latin typeface="Arial"/>
                <a:cs typeface="Arial"/>
              </a:endParaRPr>
            </a:p>
          </p:txBody>
        </p:sp>
      </p:grpSp>
    </p:spTree>
    <p:extLst>
      <p:ext uri="{BB962C8B-B14F-4D97-AF65-F5344CB8AC3E}">
        <p14:creationId xmlns:p14="http://schemas.microsoft.com/office/powerpoint/2010/main" val="2238881433"/>
      </p:ext>
    </p:extLst>
  </p:cSld>
  <p:clrMapOvr>
    <a:masterClrMapping/>
  </p:clrMapOvr>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Blue Background">
    <p:bg>
      <p:bgPr>
        <a:solidFill>
          <a:srgbClr val="00308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351346" y="1868070"/>
            <a:ext cx="1622118" cy="637111"/>
          </a:xfrm>
          <a:prstGeom prst="rect">
            <a:avLst/>
          </a:prstGeom>
        </p:spPr>
        <p:txBody>
          <a:bodyPr vert="horz"/>
          <a:lstStyle>
            <a:lvl1pPr marL="0" indent="0" algn="l" defTabSz="457200" rtl="0" eaLnBrk="1" latinLnBrk="0" hangingPunct="1">
              <a:lnSpc>
                <a:spcPct val="80000"/>
              </a:lnSpc>
              <a:spcBef>
                <a:spcPct val="0"/>
              </a:spcBef>
              <a:buNone/>
              <a:defRPr lang="en-US" sz="3600" b="1" kern="1200" dirty="0" smtClean="0">
                <a:solidFill>
                  <a:srgbClr val="009CDE"/>
                </a:solidFill>
                <a:latin typeface="Arial"/>
                <a:ea typeface="+mj-ea"/>
                <a:cs typeface="Arial"/>
              </a:defRPr>
            </a:lvl1pPr>
          </a:lstStyle>
          <a:p>
            <a:pPr lvl="0"/>
            <a:r>
              <a:rPr lang="en-US" dirty="0" smtClean="0"/>
              <a:t>Click</a:t>
            </a:r>
          </a:p>
        </p:txBody>
      </p:sp>
      <p:sp>
        <p:nvSpPr>
          <p:cNvPr id="19" name="Text Placeholder 3"/>
          <p:cNvSpPr>
            <a:spLocks noGrp="1"/>
          </p:cNvSpPr>
          <p:nvPr>
            <p:ph type="body" sz="quarter" idx="12"/>
          </p:nvPr>
        </p:nvSpPr>
        <p:spPr>
          <a:xfrm>
            <a:off x="351346" y="3058103"/>
            <a:ext cx="1622118" cy="637111"/>
          </a:xfrm>
          <a:prstGeom prst="rect">
            <a:avLst/>
          </a:prstGeom>
        </p:spPr>
        <p:txBody>
          <a:bodyPr vert="horz"/>
          <a:lstStyle>
            <a:lvl1pPr marL="0" indent="0" algn="l" defTabSz="457200" rtl="0" eaLnBrk="1" latinLnBrk="0" hangingPunct="1">
              <a:lnSpc>
                <a:spcPct val="80000"/>
              </a:lnSpc>
              <a:spcBef>
                <a:spcPct val="0"/>
              </a:spcBef>
              <a:buNone/>
              <a:defRPr lang="en-US" sz="3600" b="1" kern="1200" dirty="0" smtClean="0">
                <a:solidFill>
                  <a:srgbClr val="FF8F1C"/>
                </a:solidFill>
                <a:latin typeface="Arial"/>
                <a:ea typeface="+mj-ea"/>
                <a:cs typeface="Arial"/>
              </a:defRPr>
            </a:lvl1pPr>
          </a:lstStyle>
          <a:p>
            <a:pPr lvl="0"/>
            <a:r>
              <a:rPr lang="en-US" dirty="0" smtClean="0"/>
              <a:t>Click</a:t>
            </a:r>
          </a:p>
        </p:txBody>
      </p:sp>
      <p:sp>
        <p:nvSpPr>
          <p:cNvPr id="20" name="Text Placeholder 3"/>
          <p:cNvSpPr>
            <a:spLocks noGrp="1"/>
          </p:cNvSpPr>
          <p:nvPr>
            <p:ph type="body" sz="quarter" idx="13"/>
          </p:nvPr>
        </p:nvSpPr>
        <p:spPr>
          <a:xfrm>
            <a:off x="351346" y="4221307"/>
            <a:ext cx="1622118" cy="637111"/>
          </a:xfrm>
          <a:prstGeom prst="rect">
            <a:avLst/>
          </a:prstGeom>
        </p:spPr>
        <p:txBody>
          <a:bodyPr vert="horz"/>
          <a:lstStyle>
            <a:lvl1pPr marL="0" indent="0" algn="l" defTabSz="457200" rtl="0" eaLnBrk="1" latinLnBrk="0" hangingPunct="1">
              <a:lnSpc>
                <a:spcPct val="80000"/>
              </a:lnSpc>
              <a:spcBef>
                <a:spcPct val="0"/>
              </a:spcBef>
              <a:buNone/>
              <a:defRPr lang="en-US" sz="3600" b="1" kern="1200" dirty="0" smtClean="0">
                <a:solidFill>
                  <a:srgbClr val="B0008E"/>
                </a:solidFill>
                <a:latin typeface="Arial"/>
                <a:ea typeface="+mj-ea"/>
                <a:cs typeface="Arial"/>
              </a:defRPr>
            </a:lvl1pPr>
          </a:lstStyle>
          <a:p>
            <a:pPr lvl="0"/>
            <a:r>
              <a:rPr lang="en-US" dirty="0" smtClean="0"/>
              <a:t>Click</a:t>
            </a:r>
          </a:p>
        </p:txBody>
      </p:sp>
      <p:sp>
        <p:nvSpPr>
          <p:cNvPr id="21" name="Text Placeholder 3"/>
          <p:cNvSpPr>
            <a:spLocks noGrp="1"/>
          </p:cNvSpPr>
          <p:nvPr>
            <p:ph type="body" sz="quarter" idx="14"/>
          </p:nvPr>
        </p:nvSpPr>
        <p:spPr>
          <a:xfrm>
            <a:off x="1636592" y="2197273"/>
            <a:ext cx="1622118" cy="637111"/>
          </a:xfrm>
          <a:prstGeom prst="rect">
            <a:avLst/>
          </a:prstGeom>
        </p:spPr>
        <p:txBody>
          <a:bodyPr vert="horz"/>
          <a:lstStyle>
            <a:lvl1pPr marL="0" indent="0" algn="l" defTabSz="457200" rtl="0" eaLnBrk="1" latinLnBrk="0" hangingPunct="1">
              <a:lnSpc>
                <a:spcPct val="80000"/>
              </a:lnSpc>
              <a:spcBef>
                <a:spcPct val="0"/>
              </a:spcBef>
              <a:buNone/>
              <a:defRPr lang="en-US" sz="1200" b="0" kern="1200" dirty="0" smtClean="0">
                <a:solidFill>
                  <a:srgbClr val="009CDE"/>
                </a:solidFill>
                <a:latin typeface="Arial"/>
                <a:ea typeface="+mj-ea"/>
                <a:cs typeface="Arial"/>
              </a:defRPr>
            </a:lvl1pPr>
          </a:lstStyle>
          <a:p>
            <a:pPr lvl="0"/>
            <a:r>
              <a:rPr lang="en-US" dirty="0" smtClean="0"/>
              <a:t>Click</a:t>
            </a:r>
          </a:p>
        </p:txBody>
      </p:sp>
      <p:sp>
        <p:nvSpPr>
          <p:cNvPr id="22" name="Text Placeholder 3"/>
          <p:cNvSpPr>
            <a:spLocks noGrp="1"/>
          </p:cNvSpPr>
          <p:nvPr>
            <p:ph type="body" sz="quarter" idx="15"/>
          </p:nvPr>
        </p:nvSpPr>
        <p:spPr>
          <a:xfrm>
            <a:off x="1636592" y="3387306"/>
            <a:ext cx="1622118" cy="637111"/>
          </a:xfrm>
          <a:prstGeom prst="rect">
            <a:avLst/>
          </a:prstGeom>
        </p:spPr>
        <p:txBody>
          <a:bodyPr vert="horz"/>
          <a:lstStyle>
            <a:lvl1pPr marL="0" indent="0" algn="l" defTabSz="457200" rtl="0" eaLnBrk="1" latinLnBrk="0" hangingPunct="1">
              <a:lnSpc>
                <a:spcPct val="80000"/>
              </a:lnSpc>
              <a:spcBef>
                <a:spcPct val="0"/>
              </a:spcBef>
              <a:buNone/>
              <a:defRPr lang="en-US" sz="1200" b="0" kern="1200" dirty="0" smtClean="0">
                <a:solidFill>
                  <a:srgbClr val="FF8F1C"/>
                </a:solidFill>
                <a:latin typeface="Arial"/>
                <a:ea typeface="+mj-ea"/>
                <a:cs typeface="Arial"/>
              </a:defRPr>
            </a:lvl1pPr>
          </a:lstStyle>
          <a:p>
            <a:pPr lvl="0"/>
            <a:r>
              <a:rPr lang="en-US" dirty="0" smtClean="0"/>
              <a:t>Click</a:t>
            </a:r>
          </a:p>
        </p:txBody>
      </p:sp>
      <p:sp>
        <p:nvSpPr>
          <p:cNvPr id="23" name="Text Placeholder 3"/>
          <p:cNvSpPr>
            <a:spLocks noGrp="1"/>
          </p:cNvSpPr>
          <p:nvPr>
            <p:ph type="body" sz="quarter" idx="16"/>
          </p:nvPr>
        </p:nvSpPr>
        <p:spPr>
          <a:xfrm>
            <a:off x="1636592" y="4550510"/>
            <a:ext cx="1622118" cy="637111"/>
          </a:xfrm>
          <a:prstGeom prst="rect">
            <a:avLst/>
          </a:prstGeom>
        </p:spPr>
        <p:txBody>
          <a:bodyPr vert="horz"/>
          <a:lstStyle>
            <a:lvl1pPr marL="0" indent="0" algn="l" defTabSz="457200" rtl="0" eaLnBrk="1" latinLnBrk="0" hangingPunct="1">
              <a:lnSpc>
                <a:spcPct val="80000"/>
              </a:lnSpc>
              <a:spcBef>
                <a:spcPct val="0"/>
              </a:spcBef>
              <a:buNone/>
              <a:defRPr lang="en-US" sz="1200" b="0" kern="1200" dirty="0" smtClean="0">
                <a:solidFill>
                  <a:srgbClr val="B0008E"/>
                </a:solidFill>
                <a:latin typeface="Arial"/>
                <a:ea typeface="+mj-ea"/>
                <a:cs typeface="Arial"/>
              </a:defRPr>
            </a:lvl1pPr>
          </a:lstStyle>
          <a:p>
            <a:pPr lvl="0"/>
            <a:r>
              <a:rPr lang="en-US" dirty="0" smtClean="0"/>
              <a:t>Click</a:t>
            </a:r>
          </a:p>
        </p:txBody>
      </p:sp>
      <p:sp>
        <p:nvSpPr>
          <p:cNvPr id="24" name="Text Placeholder 3"/>
          <p:cNvSpPr>
            <a:spLocks noGrp="1"/>
          </p:cNvSpPr>
          <p:nvPr>
            <p:ph type="body" sz="quarter" idx="17"/>
          </p:nvPr>
        </p:nvSpPr>
        <p:spPr>
          <a:xfrm>
            <a:off x="5115554" y="1868070"/>
            <a:ext cx="1622118" cy="637111"/>
          </a:xfrm>
          <a:prstGeom prst="rect">
            <a:avLst/>
          </a:prstGeom>
        </p:spPr>
        <p:txBody>
          <a:bodyPr vert="horz"/>
          <a:lstStyle>
            <a:lvl1pPr marL="0" indent="0" algn="l" defTabSz="457200" rtl="0" eaLnBrk="1" latinLnBrk="0" hangingPunct="1">
              <a:lnSpc>
                <a:spcPct val="80000"/>
              </a:lnSpc>
              <a:spcBef>
                <a:spcPct val="0"/>
              </a:spcBef>
              <a:buNone/>
              <a:defRPr lang="en-US" sz="3600" b="1" kern="1200" dirty="0" smtClean="0">
                <a:solidFill>
                  <a:srgbClr val="77E0C1"/>
                </a:solidFill>
                <a:latin typeface="Arial"/>
                <a:ea typeface="+mj-ea"/>
                <a:cs typeface="Arial"/>
              </a:defRPr>
            </a:lvl1pPr>
          </a:lstStyle>
          <a:p>
            <a:pPr lvl="0"/>
            <a:r>
              <a:rPr lang="en-US" dirty="0" smtClean="0"/>
              <a:t>Click</a:t>
            </a:r>
          </a:p>
        </p:txBody>
      </p:sp>
      <p:sp>
        <p:nvSpPr>
          <p:cNvPr id="25" name="Text Placeholder 3"/>
          <p:cNvSpPr>
            <a:spLocks noGrp="1"/>
          </p:cNvSpPr>
          <p:nvPr>
            <p:ph type="body" sz="quarter" idx="18"/>
          </p:nvPr>
        </p:nvSpPr>
        <p:spPr>
          <a:xfrm>
            <a:off x="5115554" y="3058103"/>
            <a:ext cx="1622118" cy="637111"/>
          </a:xfrm>
          <a:prstGeom prst="rect">
            <a:avLst/>
          </a:prstGeom>
        </p:spPr>
        <p:txBody>
          <a:bodyPr vert="horz"/>
          <a:lstStyle>
            <a:lvl1pPr marL="0" indent="0" algn="l" defTabSz="457200" rtl="0" eaLnBrk="1" latinLnBrk="0" hangingPunct="1">
              <a:lnSpc>
                <a:spcPct val="80000"/>
              </a:lnSpc>
              <a:spcBef>
                <a:spcPct val="0"/>
              </a:spcBef>
              <a:buNone/>
              <a:defRPr lang="en-US" sz="3600" b="1" kern="1200" dirty="0" smtClean="0">
                <a:solidFill>
                  <a:srgbClr val="D9D9D9"/>
                </a:solidFill>
                <a:latin typeface="Arial"/>
                <a:ea typeface="+mj-ea"/>
                <a:cs typeface="Arial"/>
              </a:defRPr>
            </a:lvl1pPr>
          </a:lstStyle>
          <a:p>
            <a:pPr lvl="0"/>
            <a:r>
              <a:rPr lang="en-US" dirty="0" smtClean="0"/>
              <a:t>Click</a:t>
            </a:r>
          </a:p>
        </p:txBody>
      </p:sp>
      <p:sp>
        <p:nvSpPr>
          <p:cNvPr id="26" name="Text Placeholder 3"/>
          <p:cNvSpPr>
            <a:spLocks noGrp="1"/>
          </p:cNvSpPr>
          <p:nvPr>
            <p:ph type="body" sz="quarter" idx="19"/>
          </p:nvPr>
        </p:nvSpPr>
        <p:spPr>
          <a:xfrm>
            <a:off x="5115554" y="4221307"/>
            <a:ext cx="1622118" cy="637111"/>
          </a:xfrm>
          <a:prstGeom prst="rect">
            <a:avLst/>
          </a:prstGeom>
        </p:spPr>
        <p:txBody>
          <a:bodyPr vert="horz"/>
          <a:lstStyle>
            <a:lvl1pPr marL="0" indent="0" algn="l" defTabSz="457200" rtl="0" eaLnBrk="1" latinLnBrk="0" hangingPunct="1">
              <a:lnSpc>
                <a:spcPct val="80000"/>
              </a:lnSpc>
              <a:spcBef>
                <a:spcPct val="0"/>
              </a:spcBef>
              <a:buNone/>
              <a:defRPr lang="en-US" sz="3600" b="1" kern="1200" dirty="0" smtClean="0">
                <a:solidFill>
                  <a:srgbClr val="FFFFFF"/>
                </a:solidFill>
                <a:latin typeface="Arial"/>
                <a:ea typeface="+mj-ea"/>
                <a:cs typeface="Arial"/>
              </a:defRPr>
            </a:lvl1pPr>
          </a:lstStyle>
          <a:p>
            <a:pPr lvl="0"/>
            <a:r>
              <a:rPr lang="en-US" dirty="0" smtClean="0"/>
              <a:t>Click</a:t>
            </a:r>
          </a:p>
        </p:txBody>
      </p:sp>
      <p:sp>
        <p:nvSpPr>
          <p:cNvPr id="27" name="Text Placeholder 3"/>
          <p:cNvSpPr>
            <a:spLocks noGrp="1"/>
          </p:cNvSpPr>
          <p:nvPr>
            <p:ph type="body" sz="quarter" idx="20"/>
          </p:nvPr>
        </p:nvSpPr>
        <p:spPr>
          <a:xfrm>
            <a:off x="6400800" y="2197273"/>
            <a:ext cx="1622118" cy="637111"/>
          </a:xfrm>
          <a:prstGeom prst="rect">
            <a:avLst/>
          </a:prstGeom>
        </p:spPr>
        <p:txBody>
          <a:bodyPr vert="horz"/>
          <a:lstStyle>
            <a:lvl1pPr marL="0" indent="0" algn="l" defTabSz="457200" rtl="0" eaLnBrk="1" latinLnBrk="0" hangingPunct="1">
              <a:lnSpc>
                <a:spcPct val="80000"/>
              </a:lnSpc>
              <a:spcBef>
                <a:spcPct val="0"/>
              </a:spcBef>
              <a:buNone/>
              <a:defRPr lang="en-US" sz="1200" b="0" kern="1200" dirty="0" smtClean="0">
                <a:solidFill>
                  <a:srgbClr val="77E0C1"/>
                </a:solidFill>
                <a:latin typeface="Arial"/>
                <a:ea typeface="+mj-ea"/>
                <a:cs typeface="Arial"/>
              </a:defRPr>
            </a:lvl1pPr>
          </a:lstStyle>
          <a:p>
            <a:pPr marL="0" lvl="0" indent="0" algn="l" defTabSz="457200" rtl="0" eaLnBrk="1" latinLnBrk="0" hangingPunct="1">
              <a:lnSpc>
                <a:spcPct val="80000"/>
              </a:lnSpc>
              <a:spcBef>
                <a:spcPct val="0"/>
              </a:spcBef>
              <a:buFont typeface="Arial"/>
              <a:buNone/>
            </a:pPr>
            <a:r>
              <a:rPr lang="en-US" dirty="0" smtClean="0"/>
              <a:t>Click</a:t>
            </a:r>
          </a:p>
        </p:txBody>
      </p:sp>
      <p:sp>
        <p:nvSpPr>
          <p:cNvPr id="28" name="Text Placeholder 3"/>
          <p:cNvSpPr>
            <a:spLocks noGrp="1"/>
          </p:cNvSpPr>
          <p:nvPr>
            <p:ph type="body" sz="quarter" idx="21"/>
          </p:nvPr>
        </p:nvSpPr>
        <p:spPr>
          <a:xfrm>
            <a:off x="6400800" y="3387306"/>
            <a:ext cx="1622118" cy="637111"/>
          </a:xfrm>
          <a:prstGeom prst="rect">
            <a:avLst/>
          </a:prstGeom>
        </p:spPr>
        <p:txBody>
          <a:bodyPr vert="horz"/>
          <a:lstStyle>
            <a:lvl1pPr marL="0" indent="0" algn="l" defTabSz="457200" rtl="0" eaLnBrk="1" latinLnBrk="0" hangingPunct="1">
              <a:lnSpc>
                <a:spcPct val="80000"/>
              </a:lnSpc>
              <a:spcBef>
                <a:spcPct val="0"/>
              </a:spcBef>
              <a:buNone/>
              <a:defRPr lang="en-US" sz="1200" b="0" kern="1200" dirty="0" smtClean="0">
                <a:solidFill>
                  <a:srgbClr val="D9D9D9"/>
                </a:solidFill>
                <a:latin typeface="Arial"/>
                <a:ea typeface="+mj-ea"/>
                <a:cs typeface="Arial"/>
              </a:defRPr>
            </a:lvl1pPr>
          </a:lstStyle>
          <a:p>
            <a:pPr lvl="0"/>
            <a:r>
              <a:rPr lang="en-US" dirty="0" smtClean="0"/>
              <a:t>Click</a:t>
            </a:r>
          </a:p>
        </p:txBody>
      </p:sp>
      <p:sp>
        <p:nvSpPr>
          <p:cNvPr id="29" name="Text Placeholder 3"/>
          <p:cNvSpPr>
            <a:spLocks noGrp="1"/>
          </p:cNvSpPr>
          <p:nvPr>
            <p:ph type="body" sz="quarter" idx="22"/>
          </p:nvPr>
        </p:nvSpPr>
        <p:spPr>
          <a:xfrm>
            <a:off x="6400800" y="4550510"/>
            <a:ext cx="1622118" cy="637111"/>
          </a:xfrm>
          <a:prstGeom prst="rect">
            <a:avLst/>
          </a:prstGeom>
        </p:spPr>
        <p:txBody>
          <a:bodyPr vert="horz"/>
          <a:lstStyle>
            <a:lvl1pPr marL="0" indent="0" algn="l" defTabSz="457200" rtl="0" eaLnBrk="1" latinLnBrk="0" hangingPunct="1">
              <a:lnSpc>
                <a:spcPct val="80000"/>
              </a:lnSpc>
              <a:spcBef>
                <a:spcPct val="0"/>
              </a:spcBef>
              <a:buNone/>
              <a:defRPr lang="en-US" sz="1200" b="0" kern="1200" dirty="0" smtClean="0">
                <a:solidFill>
                  <a:srgbClr val="FFFFFF"/>
                </a:solidFill>
                <a:latin typeface="Arial"/>
                <a:ea typeface="+mj-ea"/>
                <a:cs typeface="Arial"/>
              </a:defRPr>
            </a:lvl1pPr>
          </a:lstStyle>
          <a:p>
            <a:pPr lvl="0"/>
            <a:r>
              <a:rPr lang="en-US" dirty="0" smtClean="0"/>
              <a:t>Click</a:t>
            </a:r>
          </a:p>
        </p:txBody>
      </p:sp>
      <p:sp>
        <p:nvSpPr>
          <p:cNvPr id="31" name="AutoShape 1"/>
          <p:cNvSpPr>
            <a:spLocks/>
          </p:cNvSpPr>
          <p:nvPr userDrawn="1"/>
        </p:nvSpPr>
        <p:spPr bwMode="auto">
          <a:xfrm>
            <a:off x="1205374"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chemeClr val="bg1"/>
                </a:solidFill>
                <a:latin typeface="Arial"/>
                <a:ea typeface="+mn-ea"/>
                <a:cs typeface="Arial"/>
                <a:sym typeface="Futura Std Book" charset="0"/>
              </a:rPr>
              <a:t>© 2016 PayPal Inc. All rights reserved. Confidential and proprietary.</a:t>
            </a:r>
            <a:endParaRPr lang="en-US" sz="700" b="0" i="0" kern="1200" dirty="0" smtClean="0">
              <a:solidFill>
                <a:schemeClr val="bg1"/>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33"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chemeClr val="bg1"/>
                </a:solidFill>
                <a:latin typeface="Arial"/>
                <a:cs typeface="Arial"/>
              </a:defRPr>
            </a:lvl1pPr>
          </a:lstStyle>
          <a:p>
            <a:fld id="{392A089F-6FA7-E74D-8B91-14056D11BB2D}" type="slidenum">
              <a:rPr lang="en-US" smtClean="0"/>
              <a:pPr/>
              <a:t>‹#›</a:t>
            </a:fld>
            <a:endParaRPr lang="en-US" dirty="0"/>
          </a:p>
        </p:txBody>
      </p:sp>
      <p:sp>
        <p:nvSpPr>
          <p:cNvPr id="34" name="Title 1"/>
          <p:cNvSpPr>
            <a:spLocks noGrp="1"/>
          </p:cNvSpPr>
          <p:nvPr>
            <p:ph type="title"/>
          </p:nvPr>
        </p:nvSpPr>
        <p:spPr>
          <a:xfrm>
            <a:off x="354690" y="328420"/>
            <a:ext cx="8229600" cy="591593"/>
          </a:xfrm>
          <a:prstGeom prst="rect">
            <a:avLst/>
          </a:prstGeom>
        </p:spPr>
        <p:txBody>
          <a:bodyPr vert="horz"/>
          <a:lstStyle>
            <a:lvl1pPr algn="l">
              <a:defRPr lang="en-US" sz="2400" b="1" kern="1200" dirty="0">
                <a:solidFill>
                  <a:srgbClr val="FFFFFF"/>
                </a:solidFill>
                <a:latin typeface="Arial"/>
                <a:ea typeface="+mn-ea"/>
                <a:cs typeface="Arial"/>
              </a:defRPr>
            </a:lvl1pPr>
          </a:lstStyle>
          <a:p>
            <a:r>
              <a:rPr lang="en-US" dirty="0" smtClean="0"/>
              <a:t>Click to edit Master title style</a:t>
            </a:r>
            <a:endParaRPr lang="en-US" dirty="0"/>
          </a:p>
        </p:txBody>
      </p:sp>
      <p:sp>
        <p:nvSpPr>
          <p:cNvPr id="35" name="Text Placeholder 6"/>
          <p:cNvSpPr>
            <a:spLocks noGrp="1"/>
          </p:cNvSpPr>
          <p:nvPr>
            <p:ph type="body" sz="quarter" idx="23"/>
          </p:nvPr>
        </p:nvSpPr>
        <p:spPr>
          <a:xfrm>
            <a:off x="354693" y="813705"/>
            <a:ext cx="3121025" cy="836083"/>
          </a:xfrm>
          <a:prstGeom prst="rect">
            <a:avLst/>
          </a:prstGeom>
        </p:spPr>
        <p:txBody>
          <a:bodyPr vert="horz"/>
          <a:lstStyle>
            <a:lvl1pPr marL="0" indent="0">
              <a:buNone/>
              <a:defRPr lang="en-US" sz="1600" b="0" kern="1200" dirty="0" smtClean="0">
                <a:solidFill>
                  <a:srgbClr val="FFFFFF"/>
                </a:solidFill>
                <a:latin typeface="Arial"/>
                <a:ea typeface="+mn-ea"/>
                <a:cs typeface="Arial"/>
              </a:defRPr>
            </a:lvl1pPr>
            <a:lvl2pPr>
              <a:defRPr lang="en-US" sz="1600" b="0" kern="1200" dirty="0" smtClean="0">
                <a:solidFill>
                  <a:srgbClr val="009CDE"/>
                </a:solidFill>
                <a:latin typeface="Arial"/>
                <a:ea typeface="+mn-ea"/>
                <a:cs typeface="Arial"/>
              </a:defRPr>
            </a:lvl2pPr>
            <a:lvl3pPr>
              <a:defRPr lang="en-US" sz="1600" b="0" kern="1200" dirty="0" smtClean="0">
                <a:solidFill>
                  <a:srgbClr val="009CDE"/>
                </a:solidFill>
                <a:latin typeface="Arial"/>
                <a:ea typeface="+mn-ea"/>
                <a:cs typeface="Arial"/>
              </a:defRPr>
            </a:lvl3pPr>
            <a:lvl4pPr>
              <a:defRPr lang="en-US" sz="1600" b="0" kern="1200" dirty="0" smtClean="0">
                <a:solidFill>
                  <a:srgbClr val="009CDE"/>
                </a:solidFill>
                <a:latin typeface="Arial"/>
                <a:ea typeface="+mn-ea"/>
                <a:cs typeface="Arial"/>
              </a:defRPr>
            </a:lvl4pPr>
            <a:lvl5pPr>
              <a:defRPr lang="en-US" sz="1600" b="0" kern="1200" dirty="0">
                <a:solidFill>
                  <a:srgbClr val="009CDE"/>
                </a:solidFill>
                <a:latin typeface="Arial"/>
                <a:ea typeface="+mn-ea"/>
                <a:cs typeface="Arial"/>
              </a:defRPr>
            </a:lvl5pPr>
          </a:lstStyle>
          <a:p>
            <a:pPr lvl="0"/>
            <a:r>
              <a:rPr lang="en-US" dirty="0" smtClean="0"/>
              <a:t>Click to edit Master text styles</a:t>
            </a:r>
          </a:p>
        </p:txBody>
      </p:sp>
      <p:pic>
        <p:nvPicPr>
          <p:cNvPr id="30" name="Picture 29" descr="pp_h_1C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9264" y="6429475"/>
            <a:ext cx="668061" cy="162062"/>
          </a:xfrm>
          <a:prstGeom prst="rect">
            <a:avLst/>
          </a:prstGeom>
        </p:spPr>
      </p:pic>
      <p:grpSp>
        <p:nvGrpSpPr>
          <p:cNvPr id="32" name="Group 31"/>
          <p:cNvGrpSpPr/>
          <p:nvPr userDrawn="1"/>
        </p:nvGrpSpPr>
        <p:grpSpPr>
          <a:xfrm>
            <a:off x="6259147" y="6385568"/>
            <a:ext cx="2275253" cy="302199"/>
            <a:chOff x="4735147" y="6385568"/>
            <a:chExt cx="2275253" cy="302199"/>
          </a:xfrm>
        </p:grpSpPr>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5147" y="6397345"/>
              <a:ext cx="282993" cy="272589"/>
            </a:xfrm>
            <a:prstGeom prst="rect">
              <a:avLst/>
            </a:prstGeom>
          </p:spPr>
        </p:pic>
        <p:sp>
          <p:nvSpPr>
            <p:cNvPr id="37" name="Rectangle 36"/>
            <p:cNvSpPr/>
            <p:nvPr/>
          </p:nvSpPr>
          <p:spPr>
            <a:xfrm>
              <a:off x="4980677" y="6385568"/>
              <a:ext cx="2029723" cy="302199"/>
            </a:xfrm>
            <a:prstGeom prst="rect">
              <a:avLst/>
            </a:prstGeom>
          </p:spPr>
          <p:txBody>
            <a:bodyPr wrap="none">
              <a:spAutoFit/>
            </a:bodyPr>
            <a:lstStyle/>
            <a:p>
              <a:pPr>
                <a:lnSpc>
                  <a:spcPct val="140000"/>
                </a:lnSpc>
              </a:pPr>
              <a:r>
                <a:rPr lang="en-US" sz="1100" dirty="0" smtClean="0">
                  <a:solidFill>
                    <a:schemeClr val="bg1"/>
                  </a:solidFill>
                  <a:latin typeface="Arial"/>
                  <a:cs typeface="Arial"/>
                </a:rPr>
                <a:t>Global Technology Education</a:t>
              </a:r>
              <a:endParaRPr lang="en-US" sz="1100" dirty="0">
                <a:solidFill>
                  <a:schemeClr val="bg1"/>
                </a:solidFill>
                <a:latin typeface="Arial"/>
                <a:cs typeface="Arial"/>
              </a:endParaRPr>
            </a:p>
          </p:txBody>
        </p:sp>
      </p:grpSp>
    </p:spTree>
    <p:extLst>
      <p:ext uri="{BB962C8B-B14F-4D97-AF65-F5344CB8AC3E}">
        <p14:creationId xmlns:p14="http://schemas.microsoft.com/office/powerpoint/2010/main" val="3344282785"/>
      </p:ext>
    </p:extLst>
  </p:cSld>
  <p:clrMapOvr>
    <a:masterClrMapping/>
  </p:clrMapOvr>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Title Only Blue Background">
    <p:bg>
      <p:bgPr>
        <a:solidFill>
          <a:srgbClr val="00308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5509370" y="869038"/>
            <a:ext cx="1622118" cy="637111"/>
          </a:xfrm>
          <a:prstGeom prst="rect">
            <a:avLst/>
          </a:prstGeom>
        </p:spPr>
        <p:txBody>
          <a:bodyPr vert="horz"/>
          <a:lstStyle>
            <a:lvl1pPr marL="0" indent="0" algn="l" defTabSz="457200" rtl="0" eaLnBrk="1" latinLnBrk="0" hangingPunct="1">
              <a:lnSpc>
                <a:spcPct val="80000"/>
              </a:lnSpc>
              <a:spcBef>
                <a:spcPct val="0"/>
              </a:spcBef>
              <a:buNone/>
              <a:defRPr lang="en-US" sz="3600" b="1" kern="1200" dirty="0" smtClean="0">
                <a:solidFill>
                  <a:srgbClr val="009CDE"/>
                </a:solidFill>
                <a:latin typeface="Arial"/>
                <a:ea typeface="+mj-ea"/>
                <a:cs typeface="Arial"/>
              </a:defRPr>
            </a:lvl1pPr>
          </a:lstStyle>
          <a:p>
            <a:pPr lvl="0"/>
            <a:r>
              <a:rPr lang="en-US" dirty="0" smtClean="0"/>
              <a:t>Click</a:t>
            </a:r>
          </a:p>
        </p:txBody>
      </p:sp>
      <p:sp>
        <p:nvSpPr>
          <p:cNvPr id="19" name="Text Placeholder 3"/>
          <p:cNvSpPr>
            <a:spLocks noGrp="1"/>
          </p:cNvSpPr>
          <p:nvPr>
            <p:ph type="body" sz="quarter" idx="12"/>
          </p:nvPr>
        </p:nvSpPr>
        <p:spPr>
          <a:xfrm>
            <a:off x="5477980" y="1939729"/>
            <a:ext cx="1622118" cy="637111"/>
          </a:xfrm>
          <a:prstGeom prst="rect">
            <a:avLst/>
          </a:prstGeom>
        </p:spPr>
        <p:txBody>
          <a:bodyPr vert="horz"/>
          <a:lstStyle>
            <a:lvl1pPr marL="0" indent="0" algn="l" defTabSz="457200" rtl="0" eaLnBrk="1" latinLnBrk="0" hangingPunct="1">
              <a:lnSpc>
                <a:spcPct val="80000"/>
              </a:lnSpc>
              <a:spcBef>
                <a:spcPct val="0"/>
              </a:spcBef>
              <a:buNone/>
              <a:defRPr lang="en-US" sz="3600" b="1" kern="1200" dirty="0" smtClean="0">
                <a:solidFill>
                  <a:srgbClr val="FF8F1C"/>
                </a:solidFill>
                <a:latin typeface="Arial"/>
                <a:ea typeface="+mj-ea"/>
                <a:cs typeface="Arial"/>
              </a:defRPr>
            </a:lvl1pPr>
          </a:lstStyle>
          <a:p>
            <a:pPr lvl="0"/>
            <a:r>
              <a:rPr lang="en-US" dirty="0" smtClean="0"/>
              <a:t>Click</a:t>
            </a:r>
          </a:p>
        </p:txBody>
      </p:sp>
      <p:sp>
        <p:nvSpPr>
          <p:cNvPr id="20" name="Text Placeholder 3"/>
          <p:cNvSpPr>
            <a:spLocks noGrp="1"/>
          </p:cNvSpPr>
          <p:nvPr>
            <p:ph type="body" sz="quarter" idx="13"/>
          </p:nvPr>
        </p:nvSpPr>
        <p:spPr>
          <a:xfrm>
            <a:off x="5503700" y="3046389"/>
            <a:ext cx="1622118" cy="637111"/>
          </a:xfrm>
          <a:prstGeom prst="rect">
            <a:avLst/>
          </a:prstGeom>
        </p:spPr>
        <p:txBody>
          <a:bodyPr vert="horz"/>
          <a:lstStyle>
            <a:lvl1pPr marL="0" indent="0" algn="l" defTabSz="457200" rtl="0" eaLnBrk="1" latinLnBrk="0" hangingPunct="1">
              <a:lnSpc>
                <a:spcPct val="80000"/>
              </a:lnSpc>
              <a:spcBef>
                <a:spcPct val="0"/>
              </a:spcBef>
              <a:buNone/>
              <a:defRPr lang="en-US" sz="3600" b="1" kern="1200" dirty="0" smtClean="0">
                <a:solidFill>
                  <a:srgbClr val="B0008E"/>
                </a:solidFill>
                <a:latin typeface="Arial"/>
                <a:ea typeface="+mj-ea"/>
                <a:cs typeface="Arial"/>
              </a:defRPr>
            </a:lvl1pPr>
          </a:lstStyle>
          <a:p>
            <a:pPr lvl="0"/>
            <a:r>
              <a:rPr lang="en-US" dirty="0" smtClean="0"/>
              <a:t>Click</a:t>
            </a:r>
          </a:p>
        </p:txBody>
      </p:sp>
      <p:sp>
        <p:nvSpPr>
          <p:cNvPr id="21" name="Text Placeholder 3"/>
          <p:cNvSpPr>
            <a:spLocks noGrp="1"/>
          </p:cNvSpPr>
          <p:nvPr>
            <p:ph type="body" sz="quarter" idx="14"/>
          </p:nvPr>
        </p:nvSpPr>
        <p:spPr>
          <a:xfrm>
            <a:off x="6833381" y="862878"/>
            <a:ext cx="1622118" cy="637111"/>
          </a:xfrm>
          <a:prstGeom prst="rect">
            <a:avLst/>
          </a:prstGeom>
        </p:spPr>
        <p:txBody>
          <a:bodyPr vert="horz"/>
          <a:lstStyle>
            <a:lvl1pPr marL="0" indent="0" algn="l" defTabSz="457200" rtl="0" eaLnBrk="1" latinLnBrk="0" hangingPunct="1">
              <a:lnSpc>
                <a:spcPct val="80000"/>
              </a:lnSpc>
              <a:spcBef>
                <a:spcPct val="0"/>
              </a:spcBef>
              <a:buNone/>
              <a:defRPr lang="en-US" sz="1200" b="0" kern="1200" dirty="0" smtClean="0">
                <a:solidFill>
                  <a:srgbClr val="009CDE"/>
                </a:solidFill>
                <a:latin typeface="Arial"/>
                <a:ea typeface="+mj-ea"/>
                <a:cs typeface="Arial"/>
              </a:defRPr>
            </a:lvl1pPr>
          </a:lstStyle>
          <a:p>
            <a:pPr lvl="0"/>
            <a:r>
              <a:rPr lang="en-US" dirty="0" smtClean="0"/>
              <a:t>Click</a:t>
            </a:r>
          </a:p>
        </p:txBody>
      </p:sp>
      <p:sp>
        <p:nvSpPr>
          <p:cNvPr id="22" name="Text Placeholder 3"/>
          <p:cNvSpPr>
            <a:spLocks noGrp="1"/>
          </p:cNvSpPr>
          <p:nvPr>
            <p:ph type="body" sz="quarter" idx="15"/>
          </p:nvPr>
        </p:nvSpPr>
        <p:spPr>
          <a:xfrm>
            <a:off x="6833381" y="1947526"/>
            <a:ext cx="1622118" cy="637111"/>
          </a:xfrm>
          <a:prstGeom prst="rect">
            <a:avLst/>
          </a:prstGeom>
        </p:spPr>
        <p:txBody>
          <a:bodyPr vert="horz"/>
          <a:lstStyle>
            <a:lvl1pPr marL="0" indent="0" algn="l" defTabSz="457200" rtl="0" eaLnBrk="1" latinLnBrk="0" hangingPunct="1">
              <a:lnSpc>
                <a:spcPct val="80000"/>
              </a:lnSpc>
              <a:spcBef>
                <a:spcPct val="0"/>
              </a:spcBef>
              <a:buNone/>
              <a:defRPr lang="en-US" sz="1200" b="0" kern="1200" dirty="0" smtClean="0">
                <a:solidFill>
                  <a:srgbClr val="FF8F1C"/>
                </a:solidFill>
                <a:latin typeface="Arial"/>
                <a:ea typeface="+mj-ea"/>
                <a:cs typeface="Arial"/>
              </a:defRPr>
            </a:lvl1pPr>
          </a:lstStyle>
          <a:p>
            <a:pPr lvl="0"/>
            <a:r>
              <a:rPr lang="en-US" dirty="0" smtClean="0"/>
              <a:t>Click</a:t>
            </a:r>
          </a:p>
        </p:txBody>
      </p:sp>
      <p:sp>
        <p:nvSpPr>
          <p:cNvPr id="23" name="Text Placeholder 3"/>
          <p:cNvSpPr>
            <a:spLocks noGrp="1"/>
          </p:cNvSpPr>
          <p:nvPr>
            <p:ph type="body" sz="quarter" idx="16"/>
          </p:nvPr>
        </p:nvSpPr>
        <p:spPr>
          <a:xfrm>
            <a:off x="6833381" y="2969334"/>
            <a:ext cx="1622118" cy="637111"/>
          </a:xfrm>
          <a:prstGeom prst="rect">
            <a:avLst/>
          </a:prstGeom>
        </p:spPr>
        <p:txBody>
          <a:bodyPr vert="horz"/>
          <a:lstStyle>
            <a:lvl1pPr marL="0" indent="0" algn="l" defTabSz="457200" rtl="0" eaLnBrk="1" latinLnBrk="0" hangingPunct="1">
              <a:lnSpc>
                <a:spcPct val="80000"/>
              </a:lnSpc>
              <a:spcBef>
                <a:spcPct val="0"/>
              </a:spcBef>
              <a:buNone/>
              <a:defRPr lang="en-US" sz="1200" b="0" kern="1200" dirty="0" smtClean="0">
                <a:solidFill>
                  <a:srgbClr val="B0008E"/>
                </a:solidFill>
                <a:latin typeface="Arial"/>
                <a:ea typeface="+mj-ea"/>
                <a:cs typeface="Arial"/>
              </a:defRPr>
            </a:lvl1pPr>
          </a:lstStyle>
          <a:p>
            <a:pPr lvl="0"/>
            <a:r>
              <a:rPr lang="en-US" dirty="0" smtClean="0"/>
              <a:t>Click</a:t>
            </a:r>
          </a:p>
        </p:txBody>
      </p:sp>
      <p:sp>
        <p:nvSpPr>
          <p:cNvPr id="24" name="Text Placeholder 3"/>
          <p:cNvSpPr>
            <a:spLocks noGrp="1"/>
          </p:cNvSpPr>
          <p:nvPr>
            <p:ph type="body" sz="quarter" idx="17"/>
          </p:nvPr>
        </p:nvSpPr>
        <p:spPr>
          <a:xfrm>
            <a:off x="5472310" y="4155023"/>
            <a:ext cx="1622118" cy="637111"/>
          </a:xfrm>
          <a:prstGeom prst="rect">
            <a:avLst/>
          </a:prstGeom>
        </p:spPr>
        <p:txBody>
          <a:bodyPr vert="horz"/>
          <a:lstStyle>
            <a:lvl1pPr marL="0" indent="0" algn="l" defTabSz="457200" rtl="0" eaLnBrk="1" latinLnBrk="0" hangingPunct="1">
              <a:lnSpc>
                <a:spcPct val="80000"/>
              </a:lnSpc>
              <a:spcBef>
                <a:spcPct val="0"/>
              </a:spcBef>
              <a:buNone/>
              <a:defRPr lang="en-US" sz="3600" b="1" kern="1200" dirty="0" smtClean="0">
                <a:solidFill>
                  <a:srgbClr val="77E0C1"/>
                </a:solidFill>
                <a:latin typeface="Arial"/>
                <a:ea typeface="+mj-ea"/>
                <a:cs typeface="Arial"/>
              </a:defRPr>
            </a:lvl1pPr>
          </a:lstStyle>
          <a:p>
            <a:pPr lvl="0"/>
            <a:r>
              <a:rPr lang="en-US" dirty="0" smtClean="0"/>
              <a:t>Click</a:t>
            </a:r>
          </a:p>
        </p:txBody>
      </p:sp>
      <p:sp>
        <p:nvSpPr>
          <p:cNvPr id="25" name="Text Placeholder 3"/>
          <p:cNvSpPr>
            <a:spLocks noGrp="1"/>
          </p:cNvSpPr>
          <p:nvPr>
            <p:ph type="body" sz="quarter" idx="18"/>
          </p:nvPr>
        </p:nvSpPr>
        <p:spPr>
          <a:xfrm>
            <a:off x="5472310" y="5269141"/>
            <a:ext cx="1622118" cy="637111"/>
          </a:xfrm>
          <a:prstGeom prst="rect">
            <a:avLst/>
          </a:prstGeom>
        </p:spPr>
        <p:txBody>
          <a:bodyPr vert="horz"/>
          <a:lstStyle>
            <a:lvl1pPr marL="0" indent="0" algn="l" defTabSz="457200" rtl="0" eaLnBrk="1" latinLnBrk="0" hangingPunct="1">
              <a:lnSpc>
                <a:spcPct val="80000"/>
              </a:lnSpc>
              <a:spcBef>
                <a:spcPct val="0"/>
              </a:spcBef>
              <a:buNone/>
              <a:defRPr lang="en-US" sz="3600" b="1" kern="1200" dirty="0" smtClean="0">
                <a:solidFill>
                  <a:srgbClr val="D9D9D9"/>
                </a:solidFill>
                <a:latin typeface="Arial"/>
                <a:ea typeface="+mj-ea"/>
                <a:cs typeface="Arial"/>
              </a:defRPr>
            </a:lvl1pPr>
          </a:lstStyle>
          <a:p>
            <a:pPr lvl="0"/>
            <a:r>
              <a:rPr lang="en-US" dirty="0" smtClean="0"/>
              <a:t>Click</a:t>
            </a:r>
          </a:p>
        </p:txBody>
      </p:sp>
      <p:sp>
        <p:nvSpPr>
          <p:cNvPr id="27" name="Text Placeholder 3"/>
          <p:cNvSpPr>
            <a:spLocks noGrp="1"/>
          </p:cNvSpPr>
          <p:nvPr>
            <p:ph type="body" sz="quarter" idx="20"/>
          </p:nvPr>
        </p:nvSpPr>
        <p:spPr>
          <a:xfrm>
            <a:off x="6833381" y="4078326"/>
            <a:ext cx="1622118" cy="637111"/>
          </a:xfrm>
          <a:prstGeom prst="rect">
            <a:avLst/>
          </a:prstGeom>
        </p:spPr>
        <p:txBody>
          <a:bodyPr vert="horz"/>
          <a:lstStyle>
            <a:lvl1pPr marL="0" indent="0" algn="l" defTabSz="457200" rtl="0" eaLnBrk="1" latinLnBrk="0" hangingPunct="1">
              <a:lnSpc>
                <a:spcPct val="80000"/>
              </a:lnSpc>
              <a:spcBef>
                <a:spcPct val="0"/>
              </a:spcBef>
              <a:buNone/>
              <a:defRPr lang="en-US" sz="1200" b="0" kern="1200" dirty="0" smtClean="0">
                <a:solidFill>
                  <a:srgbClr val="77E0C1"/>
                </a:solidFill>
                <a:latin typeface="Arial"/>
                <a:ea typeface="+mj-ea"/>
                <a:cs typeface="Arial"/>
              </a:defRPr>
            </a:lvl1pPr>
          </a:lstStyle>
          <a:p>
            <a:pPr marL="0" lvl="0" indent="0" algn="l" defTabSz="457200" rtl="0" eaLnBrk="1" latinLnBrk="0" hangingPunct="1">
              <a:lnSpc>
                <a:spcPct val="80000"/>
              </a:lnSpc>
              <a:spcBef>
                <a:spcPct val="0"/>
              </a:spcBef>
              <a:buFont typeface="Arial"/>
              <a:buNone/>
            </a:pPr>
            <a:r>
              <a:rPr lang="en-US" dirty="0" smtClean="0"/>
              <a:t>Click</a:t>
            </a:r>
          </a:p>
        </p:txBody>
      </p:sp>
      <p:sp>
        <p:nvSpPr>
          <p:cNvPr id="28" name="Text Placeholder 3"/>
          <p:cNvSpPr>
            <a:spLocks noGrp="1"/>
          </p:cNvSpPr>
          <p:nvPr>
            <p:ph type="body" sz="quarter" idx="21"/>
          </p:nvPr>
        </p:nvSpPr>
        <p:spPr>
          <a:xfrm>
            <a:off x="6833381" y="5105255"/>
            <a:ext cx="1622118" cy="637111"/>
          </a:xfrm>
          <a:prstGeom prst="rect">
            <a:avLst/>
          </a:prstGeom>
        </p:spPr>
        <p:txBody>
          <a:bodyPr vert="horz"/>
          <a:lstStyle>
            <a:lvl1pPr marL="0" indent="0" algn="l" defTabSz="457200" rtl="0" eaLnBrk="1" latinLnBrk="0" hangingPunct="1">
              <a:lnSpc>
                <a:spcPct val="80000"/>
              </a:lnSpc>
              <a:spcBef>
                <a:spcPct val="0"/>
              </a:spcBef>
              <a:buNone/>
              <a:defRPr lang="en-US" sz="1200" b="0" kern="1200" dirty="0" smtClean="0">
                <a:solidFill>
                  <a:srgbClr val="D9D9D9"/>
                </a:solidFill>
                <a:latin typeface="Arial"/>
                <a:ea typeface="+mj-ea"/>
                <a:cs typeface="Arial"/>
              </a:defRPr>
            </a:lvl1pPr>
          </a:lstStyle>
          <a:p>
            <a:pPr lvl="0"/>
            <a:r>
              <a:rPr lang="en-US" dirty="0" smtClean="0"/>
              <a:t>Click</a:t>
            </a:r>
          </a:p>
        </p:txBody>
      </p:sp>
      <p:sp>
        <p:nvSpPr>
          <p:cNvPr id="40" name="Text Placeholder 3"/>
          <p:cNvSpPr>
            <a:spLocks noGrp="1"/>
          </p:cNvSpPr>
          <p:nvPr>
            <p:ph type="body" sz="quarter" idx="22"/>
          </p:nvPr>
        </p:nvSpPr>
        <p:spPr>
          <a:xfrm>
            <a:off x="362625" y="2457389"/>
            <a:ext cx="3578590" cy="637111"/>
          </a:xfrm>
          <a:prstGeom prst="rect">
            <a:avLst/>
          </a:prstGeom>
        </p:spPr>
        <p:txBody>
          <a:bodyPr vert="horz"/>
          <a:lstStyle>
            <a:lvl1pPr marL="0" indent="0" algn="l" defTabSz="457200" rtl="0" eaLnBrk="1" latinLnBrk="0" hangingPunct="1">
              <a:lnSpc>
                <a:spcPct val="80000"/>
              </a:lnSpc>
              <a:spcBef>
                <a:spcPct val="0"/>
              </a:spcBef>
              <a:buNone/>
              <a:defRPr lang="en-US" sz="9600" b="1" kern="1200" dirty="0" smtClean="0">
                <a:solidFill>
                  <a:srgbClr val="FFFFFF"/>
                </a:solidFill>
                <a:latin typeface="Arial"/>
                <a:ea typeface="+mj-ea"/>
                <a:cs typeface="Arial"/>
              </a:defRPr>
            </a:lvl1pPr>
          </a:lstStyle>
          <a:p>
            <a:pPr lvl="0"/>
            <a:r>
              <a:rPr lang="en-US" dirty="0" smtClean="0"/>
              <a:t>Click</a:t>
            </a:r>
          </a:p>
        </p:txBody>
      </p:sp>
      <p:sp>
        <p:nvSpPr>
          <p:cNvPr id="41" name="Text Placeholder 3"/>
          <p:cNvSpPr>
            <a:spLocks noGrp="1"/>
          </p:cNvSpPr>
          <p:nvPr>
            <p:ph type="body" sz="quarter" idx="23"/>
          </p:nvPr>
        </p:nvSpPr>
        <p:spPr>
          <a:xfrm>
            <a:off x="491597" y="3895798"/>
            <a:ext cx="1622118" cy="637111"/>
          </a:xfrm>
          <a:prstGeom prst="rect">
            <a:avLst/>
          </a:prstGeom>
        </p:spPr>
        <p:txBody>
          <a:bodyPr vert="horz"/>
          <a:lstStyle>
            <a:lvl1pPr marL="0" indent="0" algn="l" defTabSz="457200" rtl="0" eaLnBrk="1" latinLnBrk="0" hangingPunct="1">
              <a:lnSpc>
                <a:spcPct val="80000"/>
              </a:lnSpc>
              <a:spcBef>
                <a:spcPct val="0"/>
              </a:spcBef>
              <a:buNone/>
              <a:defRPr lang="en-US" sz="1800" b="0" kern="1200" dirty="0" smtClean="0">
                <a:solidFill>
                  <a:srgbClr val="FFFFFF"/>
                </a:solidFill>
                <a:latin typeface="Arial"/>
                <a:ea typeface="+mj-ea"/>
                <a:cs typeface="Arial"/>
              </a:defRPr>
            </a:lvl1pPr>
          </a:lstStyle>
          <a:p>
            <a:pPr lvl="0"/>
            <a:r>
              <a:rPr lang="en-US" dirty="0" smtClean="0"/>
              <a:t>Click</a:t>
            </a:r>
          </a:p>
        </p:txBody>
      </p:sp>
      <p:sp>
        <p:nvSpPr>
          <p:cNvPr id="29" name="AutoShape 1"/>
          <p:cNvSpPr>
            <a:spLocks/>
          </p:cNvSpPr>
          <p:nvPr userDrawn="1"/>
        </p:nvSpPr>
        <p:spPr bwMode="auto">
          <a:xfrm>
            <a:off x="1205374"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chemeClr val="bg1"/>
                </a:solidFill>
                <a:latin typeface="Arial"/>
                <a:ea typeface="+mn-ea"/>
                <a:cs typeface="Arial"/>
                <a:sym typeface="Futura Std Book" charset="0"/>
              </a:rPr>
              <a:t>© 2016 PayPal Inc. All rights reserved. Confidential and proprietary.</a:t>
            </a:r>
            <a:endParaRPr lang="en-US" sz="700" b="0" i="0" kern="1200" dirty="0" smtClean="0">
              <a:solidFill>
                <a:schemeClr val="bg1"/>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34"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chemeClr val="bg1"/>
                </a:solidFill>
                <a:latin typeface="Arial"/>
                <a:cs typeface="Arial"/>
              </a:defRPr>
            </a:lvl1pPr>
          </a:lstStyle>
          <a:p>
            <a:fld id="{392A089F-6FA7-E74D-8B91-14056D11BB2D}" type="slidenum">
              <a:rPr lang="en-US" smtClean="0"/>
              <a:pPr/>
              <a:t>‹#›</a:t>
            </a:fld>
            <a:endParaRPr lang="en-US" dirty="0"/>
          </a:p>
        </p:txBody>
      </p:sp>
      <p:sp>
        <p:nvSpPr>
          <p:cNvPr id="35" name="Title 1"/>
          <p:cNvSpPr>
            <a:spLocks noGrp="1"/>
          </p:cNvSpPr>
          <p:nvPr>
            <p:ph type="title"/>
          </p:nvPr>
        </p:nvSpPr>
        <p:spPr>
          <a:xfrm>
            <a:off x="354690" y="328420"/>
            <a:ext cx="8229600" cy="591593"/>
          </a:xfrm>
          <a:prstGeom prst="rect">
            <a:avLst/>
          </a:prstGeom>
        </p:spPr>
        <p:txBody>
          <a:bodyPr vert="horz"/>
          <a:lstStyle>
            <a:lvl1pPr algn="l">
              <a:defRPr lang="en-US" sz="2400" b="1" kern="1200" dirty="0">
                <a:solidFill>
                  <a:srgbClr val="FFFFFF"/>
                </a:solidFill>
                <a:latin typeface="Arial"/>
                <a:ea typeface="+mn-ea"/>
                <a:cs typeface="Arial"/>
              </a:defRPr>
            </a:lvl1pPr>
          </a:lstStyle>
          <a:p>
            <a:r>
              <a:rPr lang="en-US" dirty="0" smtClean="0"/>
              <a:t>Click to edit Master title style</a:t>
            </a:r>
            <a:endParaRPr lang="en-US" dirty="0"/>
          </a:p>
        </p:txBody>
      </p:sp>
      <p:sp>
        <p:nvSpPr>
          <p:cNvPr id="36" name="Text Placeholder 6"/>
          <p:cNvSpPr>
            <a:spLocks noGrp="1"/>
          </p:cNvSpPr>
          <p:nvPr>
            <p:ph type="body" sz="quarter" idx="24"/>
          </p:nvPr>
        </p:nvSpPr>
        <p:spPr>
          <a:xfrm>
            <a:off x="354693" y="813705"/>
            <a:ext cx="3121025" cy="836083"/>
          </a:xfrm>
          <a:prstGeom prst="rect">
            <a:avLst/>
          </a:prstGeom>
        </p:spPr>
        <p:txBody>
          <a:bodyPr vert="horz"/>
          <a:lstStyle>
            <a:lvl1pPr marL="0" indent="0">
              <a:buNone/>
              <a:defRPr lang="en-US" sz="1600" b="0" kern="1200" dirty="0" smtClean="0">
                <a:solidFill>
                  <a:srgbClr val="FFFFFF"/>
                </a:solidFill>
                <a:latin typeface="Arial"/>
                <a:ea typeface="+mn-ea"/>
                <a:cs typeface="Arial"/>
              </a:defRPr>
            </a:lvl1pPr>
            <a:lvl2pPr>
              <a:defRPr lang="en-US" sz="1600" b="0" kern="1200" dirty="0" smtClean="0">
                <a:solidFill>
                  <a:srgbClr val="009CDE"/>
                </a:solidFill>
                <a:latin typeface="Arial"/>
                <a:ea typeface="+mn-ea"/>
                <a:cs typeface="Arial"/>
              </a:defRPr>
            </a:lvl2pPr>
            <a:lvl3pPr>
              <a:defRPr lang="en-US" sz="1600" b="0" kern="1200" dirty="0" smtClean="0">
                <a:solidFill>
                  <a:srgbClr val="009CDE"/>
                </a:solidFill>
                <a:latin typeface="Arial"/>
                <a:ea typeface="+mn-ea"/>
                <a:cs typeface="Arial"/>
              </a:defRPr>
            </a:lvl3pPr>
            <a:lvl4pPr>
              <a:defRPr lang="en-US" sz="1600" b="0" kern="1200" dirty="0" smtClean="0">
                <a:solidFill>
                  <a:srgbClr val="009CDE"/>
                </a:solidFill>
                <a:latin typeface="Arial"/>
                <a:ea typeface="+mn-ea"/>
                <a:cs typeface="Arial"/>
              </a:defRPr>
            </a:lvl4pPr>
            <a:lvl5pPr>
              <a:defRPr lang="en-US" sz="1600" b="0" kern="1200" dirty="0">
                <a:solidFill>
                  <a:srgbClr val="009CDE"/>
                </a:solidFill>
                <a:latin typeface="Arial"/>
                <a:ea typeface="+mn-ea"/>
                <a:cs typeface="Arial"/>
              </a:defRPr>
            </a:lvl5pPr>
          </a:lstStyle>
          <a:p>
            <a:pPr lvl="0"/>
            <a:r>
              <a:rPr lang="en-US" dirty="0" smtClean="0"/>
              <a:t>Click to edit Master text styles</a:t>
            </a:r>
          </a:p>
        </p:txBody>
      </p:sp>
      <p:pic>
        <p:nvPicPr>
          <p:cNvPr id="26" name="Picture 25" descr="pp_h_1C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9264" y="6429475"/>
            <a:ext cx="668061" cy="162062"/>
          </a:xfrm>
          <a:prstGeom prst="rect">
            <a:avLst/>
          </a:prstGeom>
        </p:spPr>
      </p:pic>
      <p:grpSp>
        <p:nvGrpSpPr>
          <p:cNvPr id="30" name="Group 29"/>
          <p:cNvGrpSpPr/>
          <p:nvPr userDrawn="1"/>
        </p:nvGrpSpPr>
        <p:grpSpPr>
          <a:xfrm>
            <a:off x="6259147" y="6385568"/>
            <a:ext cx="2275253" cy="302199"/>
            <a:chOff x="4735147" y="6385568"/>
            <a:chExt cx="2275253" cy="302199"/>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5147" y="6397345"/>
              <a:ext cx="282993" cy="272589"/>
            </a:xfrm>
            <a:prstGeom prst="rect">
              <a:avLst/>
            </a:prstGeom>
          </p:spPr>
        </p:pic>
        <p:sp>
          <p:nvSpPr>
            <p:cNvPr id="32" name="Rectangle 31"/>
            <p:cNvSpPr/>
            <p:nvPr/>
          </p:nvSpPr>
          <p:spPr>
            <a:xfrm>
              <a:off x="4980677" y="6385568"/>
              <a:ext cx="2029723" cy="302199"/>
            </a:xfrm>
            <a:prstGeom prst="rect">
              <a:avLst/>
            </a:prstGeom>
          </p:spPr>
          <p:txBody>
            <a:bodyPr wrap="none">
              <a:spAutoFit/>
            </a:bodyPr>
            <a:lstStyle/>
            <a:p>
              <a:pPr>
                <a:lnSpc>
                  <a:spcPct val="140000"/>
                </a:lnSpc>
              </a:pPr>
              <a:r>
                <a:rPr lang="en-US" sz="1100" dirty="0" smtClean="0">
                  <a:solidFill>
                    <a:schemeClr val="bg1"/>
                  </a:solidFill>
                  <a:latin typeface="Arial"/>
                  <a:cs typeface="Arial"/>
                </a:rPr>
                <a:t>Global Technology Education</a:t>
              </a:r>
              <a:endParaRPr lang="en-US" sz="1100" dirty="0">
                <a:solidFill>
                  <a:schemeClr val="bg1"/>
                </a:solidFill>
                <a:latin typeface="Arial"/>
                <a:cs typeface="Arial"/>
              </a:endParaRPr>
            </a:p>
          </p:txBody>
        </p:sp>
      </p:grpSp>
    </p:spTree>
    <p:extLst>
      <p:ext uri="{BB962C8B-B14F-4D97-AF65-F5344CB8AC3E}">
        <p14:creationId xmlns:p14="http://schemas.microsoft.com/office/powerpoint/2010/main" val="311908947"/>
      </p:ext>
    </p:extLst>
  </p:cSld>
  <p:clrMapOvr>
    <a:masterClrMapping/>
  </p:clrMapOvr>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eneral Slide">
    <p:bg>
      <p:bgPr>
        <a:solidFill>
          <a:srgbClr val="009CDE"/>
        </a:solidFill>
        <a:effectLst/>
      </p:bgPr>
    </p:bg>
    <p:spTree>
      <p:nvGrpSpPr>
        <p:cNvPr id="1" name=""/>
        <p:cNvGrpSpPr/>
        <p:nvPr/>
      </p:nvGrpSpPr>
      <p:grpSpPr>
        <a:xfrm>
          <a:off x="0" y="0"/>
          <a:ext cx="0" cy="0"/>
          <a:chOff x="0" y="0"/>
          <a:chExt cx="0" cy="0"/>
        </a:xfrm>
      </p:grpSpPr>
      <p:sp>
        <p:nvSpPr>
          <p:cNvPr id="8" name="Text Placeholder 2"/>
          <p:cNvSpPr>
            <a:spLocks noGrp="1"/>
          </p:cNvSpPr>
          <p:nvPr>
            <p:ph type="body" sz="quarter" idx="10"/>
          </p:nvPr>
        </p:nvSpPr>
        <p:spPr>
          <a:xfrm>
            <a:off x="449264" y="2666303"/>
            <a:ext cx="7809325" cy="2808429"/>
          </a:xfrm>
          <a:prstGeom prst="rect">
            <a:avLst/>
          </a:prstGeom>
        </p:spPr>
        <p:txBody>
          <a:bodyPr vert="horz" lIns="0"/>
          <a:lstStyle>
            <a:lvl1pPr marL="0" indent="0">
              <a:buNone/>
              <a:defRPr sz="3600" b="1" i="0">
                <a:solidFill>
                  <a:srgbClr val="FFFFFF"/>
                </a:solidFill>
                <a:latin typeface="Arial"/>
                <a:cs typeface="Arial"/>
              </a:defRPr>
            </a:lvl1pPr>
            <a:lvl2pPr marL="0" indent="0">
              <a:buNone/>
              <a:defRPr sz="2000">
                <a:solidFill>
                  <a:srgbClr val="FFFFFF"/>
                </a:solidFill>
                <a:latin typeface="Arial"/>
                <a:cs typeface="Arial"/>
              </a:defRPr>
            </a:lvl2pPr>
            <a:lvl3pPr marL="0" indent="0">
              <a:buNone/>
              <a:defRPr sz="1200">
                <a:solidFill>
                  <a:srgbClr val="FFFFFF"/>
                </a:solidFill>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p>
        </p:txBody>
      </p:sp>
      <p:sp>
        <p:nvSpPr>
          <p:cNvPr id="7" name="AutoShape 1"/>
          <p:cNvSpPr>
            <a:spLocks/>
          </p:cNvSpPr>
          <p:nvPr userDrawn="1"/>
        </p:nvSpPr>
        <p:spPr bwMode="auto">
          <a:xfrm>
            <a:off x="1205374"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chemeClr val="bg1"/>
                </a:solidFill>
                <a:latin typeface="Arial"/>
                <a:ea typeface="+mn-ea"/>
                <a:cs typeface="Arial"/>
                <a:sym typeface="Futura Std Book" charset="0"/>
              </a:rPr>
              <a:t>© 2016 PayPal Inc. All rights reserved. Confidential and proprietary.</a:t>
            </a:r>
            <a:endParaRPr lang="en-US" sz="700" b="0" i="0" kern="1200" dirty="0" smtClean="0">
              <a:solidFill>
                <a:schemeClr val="bg1"/>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0"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chemeClr val="bg1"/>
                </a:solidFill>
                <a:latin typeface="Arial"/>
                <a:cs typeface="Arial"/>
              </a:defRPr>
            </a:lvl1pPr>
          </a:lstStyle>
          <a:p>
            <a:fld id="{392A089F-6FA7-E74D-8B91-14056D11BB2D}" type="slidenum">
              <a:rPr lang="en-US" smtClean="0"/>
              <a:pPr/>
              <a:t>‹#›</a:t>
            </a:fld>
            <a:endParaRPr lang="en-US" dirty="0"/>
          </a:p>
        </p:txBody>
      </p:sp>
      <p:pic>
        <p:nvPicPr>
          <p:cNvPr id="6" name="Picture 5" descr="pp_h_1C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9264" y="6429475"/>
            <a:ext cx="668061" cy="162062"/>
          </a:xfrm>
          <a:prstGeom prst="rect">
            <a:avLst/>
          </a:prstGeom>
        </p:spPr>
      </p:pic>
      <p:grpSp>
        <p:nvGrpSpPr>
          <p:cNvPr id="9" name="Group 8"/>
          <p:cNvGrpSpPr/>
          <p:nvPr userDrawn="1"/>
        </p:nvGrpSpPr>
        <p:grpSpPr>
          <a:xfrm>
            <a:off x="6259147" y="6385568"/>
            <a:ext cx="2275253" cy="302199"/>
            <a:chOff x="4735147" y="6385568"/>
            <a:chExt cx="2275253" cy="302199"/>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5147" y="6397345"/>
              <a:ext cx="282993" cy="272589"/>
            </a:xfrm>
            <a:prstGeom prst="rect">
              <a:avLst/>
            </a:prstGeom>
          </p:spPr>
        </p:pic>
        <p:sp>
          <p:nvSpPr>
            <p:cNvPr id="12" name="Rectangle 11"/>
            <p:cNvSpPr/>
            <p:nvPr/>
          </p:nvSpPr>
          <p:spPr>
            <a:xfrm>
              <a:off x="4980677" y="6385568"/>
              <a:ext cx="2029723" cy="302199"/>
            </a:xfrm>
            <a:prstGeom prst="rect">
              <a:avLst/>
            </a:prstGeom>
          </p:spPr>
          <p:txBody>
            <a:bodyPr wrap="none">
              <a:spAutoFit/>
            </a:bodyPr>
            <a:lstStyle/>
            <a:p>
              <a:pPr>
                <a:lnSpc>
                  <a:spcPct val="140000"/>
                </a:lnSpc>
              </a:pPr>
              <a:r>
                <a:rPr lang="en-US" sz="1100" dirty="0" smtClean="0">
                  <a:solidFill>
                    <a:schemeClr val="bg1"/>
                  </a:solidFill>
                  <a:latin typeface="Arial"/>
                  <a:cs typeface="Arial"/>
                </a:rPr>
                <a:t>Global Technology Education</a:t>
              </a:r>
              <a:endParaRPr lang="en-US" sz="1100" dirty="0">
                <a:solidFill>
                  <a:schemeClr val="bg1"/>
                </a:solidFill>
                <a:latin typeface="Arial"/>
                <a:cs typeface="Arial"/>
              </a:endParaRPr>
            </a:p>
          </p:txBody>
        </p:sp>
      </p:grpSp>
    </p:spTree>
    <p:extLst>
      <p:ext uri="{BB962C8B-B14F-4D97-AF65-F5344CB8AC3E}">
        <p14:creationId xmlns:p14="http://schemas.microsoft.com/office/powerpoint/2010/main" val="1362316927"/>
      </p:ext>
    </p:extLst>
  </p:cSld>
  <p:clrMapOvr>
    <a:masterClrMapping/>
  </p:clrMapOvr>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rgbClr val="99999A"/>
                </a:solidFill>
                <a:latin typeface="Arial"/>
                <a:cs typeface="Arial"/>
              </a:defRPr>
            </a:lvl1pPr>
          </a:lstStyle>
          <a:p>
            <a:fld id="{392A089F-6FA7-E74D-8B91-14056D11BB2D}" type="slidenum">
              <a:rPr lang="en-US" smtClean="0"/>
              <a:pPr/>
              <a:t>‹#›</a:t>
            </a:fld>
            <a:endParaRPr lang="en-US" dirty="0"/>
          </a:p>
        </p:txBody>
      </p:sp>
      <p:sp>
        <p:nvSpPr>
          <p:cNvPr id="8"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pic>
        <p:nvPicPr>
          <p:cNvPr id="5" name="Picture 1" descr="pp_h_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5"/>
          <p:cNvGrpSpPr/>
          <p:nvPr userDrawn="1"/>
        </p:nvGrpSpPr>
        <p:grpSpPr>
          <a:xfrm>
            <a:off x="6237732" y="6373284"/>
            <a:ext cx="2296668" cy="302199"/>
            <a:chOff x="4800600" y="6373284"/>
            <a:chExt cx="2296668" cy="302199"/>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9" name="Rectangle 8"/>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2226985308"/>
      </p:ext>
    </p:extLst>
  </p:cSld>
  <p:clrMapOvr>
    <a:masterClrMapping/>
  </p:clrMapOvr>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47413" cy="533400"/>
          </a:xfrm>
          <a:prstGeom prst="rect">
            <a:avLst/>
          </a:prstGeom>
        </p:spPr>
        <p:txBody>
          <a:bodyPr lIns="0" rIns="0">
            <a:noAutofit/>
          </a:bodyP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457201" y="1219201"/>
            <a:ext cx="8247412" cy="4924425"/>
          </a:xfrm>
          <a:prstGeom prst="rect">
            <a:avLst/>
          </a:prstGeom>
        </p:spPr>
        <p:txBody>
          <a:bodyPr/>
          <a:lstStyle>
            <a:lvl1pPr>
              <a:defRPr/>
            </a:lvl1pPr>
            <a:lvl2pPr marL="571500" indent="-228600">
              <a:defRPr/>
            </a:lvl2pPr>
            <a:lvl3pPr marL="800100" indent="-228600">
              <a:defRPr/>
            </a:lvl3pPr>
            <a:lvl4pPr marL="1028700" indent="-280988">
              <a:defRPr/>
            </a:lvl4pPr>
            <a:lvl5pPr marL="125730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10"/>
          </p:nvPr>
        </p:nvSpPr>
        <p:spPr>
          <a:xfrm>
            <a:off x="7895063" y="6553200"/>
            <a:ext cx="906037" cy="457200"/>
          </a:xfrm>
          <a:prstGeom prst="rect">
            <a:avLst/>
          </a:prstGeom>
        </p:spPr>
        <p:txBody>
          <a:bodyPr/>
          <a:lstStyle>
            <a:lvl1pPr>
              <a:defRPr/>
            </a:lvl1pPr>
          </a:lstStyle>
          <a:p>
            <a:fld id="{0D854ACF-EFF3-42D3-AB5F-408268493A1F}" type="slidenum">
              <a:rPr lang="en-US" smtClean="0"/>
              <a:pPr/>
              <a:t>‹#›</a:t>
            </a:fld>
            <a:endParaRPr lang="en-US" dirty="0"/>
          </a:p>
        </p:txBody>
      </p:sp>
    </p:spTree>
    <p:extLst>
      <p:ext uri="{BB962C8B-B14F-4D97-AF65-F5344CB8AC3E}">
        <p14:creationId xmlns:p14="http://schemas.microsoft.com/office/powerpoint/2010/main" val="281579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End Slide">
    <p:bg>
      <p:bgPr>
        <a:solidFill>
          <a:srgbClr val="009CDE"/>
        </a:solidFill>
        <a:effectLst/>
      </p:bgPr>
    </p:bg>
    <p:spTree>
      <p:nvGrpSpPr>
        <p:cNvPr id="1" name=""/>
        <p:cNvGrpSpPr/>
        <p:nvPr/>
      </p:nvGrpSpPr>
      <p:grpSpPr>
        <a:xfrm>
          <a:off x="0" y="0"/>
          <a:ext cx="0" cy="0"/>
          <a:chOff x="0" y="0"/>
          <a:chExt cx="0" cy="0"/>
        </a:xfrm>
      </p:grpSpPr>
      <p:pic>
        <p:nvPicPr>
          <p:cNvPr id="5" name="Picture 4" descr="white shape.png"/>
          <p:cNvPicPr>
            <a:picLocks noChangeAspect="1"/>
          </p:cNvPicPr>
          <p:nvPr userDrawn="1"/>
        </p:nvPicPr>
        <p:blipFill rotWithShape="1">
          <a:blip r:embed="rId2">
            <a:extLst>
              <a:ext uri="{28A0092B-C50C-407E-A947-70E740481C1C}">
                <a14:useLocalDpi xmlns:a14="http://schemas.microsoft.com/office/drawing/2010/main" val="0"/>
              </a:ext>
            </a:extLst>
          </a:blip>
          <a:srcRect l="63302"/>
          <a:stretch/>
        </p:blipFill>
        <p:spPr>
          <a:xfrm flipH="1" flipV="1">
            <a:off x="7103530" y="0"/>
            <a:ext cx="2040471" cy="6858000"/>
          </a:xfrm>
          <a:prstGeom prst="rect">
            <a:avLst/>
          </a:prstGeom>
        </p:spPr>
      </p:pic>
      <p:sp>
        <p:nvSpPr>
          <p:cNvPr id="7" name="Text Placeholder 2"/>
          <p:cNvSpPr>
            <a:spLocks noGrp="1"/>
          </p:cNvSpPr>
          <p:nvPr>
            <p:ph type="body" sz="quarter" idx="10"/>
          </p:nvPr>
        </p:nvSpPr>
        <p:spPr>
          <a:xfrm>
            <a:off x="449264" y="1740488"/>
            <a:ext cx="5348313" cy="2808429"/>
          </a:xfrm>
          <a:prstGeom prst="rect">
            <a:avLst/>
          </a:prstGeom>
        </p:spPr>
        <p:txBody>
          <a:bodyPr vert="horz" lIns="0"/>
          <a:lstStyle>
            <a:lvl1pPr marL="0" indent="0">
              <a:buNone/>
              <a:defRPr sz="3600" b="1" i="1">
                <a:solidFill>
                  <a:srgbClr val="FFFFFF"/>
                </a:solidFill>
                <a:latin typeface="Arial"/>
                <a:cs typeface="Arial"/>
              </a:defRPr>
            </a:lvl1pPr>
            <a:lvl2pPr marL="0" indent="0">
              <a:buNone/>
              <a:defRPr sz="2000">
                <a:solidFill>
                  <a:srgbClr val="FFFFFF"/>
                </a:solidFill>
                <a:latin typeface="Arial"/>
                <a:cs typeface="Arial"/>
              </a:defRPr>
            </a:lvl2pPr>
            <a:lvl3pPr marL="0" indent="0">
              <a:buNone/>
              <a:defRPr sz="1200">
                <a:solidFill>
                  <a:srgbClr val="FFFFFF"/>
                </a:solidFill>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AutoShape 1"/>
          <p:cNvSpPr>
            <a:spLocks/>
          </p:cNvSpPr>
          <p:nvPr userDrawn="1"/>
        </p:nvSpPr>
        <p:spPr bwMode="auto">
          <a:xfrm>
            <a:off x="449263"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rgbClr val="FFFFFF"/>
                </a:solidFill>
                <a:latin typeface="Arial"/>
                <a:cs typeface="Arial"/>
                <a:sym typeface="Futura Std Book" charset="0"/>
              </a:rPr>
              <a:t>© 2016 PayPal Inc. All rights reserved.</a:t>
            </a:r>
            <a:r>
              <a:rPr lang="en-US" sz="700" b="0" i="0" baseline="0" dirty="0" smtClean="0">
                <a:solidFill>
                  <a:srgbClr val="FFFFFF"/>
                </a:solidFill>
                <a:latin typeface="Arial"/>
                <a:cs typeface="Arial"/>
                <a:sym typeface="Futura Std Book" charset="0"/>
              </a:rPr>
              <a:t> Confidential and proprietary</a:t>
            </a:r>
            <a:r>
              <a:rPr lang="en-US" sz="700" b="0" i="0" dirty="0" smtClean="0">
                <a:solidFill>
                  <a:srgbClr val="FFFFFF"/>
                </a:solidFill>
                <a:latin typeface="Arial"/>
                <a:cs typeface="Arial"/>
                <a:sym typeface="Futura Std Book" charset="0"/>
              </a:rPr>
              <a:t>.</a:t>
            </a:r>
            <a:endParaRPr lang="en-US" sz="700" b="0" i="0" dirty="0">
              <a:solidFill>
                <a:srgbClr val="FFFFFF"/>
              </a:solidFill>
              <a:latin typeface="Arial"/>
              <a:cs typeface="Arial"/>
            </a:endParaRPr>
          </a:p>
        </p:txBody>
      </p:sp>
      <p:pic>
        <p:nvPicPr>
          <p:cNvPr id="10" name="Picture 9" descr="pp_v_color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20258" y="5316152"/>
            <a:ext cx="1159404" cy="1143683"/>
          </a:xfrm>
          <a:prstGeom prst="rect">
            <a:avLst/>
          </a:prstGeom>
        </p:spPr>
      </p:pic>
      <p:grpSp>
        <p:nvGrpSpPr>
          <p:cNvPr id="6" name="Group 5"/>
          <p:cNvGrpSpPr/>
          <p:nvPr userDrawn="1"/>
        </p:nvGrpSpPr>
        <p:grpSpPr>
          <a:xfrm>
            <a:off x="4735147" y="6385568"/>
            <a:ext cx="2275253" cy="302199"/>
            <a:chOff x="4735147" y="6385568"/>
            <a:chExt cx="2275253" cy="302199"/>
          </a:xfrm>
        </p:grpSpPr>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5147" y="6397345"/>
              <a:ext cx="282993" cy="272589"/>
            </a:xfrm>
            <a:prstGeom prst="rect">
              <a:avLst/>
            </a:prstGeom>
          </p:spPr>
        </p:pic>
        <p:sp>
          <p:nvSpPr>
            <p:cNvPr id="11" name="Rectangle 10"/>
            <p:cNvSpPr/>
            <p:nvPr/>
          </p:nvSpPr>
          <p:spPr>
            <a:xfrm>
              <a:off x="4980677" y="6385568"/>
              <a:ext cx="2029723" cy="302199"/>
            </a:xfrm>
            <a:prstGeom prst="rect">
              <a:avLst/>
            </a:prstGeom>
          </p:spPr>
          <p:txBody>
            <a:bodyPr wrap="none">
              <a:spAutoFit/>
            </a:bodyPr>
            <a:lstStyle/>
            <a:p>
              <a:pPr>
                <a:lnSpc>
                  <a:spcPct val="140000"/>
                </a:lnSpc>
              </a:pPr>
              <a:r>
                <a:rPr lang="en-US" sz="1100" dirty="0" smtClean="0">
                  <a:solidFill>
                    <a:schemeClr val="bg1"/>
                  </a:solidFill>
                  <a:latin typeface="Arial"/>
                  <a:cs typeface="Arial"/>
                </a:rPr>
                <a:t>Global Technology Education</a:t>
              </a:r>
              <a:endParaRPr lang="en-US" sz="1100" dirty="0">
                <a:solidFill>
                  <a:schemeClr val="bg1"/>
                </a:solidFill>
                <a:latin typeface="Arial"/>
                <a:cs typeface="Arial"/>
              </a:endParaRPr>
            </a:p>
          </p:txBody>
        </p:sp>
      </p:grpSp>
    </p:spTree>
    <p:extLst>
      <p:ext uri="{BB962C8B-B14F-4D97-AF65-F5344CB8AC3E}">
        <p14:creationId xmlns:p14="http://schemas.microsoft.com/office/powerpoint/2010/main" val="3151854578"/>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General Slide">
    <p:spTree>
      <p:nvGrpSpPr>
        <p:cNvPr id="1" name=""/>
        <p:cNvGrpSpPr/>
        <p:nvPr/>
      </p:nvGrpSpPr>
      <p:grpSpPr>
        <a:xfrm>
          <a:off x="0" y="0"/>
          <a:ext cx="0" cy="0"/>
          <a:chOff x="0" y="0"/>
          <a:chExt cx="0" cy="0"/>
        </a:xfrm>
      </p:grpSpPr>
      <p:sp>
        <p:nvSpPr>
          <p:cNvPr id="9" name="Rectangle 1"/>
          <p:cNvSpPr/>
          <p:nvPr userDrawn="1"/>
        </p:nvSpPr>
        <p:spPr>
          <a:xfrm>
            <a:off x="7112002" y="0"/>
            <a:ext cx="2031999" cy="6858000"/>
          </a:xfrm>
          <a:custGeom>
            <a:avLst/>
            <a:gdLst>
              <a:gd name="connsiteX0" fmla="*/ 0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0 w 2031999"/>
              <a:gd name="connsiteY4" fmla="*/ 0 h 5143500"/>
              <a:gd name="connsiteX0" fmla="*/ 1073727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1073727 w 2031999"/>
              <a:gd name="connsiteY4" fmla="*/ 0 h 5143500"/>
              <a:gd name="connsiteX0" fmla="*/ 1362363 w 2031999"/>
              <a:gd name="connsiteY0" fmla="*/ 0 h 5149273"/>
              <a:gd name="connsiteX1" fmla="*/ 2031999 w 2031999"/>
              <a:gd name="connsiteY1" fmla="*/ 5773 h 5149273"/>
              <a:gd name="connsiteX2" fmla="*/ 2031999 w 2031999"/>
              <a:gd name="connsiteY2" fmla="*/ 5149273 h 5149273"/>
              <a:gd name="connsiteX3" fmla="*/ 0 w 2031999"/>
              <a:gd name="connsiteY3" fmla="*/ 5149273 h 5149273"/>
              <a:gd name="connsiteX4" fmla="*/ 1362363 w 2031999"/>
              <a:gd name="connsiteY4" fmla="*/ 0 h 5149273"/>
              <a:gd name="connsiteX0" fmla="*/ 1067954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1067954 w 2031999"/>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999" h="5143500">
                <a:moveTo>
                  <a:pt x="1067954" y="0"/>
                </a:moveTo>
                <a:lnTo>
                  <a:pt x="2031999" y="0"/>
                </a:lnTo>
                <a:lnTo>
                  <a:pt x="2031999" y="5143500"/>
                </a:lnTo>
                <a:lnTo>
                  <a:pt x="0" y="5143500"/>
                </a:lnTo>
                <a:lnTo>
                  <a:pt x="1067954" y="0"/>
                </a:lnTo>
                <a:close/>
              </a:path>
            </a:pathLst>
          </a:custGeom>
          <a:solidFill>
            <a:srgbClr val="009CDE"/>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latin typeface="Arial"/>
              <a:cs typeface="Arial"/>
            </a:endParaRPr>
          </a:p>
        </p:txBody>
      </p:sp>
      <p:sp>
        <p:nvSpPr>
          <p:cNvPr id="11" name="Text Placeholder 2"/>
          <p:cNvSpPr>
            <a:spLocks noGrp="1"/>
          </p:cNvSpPr>
          <p:nvPr>
            <p:ph type="body" sz="quarter" idx="10"/>
          </p:nvPr>
        </p:nvSpPr>
        <p:spPr>
          <a:xfrm>
            <a:off x="449264" y="1740488"/>
            <a:ext cx="5348313" cy="2808429"/>
          </a:xfrm>
          <a:prstGeom prst="rect">
            <a:avLst/>
          </a:prstGeom>
        </p:spPr>
        <p:txBody>
          <a:bodyPr vert="horz" lIns="0"/>
          <a:lstStyle>
            <a:lvl1pPr marL="0" indent="0">
              <a:buNone/>
              <a:defRPr sz="3600" b="1" i="1">
                <a:solidFill>
                  <a:srgbClr val="003087"/>
                </a:solidFill>
                <a:latin typeface="Arial"/>
                <a:cs typeface="Arial"/>
              </a:defRPr>
            </a:lvl1pPr>
            <a:lvl2pPr marL="0" indent="0">
              <a:buNone/>
              <a:defRPr sz="2000">
                <a:solidFill>
                  <a:srgbClr val="003087"/>
                </a:solidFill>
                <a:latin typeface="Arial"/>
                <a:cs typeface="Arial"/>
              </a:defRPr>
            </a:lvl2pPr>
            <a:lvl3pPr marL="0" indent="0">
              <a:buNone/>
              <a:defRPr sz="1200">
                <a:solidFill>
                  <a:srgbClr val="003087"/>
                </a:solidFill>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2"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4"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chemeClr val="bg1"/>
                </a:solidFill>
                <a:latin typeface="Arial"/>
                <a:cs typeface="Arial"/>
              </a:defRPr>
            </a:lvl1pPr>
          </a:lstStyle>
          <a:p>
            <a:fld id="{392A089F-6FA7-E74D-8B91-14056D11BB2D}" type="slidenum">
              <a:rPr lang="en-US" smtClean="0"/>
              <a:pPr/>
              <a:t>‹#›</a:t>
            </a:fld>
            <a:endParaRPr lang="en-US" dirty="0"/>
          </a:p>
        </p:txBody>
      </p:sp>
      <p:pic>
        <p:nvPicPr>
          <p:cNvPr id="7" name="Picture 1" descr="pp_h_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7"/>
          <p:cNvGrpSpPr/>
          <p:nvPr userDrawn="1"/>
        </p:nvGrpSpPr>
        <p:grpSpPr>
          <a:xfrm>
            <a:off x="4800600" y="6373284"/>
            <a:ext cx="2296668" cy="302199"/>
            <a:chOff x="4800600" y="6373284"/>
            <a:chExt cx="2296668" cy="302199"/>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13" name="Rectangle 12"/>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3445562334"/>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General Slide">
    <p:spTree>
      <p:nvGrpSpPr>
        <p:cNvPr id="1" name=""/>
        <p:cNvGrpSpPr/>
        <p:nvPr/>
      </p:nvGrpSpPr>
      <p:grpSpPr>
        <a:xfrm>
          <a:off x="0" y="0"/>
          <a:ext cx="0" cy="0"/>
          <a:chOff x="0" y="0"/>
          <a:chExt cx="0" cy="0"/>
        </a:xfrm>
      </p:grpSpPr>
      <p:sp>
        <p:nvSpPr>
          <p:cNvPr id="10" name="Rectangle 1"/>
          <p:cNvSpPr/>
          <p:nvPr userDrawn="1"/>
        </p:nvSpPr>
        <p:spPr>
          <a:xfrm>
            <a:off x="7112002" y="0"/>
            <a:ext cx="2031999" cy="6858000"/>
          </a:xfrm>
          <a:custGeom>
            <a:avLst/>
            <a:gdLst>
              <a:gd name="connsiteX0" fmla="*/ 0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0 w 2031999"/>
              <a:gd name="connsiteY4" fmla="*/ 0 h 5143500"/>
              <a:gd name="connsiteX0" fmla="*/ 1073727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1073727 w 2031999"/>
              <a:gd name="connsiteY4" fmla="*/ 0 h 5143500"/>
              <a:gd name="connsiteX0" fmla="*/ 1362363 w 2031999"/>
              <a:gd name="connsiteY0" fmla="*/ 0 h 5149273"/>
              <a:gd name="connsiteX1" fmla="*/ 2031999 w 2031999"/>
              <a:gd name="connsiteY1" fmla="*/ 5773 h 5149273"/>
              <a:gd name="connsiteX2" fmla="*/ 2031999 w 2031999"/>
              <a:gd name="connsiteY2" fmla="*/ 5149273 h 5149273"/>
              <a:gd name="connsiteX3" fmla="*/ 0 w 2031999"/>
              <a:gd name="connsiteY3" fmla="*/ 5149273 h 5149273"/>
              <a:gd name="connsiteX4" fmla="*/ 1362363 w 2031999"/>
              <a:gd name="connsiteY4" fmla="*/ 0 h 5149273"/>
              <a:gd name="connsiteX0" fmla="*/ 1067954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1067954 w 2031999"/>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999" h="5143500">
                <a:moveTo>
                  <a:pt x="1067954" y="0"/>
                </a:moveTo>
                <a:lnTo>
                  <a:pt x="2031999" y="0"/>
                </a:lnTo>
                <a:lnTo>
                  <a:pt x="2031999" y="5143500"/>
                </a:lnTo>
                <a:lnTo>
                  <a:pt x="0" y="5143500"/>
                </a:lnTo>
                <a:lnTo>
                  <a:pt x="1067954" y="0"/>
                </a:lnTo>
                <a:close/>
              </a:path>
            </a:pathLst>
          </a:custGeom>
          <a:solidFill>
            <a:srgbClr val="99999A"/>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latin typeface="Arial"/>
              <a:cs typeface="Arial"/>
            </a:endParaRPr>
          </a:p>
        </p:txBody>
      </p:sp>
      <p:sp>
        <p:nvSpPr>
          <p:cNvPr id="11" name="Text Placeholder 2"/>
          <p:cNvSpPr>
            <a:spLocks noGrp="1"/>
          </p:cNvSpPr>
          <p:nvPr>
            <p:ph type="body" sz="quarter" idx="10"/>
          </p:nvPr>
        </p:nvSpPr>
        <p:spPr>
          <a:xfrm>
            <a:off x="449264" y="1740488"/>
            <a:ext cx="5348313" cy="2808429"/>
          </a:xfrm>
          <a:prstGeom prst="rect">
            <a:avLst/>
          </a:prstGeom>
        </p:spPr>
        <p:txBody>
          <a:bodyPr vert="horz" lIns="0"/>
          <a:lstStyle>
            <a:lvl1pPr marL="0" indent="0">
              <a:buNone/>
              <a:defRPr sz="3600" b="1" i="1">
                <a:solidFill>
                  <a:srgbClr val="003087"/>
                </a:solidFill>
                <a:latin typeface="Arial"/>
                <a:cs typeface="Arial"/>
              </a:defRPr>
            </a:lvl1pPr>
            <a:lvl2pPr marL="0" indent="0">
              <a:buNone/>
              <a:defRPr sz="2000">
                <a:solidFill>
                  <a:srgbClr val="003087"/>
                </a:solidFill>
                <a:latin typeface="Arial"/>
                <a:cs typeface="Arial"/>
              </a:defRPr>
            </a:lvl2pPr>
            <a:lvl3pPr marL="0" indent="0">
              <a:buNone/>
              <a:defRPr sz="1200">
                <a:solidFill>
                  <a:srgbClr val="003087"/>
                </a:solidFill>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4"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chemeClr val="bg1"/>
                </a:solidFill>
                <a:latin typeface="Arial"/>
                <a:cs typeface="Arial"/>
              </a:defRPr>
            </a:lvl1pPr>
          </a:lstStyle>
          <a:p>
            <a:fld id="{392A089F-6FA7-E74D-8B91-14056D11BB2D}" type="slidenum">
              <a:rPr lang="en-US" smtClean="0"/>
              <a:pPr/>
              <a:t>‹#›</a:t>
            </a:fld>
            <a:endParaRPr lang="en-US" dirty="0"/>
          </a:p>
        </p:txBody>
      </p:sp>
      <p:pic>
        <p:nvPicPr>
          <p:cNvPr id="8" name="Picture 1" descr="pp_h_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userDrawn="1"/>
        </p:nvGrpSpPr>
        <p:grpSpPr>
          <a:xfrm>
            <a:off x="4800600" y="6373284"/>
            <a:ext cx="2296668" cy="302199"/>
            <a:chOff x="4800600" y="6373284"/>
            <a:chExt cx="2296668" cy="302199"/>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13" name="Rectangle 12"/>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2829506306"/>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General Slide">
    <p:spTree>
      <p:nvGrpSpPr>
        <p:cNvPr id="1" name=""/>
        <p:cNvGrpSpPr/>
        <p:nvPr/>
      </p:nvGrpSpPr>
      <p:grpSpPr>
        <a:xfrm>
          <a:off x="0" y="0"/>
          <a:ext cx="0" cy="0"/>
          <a:chOff x="0" y="0"/>
          <a:chExt cx="0" cy="0"/>
        </a:xfrm>
      </p:grpSpPr>
      <p:sp>
        <p:nvSpPr>
          <p:cNvPr id="10" name="Rectangle 1"/>
          <p:cNvSpPr/>
          <p:nvPr userDrawn="1"/>
        </p:nvSpPr>
        <p:spPr>
          <a:xfrm>
            <a:off x="7112002" y="0"/>
            <a:ext cx="2031999" cy="6858000"/>
          </a:xfrm>
          <a:custGeom>
            <a:avLst/>
            <a:gdLst>
              <a:gd name="connsiteX0" fmla="*/ 0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0 w 2031999"/>
              <a:gd name="connsiteY4" fmla="*/ 0 h 5143500"/>
              <a:gd name="connsiteX0" fmla="*/ 1073727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1073727 w 2031999"/>
              <a:gd name="connsiteY4" fmla="*/ 0 h 5143500"/>
              <a:gd name="connsiteX0" fmla="*/ 1362363 w 2031999"/>
              <a:gd name="connsiteY0" fmla="*/ 0 h 5149273"/>
              <a:gd name="connsiteX1" fmla="*/ 2031999 w 2031999"/>
              <a:gd name="connsiteY1" fmla="*/ 5773 h 5149273"/>
              <a:gd name="connsiteX2" fmla="*/ 2031999 w 2031999"/>
              <a:gd name="connsiteY2" fmla="*/ 5149273 h 5149273"/>
              <a:gd name="connsiteX3" fmla="*/ 0 w 2031999"/>
              <a:gd name="connsiteY3" fmla="*/ 5149273 h 5149273"/>
              <a:gd name="connsiteX4" fmla="*/ 1362363 w 2031999"/>
              <a:gd name="connsiteY4" fmla="*/ 0 h 5149273"/>
              <a:gd name="connsiteX0" fmla="*/ 1067954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1067954 w 2031999"/>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999" h="5143500">
                <a:moveTo>
                  <a:pt x="1067954" y="0"/>
                </a:moveTo>
                <a:lnTo>
                  <a:pt x="2031999" y="0"/>
                </a:lnTo>
                <a:lnTo>
                  <a:pt x="2031999" y="5143500"/>
                </a:lnTo>
                <a:lnTo>
                  <a:pt x="0" y="5143500"/>
                </a:lnTo>
                <a:lnTo>
                  <a:pt x="1067954" y="0"/>
                </a:lnTo>
                <a:close/>
              </a:path>
            </a:pathLst>
          </a:custGeom>
          <a:solidFill>
            <a:srgbClr val="B0008E"/>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latin typeface="Arial"/>
              <a:cs typeface="Arial"/>
            </a:endParaRPr>
          </a:p>
        </p:txBody>
      </p:sp>
      <p:sp>
        <p:nvSpPr>
          <p:cNvPr id="11" name="Text Placeholder 2"/>
          <p:cNvSpPr>
            <a:spLocks noGrp="1"/>
          </p:cNvSpPr>
          <p:nvPr>
            <p:ph type="body" sz="quarter" idx="10"/>
          </p:nvPr>
        </p:nvSpPr>
        <p:spPr>
          <a:xfrm>
            <a:off x="449264" y="1740488"/>
            <a:ext cx="5348313" cy="2808429"/>
          </a:xfrm>
          <a:prstGeom prst="rect">
            <a:avLst/>
          </a:prstGeom>
        </p:spPr>
        <p:txBody>
          <a:bodyPr vert="horz" lIns="0"/>
          <a:lstStyle>
            <a:lvl1pPr marL="0" indent="0">
              <a:buNone/>
              <a:defRPr sz="3600" b="1" i="1">
                <a:solidFill>
                  <a:srgbClr val="003087"/>
                </a:solidFill>
                <a:latin typeface="Arial"/>
                <a:cs typeface="Arial"/>
              </a:defRPr>
            </a:lvl1pPr>
            <a:lvl2pPr marL="0" indent="0">
              <a:buNone/>
              <a:defRPr sz="2000">
                <a:solidFill>
                  <a:srgbClr val="003087"/>
                </a:solidFill>
                <a:latin typeface="Arial"/>
                <a:cs typeface="Arial"/>
              </a:defRPr>
            </a:lvl2pPr>
            <a:lvl3pPr marL="0" indent="0">
              <a:buNone/>
              <a:defRPr sz="1200">
                <a:solidFill>
                  <a:srgbClr val="003087"/>
                </a:solidFill>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4"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chemeClr val="bg1"/>
                </a:solidFill>
                <a:latin typeface="Arial"/>
                <a:cs typeface="Arial"/>
              </a:defRPr>
            </a:lvl1pPr>
          </a:lstStyle>
          <a:p>
            <a:fld id="{392A089F-6FA7-E74D-8B91-14056D11BB2D}" type="slidenum">
              <a:rPr lang="en-US" smtClean="0"/>
              <a:pPr/>
              <a:t>‹#›</a:t>
            </a:fld>
            <a:endParaRPr lang="en-US" dirty="0"/>
          </a:p>
        </p:txBody>
      </p:sp>
      <p:pic>
        <p:nvPicPr>
          <p:cNvPr id="8" name="Picture 1" descr="pp_h_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userDrawn="1"/>
        </p:nvGrpSpPr>
        <p:grpSpPr>
          <a:xfrm>
            <a:off x="4800600" y="6373284"/>
            <a:ext cx="2296668" cy="302199"/>
            <a:chOff x="4800600" y="6373284"/>
            <a:chExt cx="2296668" cy="302199"/>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13" name="Rectangle 12"/>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1225356448"/>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General Slide">
    <p:spTree>
      <p:nvGrpSpPr>
        <p:cNvPr id="1" name=""/>
        <p:cNvGrpSpPr/>
        <p:nvPr/>
      </p:nvGrpSpPr>
      <p:grpSpPr>
        <a:xfrm>
          <a:off x="0" y="0"/>
          <a:ext cx="0" cy="0"/>
          <a:chOff x="0" y="0"/>
          <a:chExt cx="0" cy="0"/>
        </a:xfrm>
      </p:grpSpPr>
      <p:sp>
        <p:nvSpPr>
          <p:cNvPr id="10" name="Rectangle 1"/>
          <p:cNvSpPr/>
          <p:nvPr userDrawn="1"/>
        </p:nvSpPr>
        <p:spPr>
          <a:xfrm>
            <a:off x="7112002" y="0"/>
            <a:ext cx="2031999" cy="6858000"/>
          </a:xfrm>
          <a:custGeom>
            <a:avLst/>
            <a:gdLst>
              <a:gd name="connsiteX0" fmla="*/ 0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0 w 2031999"/>
              <a:gd name="connsiteY4" fmla="*/ 0 h 5143500"/>
              <a:gd name="connsiteX0" fmla="*/ 1073727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1073727 w 2031999"/>
              <a:gd name="connsiteY4" fmla="*/ 0 h 5143500"/>
              <a:gd name="connsiteX0" fmla="*/ 1362363 w 2031999"/>
              <a:gd name="connsiteY0" fmla="*/ 0 h 5149273"/>
              <a:gd name="connsiteX1" fmla="*/ 2031999 w 2031999"/>
              <a:gd name="connsiteY1" fmla="*/ 5773 h 5149273"/>
              <a:gd name="connsiteX2" fmla="*/ 2031999 w 2031999"/>
              <a:gd name="connsiteY2" fmla="*/ 5149273 h 5149273"/>
              <a:gd name="connsiteX3" fmla="*/ 0 w 2031999"/>
              <a:gd name="connsiteY3" fmla="*/ 5149273 h 5149273"/>
              <a:gd name="connsiteX4" fmla="*/ 1362363 w 2031999"/>
              <a:gd name="connsiteY4" fmla="*/ 0 h 5149273"/>
              <a:gd name="connsiteX0" fmla="*/ 1067954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1067954 w 2031999"/>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999" h="5143500">
                <a:moveTo>
                  <a:pt x="1067954" y="0"/>
                </a:moveTo>
                <a:lnTo>
                  <a:pt x="2031999" y="0"/>
                </a:lnTo>
                <a:lnTo>
                  <a:pt x="2031999" y="5143500"/>
                </a:lnTo>
                <a:lnTo>
                  <a:pt x="0" y="5143500"/>
                </a:lnTo>
                <a:lnTo>
                  <a:pt x="1067954" y="0"/>
                </a:lnTo>
                <a:close/>
              </a:path>
            </a:pathLst>
          </a:custGeom>
          <a:solidFill>
            <a:srgbClr val="77E0C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latin typeface="Arial"/>
              <a:cs typeface="Arial"/>
            </a:endParaRPr>
          </a:p>
        </p:txBody>
      </p:sp>
      <p:sp>
        <p:nvSpPr>
          <p:cNvPr id="11" name="Text Placeholder 2"/>
          <p:cNvSpPr>
            <a:spLocks noGrp="1"/>
          </p:cNvSpPr>
          <p:nvPr>
            <p:ph type="body" sz="quarter" idx="10"/>
          </p:nvPr>
        </p:nvSpPr>
        <p:spPr>
          <a:xfrm>
            <a:off x="449264" y="1740488"/>
            <a:ext cx="5348313" cy="2808429"/>
          </a:xfrm>
          <a:prstGeom prst="rect">
            <a:avLst/>
          </a:prstGeom>
        </p:spPr>
        <p:txBody>
          <a:bodyPr vert="horz" lIns="0"/>
          <a:lstStyle>
            <a:lvl1pPr marL="0" indent="0">
              <a:buNone/>
              <a:defRPr sz="3600" b="1" i="1">
                <a:solidFill>
                  <a:srgbClr val="003087"/>
                </a:solidFill>
                <a:latin typeface="Arial"/>
                <a:cs typeface="Arial"/>
              </a:defRPr>
            </a:lvl1pPr>
            <a:lvl2pPr marL="0" indent="0">
              <a:buNone/>
              <a:defRPr sz="2000">
                <a:solidFill>
                  <a:srgbClr val="003087"/>
                </a:solidFill>
                <a:latin typeface="Arial"/>
                <a:cs typeface="Arial"/>
              </a:defRPr>
            </a:lvl2pPr>
            <a:lvl3pPr marL="0" indent="0">
              <a:buNone/>
              <a:defRPr sz="1200">
                <a:solidFill>
                  <a:srgbClr val="003087"/>
                </a:solidFill>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4"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chemeClr val="bg1"/>
                </a:solidFill>
                <a:latin typeface="Arial"/>
                <a:cs typeface="Arial"/>
              </a:defRPr>
            </a:lvl1pPr>
          </a:lstStyle>
          <a:p>
            <a:fld id="{392A089F-6FA7-E74D-8B91-14056D11BB2D}" type="slidenum">
              <a:rPr lang="en-US" smtClean="0"/>
              <a:pPr/>
              <a:t>‹#›</a:t>
            </a:fld>
            <a:endParaRPr lang="en-US" dirty="0"/>
          </a:p>
        </p:txBody>
      </p:sp>
      <p:pic>
        <p:nvPicPr>
          <p:cNvPr id="8" name="Picture 1" descr="pp_h_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userDrawn="1"/>
        </p:nvGrpSpPr>
        <p:grpSpPr>
          <a:xfrm>
            <a:off x="4800600" y="6373284"/>
            <a:ext cx="2296668" cy="302199"/>
            <a:chOff x="4800600" y="6373284"/>
            <a:chExt cx="2296668" cy="302199"/>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13" name="Rectangle 12"/>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4177958513"/>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General Slide">
    <p:spTree>
      <p:nvGrpSpPr>
        <p:cNvPr id="1" name=""/>
        <p:cNvGrpSpPr/>
        <p:nvPr/>
      </p:nvGrpSpPr>
      <p:grpSpPr>
        <a:xfrm>
          <a:off x="0" y="0"/>
          <a:ext cx="0" cy="0"/>
          <a:chOff x="0" y="0"/>
          <a:chExt cx="0" cy="0"/>
        </a:xfrm>
      </p:grpSpPr>
      <p:sp>
        <p:nvSpPr>
          <p:cNvPr id="10" name="Rectangle 1"/>
          <p:cNvSpPr/>
          <p:nvPr userDrawn="1"/>
        </p:nvSpPr>
        <p:spPr>
          <a:xfrm>
            <a:off x="7112002" y="0"/>
            <a:ext cx="2031999" cy="6858000"/>
          </a:xfrm>
          <a:custGeom>
            <a:avLst/>
            <a:gdLst>
              <a:gd name="connsiteX0" fmla="*/ 0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0 w 2031999"/>
              <a:gd name="connsiteY4" fmla="*/ 0 h 5143500"/>
              <a:gd name="connsiteX0" fmla="*/ 1073727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1073727 w 2031999"/>
              <a:gd name="connsiteY4" fmla="*/ 0 h 5143500"/>
              <a:gd name="connsiteX0" fmla="*/ 1362363 w 2031999"/>
              <a:gd name="connsiteY0" fmla="*/ 0 h 5149273"/>
              <a:gd name="connsiteX1" fmla="*/ 2031999 w 2031999"/>
              <a:gd name="connsiteY1" fmla="*/ 5773 h 5149273"/>
              <a:gd name="connsiteX2" fmla="*/ 2031999 w 2031999"/>
              <a:gd name="connsiteY2" fmla="*/ 5149273 h 5149273"/>
              <a:gd name="connsiteX3" fmla="*/ 0 w 2031999"/>
              <a:gd name="connsiteY3" fmla="*/ 5149273 h 5149273"/>
              <a:gd name="connsiteX4" fmla="*/ 1362363 w 2031999"/>
              <a:gd name="connsiteY4" fmla="*/ 0 h 5149273"/>
              <a:gd name="connsiteX0" fmla="*/ 1067954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1067954 w 2031999"/>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999" h="5143500">
                <a:moveTo>
                  <a:pt x="1067954" y="0"/>
                </a:moveTo>
                <a:lnTo>
                  <a:pt x="2031999" y="0"/>
                </a:lnTo>
                <a:lnTo>
                  <a:pt x="2031999" y="5143500"/>
                </a:lnTo>
                <a:lnTo>
                  <a:pt x="0" y="5143500"/>
                </a:lnTo>
                <a:lnTo>
                  <a:pt x="1067954" y="0"/>
                </a:lnTo>
                <a:close/>
              </a:path>
            </a:pathLst>
          </a:custGeom>
          <a:solidFill>
            <a:srgbClr val="FF8F1C"/>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latin typeface="Arial"/>
              <a:cs typeface="Arial"/>
            </a:endParaRPr>
          </a:p>
        </p:txBody>
      </p:sp>
      <p:sp>
        <p:nvSpPr>
          <p:cNvPr id="11" name="Text Placeholder 2"/>
          <p:cNvSpPr>
            <a:spLocks noGrp="1"/>
          </p:cNvSpPr>
          <p:nvPr>
            <p:ph type="body" sz="quarter" idx="10"/>
          </p:nvPr>
        </p:nvSpPr>
        <p:spPr>
          <a:xfrm>
            <a:off x="449264" y="1740488"/>
            <a:ext cx="5348313" cy="2808429"/>
          </a:xfrm>
          <a:prstGeom prst="rect">
            <a:avLst/>
          </a:prstGeom>
        </p:spPr>
        <p:txBody>
          <a:bodyPr vert="horz" lIns="0"/>
          <a:lstStyle>
            <a:lvl1pPr marL="0" indent="0">
              <a:buNone/>
              <a:defRPr sz="3600" b="1" i="1">
                <a:solidFill>
                  <a:srgbClr val="003087"/>
                </a:solidFill>
                <a:latin typeface="Arial"/>
                <a:cs typeface="Arial"/>
              </a:defRPr>
            </a:lvl1pPr>
            <a:lvl2pPr marL="0" indent="0">
              <a:buNone/>
              <a:defRPr sz="2000">
                <a:solidFill>
                  <a:srgbClr val="003087"/>
                </a:solidFill>
                <a:latin typeface="Arial"/>
                <a:cs typeface="Arial"/>
              </a:defRPr>
            </a:lvl2pPr>
            <a:lvl3pPr marL="0" indent="0">
              <a:buNone/>
              <a:defRPr sz="1200">
                <a:solidFill>
                  <a:srgbClr val="003087"/>
                </a:solidFill>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4"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chemeClr val="bg1"/>
                </a:solidFill>
                <a:latin typeface="Arial"/>
                <a:cs typeface="Arial"/>
              </a:defRPr>
            </a:lvl1pPr>
          </a:lstStyle>
          <a:p>
            <a:fld id="{392A089F-6FA7-E74D-8B91-14056D11BB2D}" type="slidenum">
              <a:rPr lang="en-US" smtClean="0"/>
              <a:pPr/>
              <a:t>‹#›</a:t>
            </a:fld>
            <a:endParaRPr lang="en-US" dirty="0"/>
          </a:p>
        </p:txBody>
      </p:sp>
      <p:pic>
        <p:nvPicPr>
          <p:cNvPr id="8" name="Picture 1" descr="pp_h_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userDrawn="1"/>
        </p:nvGrpSpPr>
        <p:grpSpPr>
          <a:xfrm>
            <a:off x="4800600" y="6373284"/>
            <a:ext cx="2296668" cy="302199"/>
            <a:chOff x="4800600" y="6373284"/>
            <a:chExt cx="2296668" cy="302199"/>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13" name="Rectangle 12"/>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655816138"/>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0432595"/>
      </p:ext>
    </p:extLst>
  </p:cSld>
  <p:clrMap bg1="lt1" tx1="dk1" bg2="lt2" tx2="dk2" accent1="accent1" accent2="accent2" accent3="accent3" accent4="accent4" accent5="accent5" accent6="accent6" hlink="hlink" folHlink="folHlink"/>
  <p:sldLayoutIdLst>
    <p:sldLayoutId id="2147483659" r:id="rId1"/>
    <p:sldLayoutId id="2147483689" r:id="rId2"/>
    <p:sldLayoutId id="2147483656" r:id="rId3"/>
    <p:sldLayoutId id="2147483666" r:id="rId4"/>
    <p:sldLayoutId id="2147483660" r:id="rId5"/>
    <p:sldLayoutId id="2147483661" r:id="rId6"/>
    <p:sldLayoutId id="2147483662" r:id="rId7"/>
    <p:sldLayoutId id="2147483663" r:id="rId8"/>
    <p:sldLayoutId id="2147483664" r:id="rId9"/>
    <p:sldLayoutId id="2147483655" r:id="rId10"/>
    <p:sldLayoutId id="2147483667" r:id="rId11"/>
    <p:sldLayoutId id="2147483674" r:id="rId12"/>
    <p:sldLayoutId id="2147483671" r:id="rId13"/>
    <p:sldLayoutId id="2147483668" r:id="rId14"/>
    <p:sldLayoutId id="2147483680" r:id="rId15"/>
    <p:sldLayoutId id="2147483681" r:id="rId16"/>
    <p:sldLayoutId id="2147483682" r:id="rId17"/>
    <p:sldLayoutId id="2147483683" r:id="rId18"/>
    <p:sldLayoutId id="2147483684" r:id="rId19"/>
    <p:sldLayoutId id="2147483685" r:id="rId20"/>
    <p:sldLayoutId id="2147483686" r:id="rId21"/>
    <p:sldLayoutId id="2147483687" r:id="rId22"/>
    <p:sldLayoutId id="2147483688" r:id="rId23"/>
    <p:sldLayoutId id="2147483673" r:id="rId24"/>
    <p:sldLayoutId id="2147483672" r:id="rId25"/>
    <p:sldLayoutId id="2147483650" r:id="rId26"/>
    <p:sldLayoutId id="2147483657" r:id="rId27"/>
    <p:sldLayoutId id="2147483665" r:id="rId28"/>
    <p:sldLayoutId id="2147483670" r:id="rId29"/>
    <p:sldLayoutId id="2147483679" r:id="rId30"/>
    <p:sldLayoutId id="2147483677" r:id="rId31"/>
    <p:sldLayoutId id="2147483676" r:id="rId32"/>
    <p:sldLayoutId id="2147483675" r:id="rId33"/>
    <p:sldLayoutId id="2147483678" r:id="rId34"/>
    <p:sldLayoutId id="2147483649" r:id="rId35"/>
    <p:sldLayoutId id="2147483669" r:id="rId36"/>
    <p:sldLayoutId id="2147483690" r:id="rId37"/>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Table and Row </a:t>
            </a:r>
            <a:r>
              <a:rPr lang="en-US" smtClean="0"/>
              <a:t>Key Design</a:t>
            </a:r>
            <a:endParaRPr lang="en-US" dirty="0"/>
          </a:p>
        </p:txBody>
      </p:sp>
    </p:spTree>
    <p:extLst>
      <p:ext uri="{BB962C8B-B14F-4D97-AF65-F5344CB8AC3E}">
        <p14:creationId xmlns:p14="http://schemas.microsoft.com/office/powerpoint/2010/main" val="85959779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First Schema Design</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10</a:t>
            </a:fld>
            <a:endParaRPr lang="en-US" dirty="0"/>
          </a:p>
        </p:txBody>
      </p:sp>
      <p:sp>
        <p:nvSpPr>
          <p:cNvPr id="4" name="Text Placeholder 3"/>
          <p:cNvSpPr>
            <a:spLocks noGrp="1"/>
          </p:cNvSpPr>
          <p:nvPr>
            <p:ph type="body" sz="quarter" idx="12"/>
          </p:nvPr>
        </p:nvSpPr>
        <p:spPr/>
        <p:txBody>
          <a:bodyPr/>
          <a:lstStyle/>
          <a:p>
            <a:r>
              <a:rPr lang="en-US" dirty="0" smtClean="0"/>
              <a:t>HBase and other </a:t>
            </a:r>
            <a:r>
              <a:rPr lang="en-US" dirty="0" err="1" smtClean="0"/>
              <a:t>NoSQL</a:t>
            </a:r>
            <a:r>
              <a:rPr lang="en-US" dirty="0" smtClean="0"/>
              <a:t> databases don't have the luxury of joins</a:t>
            </a:r>
          </a:p>
          <a:p>
            <a:r>
              <a:rPr lang="en-US" dirty="0" smtClean="0"/>
              <a:t>You must adopt a "query-first" schema design</a:t>
            </a:r>
          </a:p>
          <a:p>
            <a:r>
              <a:rPr lang="en-US" dirty="0" smtClean="0"/>
              <a:t>All possible queries should be identified first and the schema model is designed accordingly</a:t>
            </a:r>
          </a:p>
          <a:p>
            <a:r>
              <a:rPr lang="en-US" dirty="0" smtClean="0"/>
              <a:t>Think about the access patterns of your application so that data is read and </a:t>
            </a:r>
            <a:r>
              <a:rPr lang="en-US" smtClean="0"/>
              <a:t>stored together</a:t>
            </a:r>
            <a:endParaRPr lang="en-US"/>
          </a:p>
        </p:txBody>
      </p:sp>
    </p:spTree>
    <p:extLst>
      <p:ext uri="{BB962C8B-B14F-4D97-AF65-F5344CB8AC3E}">
        <p14:creationId xmlns:p14="http://schemas.microsoft.com/office/powerpoint/2010/main" val="3245436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11</a:t>
            </a:fld>
            <a:endParaRPr lang="en-US" dirty="0"/>
          </a:p>
        </p:txBody>
      </p:sp>
      <p:sp>
        <p:nvSpPr>
          <p:cNvPr id="4" name="Text Placeholder 3"/>
          <p:cNvSpPr>
            <a:spLocks noGrp="1"/>
          </p:cNvSpPr>
          <p:nvPr>
            <p:ph type="body" sz="quarter" idx="12"/>
          </p:nvPr>
        </p:nvSpPr>
        <p:spPr/>
        <p:txBody>
          <a:bodyPr/>
          <a:lstStyle/>
          <a:p>
            <a:r>
              <a:rPr lang="en-US" dirty="0" smtClean="0"/>
              <a:t>In a relational database, you normalize the schema to eliminate redundancy</a:t>
            </a:r>
          </a:p>
          <a:p>
            <a:r>
              <a:rPr lang="en-US" dirty="0" smtClean="0"/>
              <a:t>Benefits</a:t>
            </a:r>
          </a:p>
          <a:p>
            <a:pPr lvl="1"/>
            <a:r>
              <a:rPr lang="en-US" dirty="0" smtClean="0"/>
              <a:t>You don't have to update multiple copies when an update happens, which makes writes faster</a:t>
            </a:r>
          </a:p>
          <a:p>
            <a:pPr lvl="1"/>
            <a:r>
              <a:rPr lang="en-US" dirty="0" smtClean="0"/>
              <a:t>You reduce the storage size by having a single copy</a:t>
            </a:r>
          </a:p>
          <a:p>
            <a:pPr lvl="1"/>
            <a:endParaRPr lang="en-US" dirty="0"/>
          </a:p>
          <a:p>
            <a:pPr marL="392113" indent="-342900"/>
            <a:r>
              <a:rPr lang="en-US" dirty="0" smtClean="0"/>
              <a:t>However</a:t>
            </a:r>
            <a:r>
              <a:rPr lang="is-IS" dirty="0" smtClean="0"/>
              <a:t>… this causes </a:t>
            </a:r>
            <a:r>
              <a:rPr lang="is-IS" b="1" dirty="0" smtClean="0"/>
              <a:t>joins</a:t>
            </a:r>
            <a:endParaRPr lang="en-US" b="1" dirty="0"/>
          </a:p>
        </p:txBody>
      </p:sp>
    </p:spTree>
    <p:extLst>
      <p:ext uri="{BB962C8B-B14F-4D97-AF65-F5344CB8AC3E}">
        <p14:creationId xmlns:p14="http://schemas.microsoft.com/office/powerpoint/2010/main" val="2038736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Denormalization</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12</a:t>
            </a:fld>
            <a:endParaRPr lang="en-US" dirty="0"/>
          </a:p>
        </p:txBody>
      </p:sp>
      <p:sp>
        <p:nvSpPr>
          <p:cNvPr id="4" name="Text Placeholder 3"/>
          <p:cNvSpPr>
            <a:spLocks noGrp="1"/>
          </p:cNvSpPr>
          <p:nvPr>
            <p:ph type="body" sz="quarter" idx="12"/>
          </p:nvPr>
        </p:nvSpPr>
        <p:spPr/>
        <p:txBody>
          <a:bodyPr/>
          <a:lstStyle/>
          <a:p>
            <a:r>
              <a:rPr lang="en-US" dirty="0" smtClean="0"/>
              <a:t>In a </a:t>
            </a:r>
            <a:r>
              <a:rPr lang="en-US" dirty="0" err="1" smtClean="0"/>
              <a:t>denormalized</a:t>
            </a:r>
            <a:r>
              <a:rPr lang="en-US" dirty="0" smtClean="0"/>
              <a:t> </a:t>
            </a:r>
            <a:r>
              <a:rPr lang="en-US" dirty="0" err="1" smtClean="0"/>
              <a:t>datastore</a:t>
            </a:r>
            <a:r>
              <a:rPr lang="en-US" dirty="0" smtClean="0"/>
              <a:t>, you store in </a:t>
            </a:r>
            <a:r>
              <a:rPr lang="en-US" b="1" dirty="0" smtClean="0"/>
              <a:t>one</a:t>
            </a:r>
            <a:r>
              <a:rPr lang="en-US" dirty="0" smtClean="0"/>
              <a:t> table what would be </a:t>
            </a:r>
            <a:r>
              <a:rPr lang="en-US" b="1" dirty="0" smtClean="0"/>
              <a:t>multiple</a:t>
            </a:r>
            <a:r>
              <a:rPr lang="en-US" dirty="0" smtClean="0"/>
              <a:t> tables in a relational world</a:t>
            </a:r>
          </a:p>
          <a:p>
            <a:r>
              <a:rPr lang="en-US" dirty="0" err="1" smtClean="0"/>
              <a:t>Denormalization</a:t>
            </a:r>
            <a:r>
              <a:rPr lang="en-US" dirty="0" smtClean="0"/>
              <a:t> can be thought of as a replacement for joins</a:t>
            </a:r>
          </a:p>
          <a:p>
            <a:r>
              <a:rPr lang="en-US" dirty="0" smtClean="0"/>
              <a:t>Consider the example from earlier:</a:t>
            </a:r>
          </a:p>
          <a:p>
            <a:endParaRPr lang="en-US" dirty="0"/>
          </a:p>
        </p:txBody>
      </p:sp>
      <p:pic>
        <p:nvPicPr>
          <p:cNvPr id="6" name="Picture 5" descr="943fe6e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3276600"/>
            <a:ext cx="7747000" cy="1079500"/>
          </a:xfrm>
          <a:prstGeom prst="rect">
            <a:avLst/>
          </a:prstGeom>
        </p:spPr>
      </p:pic>
    </p:spTree>
    <p:extLst>
      <p:ext uri="{BB962C8B-B14F-4D97-AF65-F5344CB8AC3E}">
        <p14:creationId xmlns:p14="http://schemas.microsoft.com/office/powerpoint/2010/main" val="2729340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Denormalized</a:t>
            </a:r>
            <a:r>
              <a:rPr lang="en-US" dirty="0" smtClean="0"/>
              <a:t> Schema</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13</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851115723"/>
              </p:ext>
            </p:extLst>
          </p:nvPr>
        </p:nvGraphicFramePr>
        <p:xfrm>
          <a:off x="1143000" y="1910066"/>
          <a:ext cx="6858000" cy="741680"/>
        </p:xfrm>
        <a:graphic>
          <a:graphicData uri="http://schemas.openxmlformats.org/drawingml/2006/table">
            <a:tbl>
              <a:tblPr firstRow="1" bandRow="1">
                <a:tableStyleId>{5C22544A-7EE6-4342-B048-85BDC9FD1C3A}</a:tableStyleId>
              </a:tblPr>
              <a:tblGrid>
                <a:gridCol w="1714500"/>
                <a:gridCol w="1714500"/>
                <a:gridCol w="1714500"/>
                <a:gridCol w="1714500"/>
              </a:tblGrid>
              <a:tr h="370840">
                <a:tc>
                  <a:txBody>
                    <a:bodyPr/>
                    <a:lstStyle/>
                    <a:p>
                      <a:r>
                        <a:rPr lang="en-US" dirty="0" smtClean="0"/>
                        <a:t>Row</a:t>
                      </a:r>
                      <a:r>
                        <a:rPr lang="en-US" baseline="0" dirty="0" smtClean="0"/>
                        <a:t> Key</a:t>
                      </a:r>
                      <a:endParaRPr lang="en-US" dirty="0"/>
                    </a:p>
                  </a:txBody>
                  <a:tcPr/>
                </a:tc>
                <a:tc>
                  <a:txBody>
                    <a:bodyPr/>
                    <a:lstStyle/>
                    <a:p>
                      <a:r>
                        <a:rPr lang="en-US" dirty="0" err="1" smtClean="0"/>
                        <a:t>Data:</a:t>
                      </a:r>
                      <a:r>
                        <a:rPr lang="en-US" baseline="0" dirty="0" err="1" smtClean="0"/>
                        <a:t>date</a:t>
                      </a:r>
                      <a:endParaRPr lang="en-US" dirty="0"/>
                    </a:p>
                  </a:txBody>
                  <a:tcPr/>
                </a:tc>
                <a:tc>
                  <a:txBody>
                    <a:bodyPr/>
                    <a:lstStyle/>
                    <a:p>
                      <a:r>
                        <a:rPr lang="en-US" dirty="0" smtClean="0"/>
                        <a:t>Items:item_id1</a:t>
                      </a:r>
                      <a:endParaRPr lang="en-US" dirty="0"/>
                    </a:p>
                  </a:txBody>
                  <a:tcPr/>
                </a:tc>
                <a:tc>
                  <a:txBody>
                    <a:bodyPr/>
                    <a:lstStyle/>
                    <a:p>
                      <a:r>
                        <a:rPr lang="en-US" dirty="0" smtClean="0"/>
                        <a:t>Items:item_id2</a:t>
                      </a:r>
                      <a:endParaRPr lang="en-US" dirty="0"/>
                    </a:p>
                  </a:txBody>
                  <a:tcPr/>
                </a:tc>
              </a:tr>
              <a:tr h="370840">
                <a:tc>
                  <a:txBody>
                    <a:bodyPr/>
                    <a:lstStyle/>
                    <a:p>
                      <a:r>
                        <a:rPr lang="en-US" dirty="0" err="1" smtClean="0"/>
                        <a:t>order_id</a:t>
                      </a:r>
                      <a:endParaRPr lang="en-US" dirty="0"/>
                    </a:p>
                  </a:txBody>
                  <a:tcPr/>
                </a:tc>
                <a:tc>
                  <a:txBody>
                    <a:bodyPr/>
                    <a:lstStyle/>
                    <a:p>
                      <a:r>
                        <a:rPr lang="en-US" dirty="0" smtClean="0"/>
                        <a:t>20151010</a:t>
                      </a:r>
                      <a:endParaRPr lang="en-US" dirty="0"/>
                    </a:p>
                  </a:txBody>
                  <a:tcPr/>
                </a:tc>
                <a:tc>
                  <a:txBody>
                    <a:bodyPr/>
                    <a:lstStyle/>
                    <a:p>
                      <a:r>
                        <a:rPr lang="en-US" dirty="0" smtClean="0"/>
                        <a:t>$100</a:t>
                      </a:r>
                      <a:endParaRPr lang="en-US" dirty="0"/>
                    </a:p>
                  </a:txBody>
                  <a:tcPr/>
                </a:tc>
                <a:tc>
                  <a:txBody>
                    <a:bodyPr/>
                    <a:lstStyle/>
                    <a:p>
                      <a:r>
                        <a:rPr lang="en-US" dirty="0" smtClean="0"/>
                        <a:t>$50</a:t>
                      </a:r>
                      <a:endParaRPr lang="en-US" dirty="0"/>
                    </a:p>
                  </a:txBody>
                  <a:tcPr/>
                </a:tc>
              </a:tr>
            </a:tbl>
          </a:graphicData>
        </a:graphic>
      </p:graphicFrame>
      <p:sp>
        <p:nvSpPr>
          <p:cNvPr id="7" name="Rectangular Callout 6"/>
          <p:cNvSpPr/>
          <p:nvPr/>
        </p:nvSpPr>
        <p:spPr>
          <a:xfrm>
            <a:off x="5273698" y="762000"/>
            <a:ext cx="1812902" cy="612648"/>
          </a:xfrm>
          <a:prstGeom prst="wedgeRectCallout">
            <a:avLst>
              <a:gd name="adj1" fmla="val -39827"/>
              <a:gd name="adj2" fmla="val 115657"/>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Arial"/>
                <a:cs typeface="Arial"/>
              </a:rPr>
              <a:t>Column names: nested child ids</a:t>
            </a:r>
            <a:endParaRPr lang="en-US" dirty="0" smtClean="0">
              <a:latin typeface="Arial"/>
              <a:cs typeface="Arial"/>
            </a:endParaRPr>
          </a:p>
        </p:txBody>
      </p:sp>
      <p:sp>
        <p:nvSpPr>
          <p:cNvPr id="11" name="Text Placeholder 10"/>
          <p:cNvSpPr>
            <a:spLocks noGrp="1"/>
          </p:cNvSpPr>
          <p:nvPr>
            <p:ph type="body" sz="quarter" idx="12"/>
          </p:nvPr>
        </p:nvSpPr>
        <p:spPr>
          <a:xfrm>
            <a:off x="353032" y="3124200"/>
            <a:ext cx="8231258" cy="3147484"/>
          </a:xfrm>
        </p:spPr>
        <p:txBody>
          <a:bodyPr/>
          <a:lstStyle/>
          <a:p>
            <a:r>
              <a:rPr lang="en-US" dirty="0" smtClean="0"/>
              <a:t>Row key corresponds to the parent entity id, the order id</a:t>
            </a:r>
          </a:p>
          <a:p>
            <a:r>
              <a:rPr lang="en-US" dirty="0" smtClean="0"/>
              <a:t>One column family for order </a:t>
            </a:r>
            <a:r>
              <a:rPr lang="en-US" b="1" dirty="0" smtClean="0"/>
              <a:t>Data</a:t>
            </a:r>
            <a:r>
              <a:rPr lang="en-US" dirty="0" smtClean="0"/>
              <a:t> and another column family for order </a:t>
            </a:r>
            <a:r>
              <a:rPr lang="en-US" b="1" dirty="0" smtClean="0"/>
              <a:t>Items</a:t>
            </a:r>
          </a:p>
          <a:p>
            <a:r>
              <a:rPr lang="en-US" dirty="0" smtClean="0"/>
              <a:t>The </a:t>
            </a:r>
            <a:r>
              <a:rPr lang="en-US" dirty="0" err="1" smtClean="0"/>
              <a:t>OrderItems</a:t>
            </a:r>
            <a:r>
              <a:rPr lang="en-US" dirty="0" smtClean="0"/>
              <a:t> are nested, the </a:t>
            </a:r>
            <a:r>
              <a:rPr lang="en-US" dirty="0" err="1" smtClean="0"/>
              <a:t>OrderItem</a:t>
            </a:r>
            <a:r>
              <a:rPr lang="en-US" dirty="0" smtClean="0"/>
              <a:t> ids are put into the column names and any non-identifying attributes are put into the value</a:t>
            </a:r>
          </a:p>
          <a:p>
            <a:r>
              <a:rPr lang="en-US" dirty="0" smtClean="0"/>
              <a:t>This kind of design is appropriate when you only access the child entities via the parent entity</a:t>
            </a:r>
            <a:endParaRPr lang="en-US" dirty="0"/>
          </a:p>
        </p:txBody>
      </p:sp>
    </p:spTree>
    <p:extLst>
      <p:ext uri="{BB962C8B-B14F-4D97-AF65-F5344CB8AC3E}">
        <p14:creationId xmlns:p14="http://schemas.microsoft.com/office/powerpoint/2010/main" val="1330814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 to Many Relationships</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14</a:t>
            </a:fld>
            <a:endParaRPr lang="en-US" dirty="0"/>
          </a:p>
        </p:txBody>
      </p:sp>
      <p:sp>
        <p:nvSpPr>
          <p:cNvPr id="4" name="Text Placeholder 3"/>
          <p:cNvSpPr>
            <a:spLocks noGrp="1"/>
          </p:cNvSpPr>
          <p:nvPr>
            <p:ph type="body" sz="quarter" idx="12"/>
          </p:nvPr>
        </p:nvSpPr>
        <p:spPr/>
        <p:txBody>
          <a:bodyPr/>
          <a:lstStyle/>
          <a:p>
            <a:r>
              <a:rPr lang="en-US" dirty="0" smtClean="0"/>
              <a:t>The previous example is a one to many entity relationship but what about a many to many?</a:t>
            </a:r>
            <a:endParaRPr lang="en-US" dirty="0"/>
          </a:p>
        </p:txBody>
      </p:sp>
      <p:pic>
        <p:nvPicPr>
          <p:cNvPr id="5" name="Picture 4" descr="a9a4629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373" y="2971707"/>
            <a:ext cx="7340600" cy="1308100"/>
          </a:xfrm>
          <a:prstGeom prst="rect">
            <a:avLst/>
          </a:prstGeom>
        </p:spPr>
      </p:pic>
    </p:spTree>
    <p:extLst>
      <p:ext uri="{BB962C8B-B14F-4D97-AF65-F5344CB8AC3E}">
        <p14:creationId xmlns:p14="http://schemas.microsoft.com/office/powerpoint/2010/main" val="3311909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Queries?</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15</a:t>
            </a:fld>
            <a:endParaRPr lang="en-US" dirty="0"/>
          </a:p>
        </p:txBody>
      </p:sp>
      <p:sp>
        <p:nvSpPr>
          <p:cNvPr id="4" name="Text Placeholder 3"/>
          <p:cNvSpPr>
            <a:spLocks noGrp="1"/>
          </p:cNvSpPr>
          <p:nvPr>
            <p:ph type="body" sz="quarter" idx="12"/>
          </p:nvPr>
        </p:nvSpPr>
        <p:spPr/>
        <p:txBody>
          <a:bodyPr/>
          <a:lstStyle/>
          <a:p>
            <a:r>
              <a:rPr lang="en-US" dirty="0" smtClean="0"/>
              <a:t>In the spirit of "query-first" schema design, what are the questions that the application will need to ask?</a:t>
            </a:r>
          </a:p>
          <a:p>
            <a:pPr lvl="1"/>
            <a:r>
              <a:rPr lang="en-US" dirty="0" smtClean="0"/>
              <a:t>Get name for user x</a:t>
            </a:r>
          </a:p>
          <a:p>
            <a:pPr lvl="1"/>
            <a:r>
              <a:rPr lang="en-US" dirty="0" smtClean="0"/>
              <a:t>Get title for book x</a:t>
            </a:r>
          </a:p>
          <a:p>
            <a:pPr lvl="1"/>
            <a:r>
              <a:rPr lang="en-US" dirty="0" smtClean="0"/>
              <a:t>Get books and corresponding ratings for user id x</a:t>
            </a:r>
          </a:p>
          <a:p>
            <a:pPr lvl="1"/>
            <a:r>
              <a:rPr lang="en-US" dirty="0" smtClean="0"/>
              <a:t>Get all user ids and corresponding ratings for book x</a:t>
            </a:r>
            <a:endParaRPr lang="en-US" dirty="0"/>
          </a:p>
        </p:txBody>
      </p:sp>
    </p:spTree>
    <p:extLst>
      <p:ext uri="{BB962C8B-B14F-4D97-AF65-F5344CB8AC3E}">
        <p14:creationId xmlns:p14="http://schemas.microsoft.com/office/powerpoint/2010/main" val="596305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 to Many Relationship in HBase</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16</a:t>
            </a:fld>
            <a:endParaRPr lang="en-US" dirty="0"/>
          </a:p>
        </p:txBody>
      </p:sp>
      <p:sp>
        <p:nvSpPr>
          <p:cNvPr id="4" name="Text Placeholder 3"/>
          <p:cNvSpPr>
            <a:spLocks noGrp="1"/>
          </p:cNvSpPr>
          <p:nvPr>
            <p:ph type="body" sz="quarter" idx="12"/>
          </p:nvPr>
        </p:nvSpPr>
        <p:spPr>
          <a:xfrm>
            <a:off x="353032" y="3505200"/>
            <a:ext cx="8231258" cy="2766484"/>
          </a:xfrm>
        </p:spPr>
        <p:txBody>
          <a:bodyPr/>
          <a:lstStyle/>
          <a:p>
            <a:r>
              <a:rPr lang="en-US" dirty="0" smtClean="0"/>
              <a:t>User table – column family for book ratings by </a:t>
            </a:r>
            <a:r>
              <a:rPr lang="en-US" dirty="0" err="1" smtClean="0"/>
              <a:t>user_id</a:t>
            </a:r>
            <a:r>
              <a:rPr lang="en-US" dirty="0" smtClean="0"/>
              <a:t> for </a:t>
            </a:r>
            <a:r>
              <a:rPr lang="en-US" dirty="0" err="1" smtClean="0"/>
              <a:t>book_id</a:t>
            </a:r>
            <a:endParaRPr lang="en-US" dirty="0" smtClean="0"/>
          </a:p>
          <a:p>
            <a:r>
              <a:rPr lang="en-US" dirty="0" smtClean="0"/>
              <a:t>Book table – column family for ratings by </a:t>
            </a:r>
            <a:r>
              <a:rPr lang="en-US" dirty="0" err="1" smtClean="0"/>
              <a:t>book_id</a:t>
            </a:r>
            <a:r>
              <a:rPr lang="en-US" dirty="0" smtClean="0"/>
              <a:t> for </a:t>
            </a:r>
            <a:r>
              <a:rPr lang="en-US" dirty="0" err="1" smtClean="0"/>
              <a:t>user_id</a:t>
            </a:r>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3698898641"/>
              </p:ext>
            </p:extLst>
          </p:nvPr>
        </p:nvGraphicFramePr>
        <p:xfrm>
          <a:off x="510580" y="1397000"/>
          <a:ext cx="8079940" cy="741680"/>
        </p:xfrm>
        <a:graphic>
          <a:graphicData uri="http://schemas.openxmlformats.org/drawingml/2006/table">
            <a:tbl>
              <a:tblPr firstRow="1" bandRow="1">
                <a:tableStyleId>{5C22544A-7EE6-4342-B048-85BDC9FD1C3A}</a:tableStyleId>
              </a:tblPr>
              <a:tblGrid>
                <a:gridCol w="1615988"/>
                <a:gridCol w="1615988"/>
                <a:gridCol w="529789"/>
                <a:gridCol w="2057400"/>
                <a:gridCol w="2260775"/>
              </a:tblGrid>
              <a:tr h="370840">
                <a:tc>
                  <a:txBody>
                    <a:bodyPr/>
                    <a:lstStyle/>
                    <a:p>
                      <a:r>
                        <a:rPr lang="en-US" dirty="0" smtClean="0"/>
                        <a:t>Row</a:t>
                      </a:r>
                      <a:r>
                        <a:rPr lang="en-US" baseline="0" dirty="0" smtClean="0"/>
                        <a:t> key</a:t>
                      </a:r>
                      <a:endParaRPr lang="en-US" dirty="0"/>
                    </a:p>
                  </a:txBody>
                  <a:tcPr/>
                </a:tc>
                <a:tc>
                  <a:txBody>
                    <a:bodyPr/>
                    <a:lstStyle/>
                    <a:p>
                      <a:r>
                        <a:rPr lang="en-US" dirty="0" err="1" smtClean="0"/>
                        <a:t>Data:fname</a:t>
                      </a:r>
                      <a:endParaRPr lang="en-US" dirty="0"/>
                    </a:p>
                  </a:txBody>
                  <a:tcPr/>
                </a:tc>
                <a:tc>
                  <a:txBody>
                    <a:bodyPr/>
                    <a:lstStyle/>
                    <a:p>
                      <a:r>
                        <a:rPr lang="is-IS" dirty="0" smtClean="0"/>
                        <a:t>…</a:t>
                      </a:r>
                      <a:endParaRPr lang="en-US" dirty="0"/>
                    </a:p>
                  </a:txBody>
                  <a:tcPr/>
                </a:tc>
                <a:tc>
                  <a:txBody>
                    <a:bodyPr/>
                    <a:lstStyle/>
                    <a:p>
                      <a:r>
                        <a:rPr lang="en-US" dirty="0" smtClean="0"/>
                        <a:t>Rating:book_id1</a:t>
                      </a:r>
                      <a:endParaRPr lang="en-US" dirty="0"/>
                    </a:p>
                  </a:txBody>
                  <a:tcPr/>
                </a:tc>
                <a:tc>
                  <a:txBody>
                    <a:bodyPr/>
                    <a:lstStyle/>
                    <a:p>
                      <a:r>
                        <a:rPr lang="en-US" dirty="0" smtClean="0"/>
                        <a:t>Rating:book_id2</a:t>
                      </a:r>
                      <a:endParaRPr lang="en-US" dirty="0"/>
                    </a:p>
                  </a:txBody>
                  <a:tcPr/>
                </a:tc>
              </a:tr>
              <a:tr h="370840">
                <a:tc>
                  <a:txBody>
                    <a:bodyPr/>
                    <a:lstStyle/>
                    <a:p>
                      <a:r>
                        <a:rPr lang="en-US" dirty="0" smtClean="0"/>
                        <a:t>user_id1</a:t>
                      </a:r>
                      <a:endParaRPr lang="en-US" dirty="0"/>
                    </a:p>
                  </a:txBody>
                  <a:tcPr/>
                </a:tc>
                <a:tc>
                  <a:txBody>
                    <a:bodyPr/>
                    <a:lstStyle/>
                    <a:p>
                      <a:r>
                        <a:rPr lang="en-US" dirty="0" smtClean="0"/>
                        <a:t>Bob</a:t>
                      </a:r>
                      <a:endParaRPr lang="en-US" dirty="0"/>
                    </a:p>
                  </a:txBody>
                  <a:tcPr/>
                </a:tc>
                <a:tc>
                  <a:txBody>
                    <a:bodyPr/>
                    <a:lstStyle/>
                    <a:p>
                      <a:endParaRPr lang="en-US"/>
                    </a:p>
                  </a:txBody>
                  <a:tcPr/>
                </a:tc>
                <a:tc>
                  <a:txBody>
                    <a:bodyPr/>
                    <a:lstStyle/>
                    <a:p>
                      <a:r>
                        <a:rPr lang="en-US" dirty="0" smtClean="0"/>
                        <a:t>5</a:t>
                      </a:r>
                      <a:endParaRPr lang="en-US" dirty="0"/>
                    </a:p>
                  </a:txBody>
                  <a:tcPr/>
                </a:tc>
                <a:tc>
                  <a:txBody>
                    <a:bodyPr/>
                    <a:lstStyle/>
                    <a:p>
                      <a:r>
                        <a:rPr lang="en-US" dirty="0" smtClean="0"/>
                        <a:t>2</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58827903"/>
              </p:ext>
            </p:extLst>
          </p:nvPr>
        </p:nvGraphicFramePr>
        <p:xfrm>
          <a:off x="510580" y="2362200"/>
          <a:ext cx="8079940" cy="817880"/>
        </p:xfrm>
        <a:graphic>
          <a:graphicData uri="http://schemas.openxmlformats.org/drawingml/2006/table">
            <a:tbl>
              <a:tblPr firstRow="1" bandRow="1">
                <a:tableStyleId>{5C22544A-7EE6-4342-B048-85BDC9FD1C3A}</a:tableStyleId>
              </a:tblPr>
              <a:tblGrid>
                <a:gridCol w="1615988"/>
                <a:gridCol w="1615988"/>
                <a:gridCol w="529789"/>
                <a:gridCol w="2057400"/>
                <a:gridCol w="2260775"/>
              </a:tblGrid>
              <a:tr h="447040">
                <a:tc>
                  <a:txBody>
                    <a:bodyPr/>
                    <a:lstStyle/>
                    <a:p>
                      <a:r>
                        <a:rPr lang="en-US" dirty="0" smtClean="0"/>
                        <a:t>Row</a:t>
                      </a:r>
                      <a:r>
                        <a:rPr lang="en-US" baseline="0" dirty="0" smtClean="0"/>
                        <a:t> key</a:t>
                      </a:r>
                      <a:endParaRPr lang="en-US" dirty="0"/>
                    </a:p>
                  </a:txBody>
                  <a:tcPr/>
                </a:tc>
                <a:tc>
                  <a:txBody>
                    <a:bodyPr/>
                    <a:lstStyle/>
                    <a:p>
                      <a:r>
                        <a:rPr lang="en-US" dirty="0" err="1" smtClean="0"/>
                        <a:t>Data:title</a:t>
                      </a:r>
                      <a:endParaRPr lang="en-US" dirty="0"/>
                    </a:p>
                  </a:txBody>
                  <a:tcPr/>
                </a:tc>
                <a:tc>
                  <a:txBody>
                    <a:bodyPr/>
                    <a:lstStyle/>
                    <a:p>
                      <a:r>
                        <a:rPr lang="is-IS" dirty="0" smtClean="0"/>
                        <a:t>…</a:t>
                      </a:r>
                      <a:endParaRPr lang="en-US" dirty="0"/>
                    </a:p>
                  </a:txBody>
                  <a:tcPr/>
                </a:tc>
                <a:tc>
                  <a:txBody>
                    <a:bodyPr/>
                    <a:lstStyle/>
                    <a:p>
                      <a:r>
                        <a:rPr lang="en-US" dirty="0" smtClean="0"/>
                        <a:t>Rating:user_id1</a:t>
                      </a:r>
                      <a:endParaRPr lang="en-US" dirty="0"/>
                    </a:p>
                  </a:txBody>
                  <a:tcPr/>
                </a:tc>
                <a:tc>
                  <a:txBody>
                    <a:bodyPr/>
                    <a:lstStyle/>
                    <a:p>
                      <a:r>
                        <a:rPr lang="en-US" dirty="0" smtClean="0"/>
                        <a:t>Rating:user_id2</a:t>
                      </a:r>
                      <a:endParaRPr lang="en-US" dirty="0"/>
                    </a:p>
                  </a:txBody>
                  <a:tcPr/>
                </a:tc>
              </a:tr>
              <a:tr h="370840">
                <a:tc>
                  <a:txBody>
                    <a:bodyPr/>
                    <a:lstStyle/>
                    <a:p>
                      <a:r>
                        <a:rPr lang="en-US" dirty="0" smtClean="0"/>
                        <a:t>book_id1</a:t>
                      </a:r>
                      <a:endParaRPr lang="en-US" dirty="0"/>
                    </a:p>
                  </a:txBody>
                  <a:tcPr/>
                </a:tc>
                <a:tc>
                  <a:txBody>
                    <a:bodyPr/>
                    <a:lstStyle/>
                    <a:p>
                      <a:endParaRPr lang="en-US"/>
                    </a:p>
                  </a:txBody>
                  <a:tcPr/>
                </a:tc>
                <a:tc>
                  <a:txBody>
                    <a:bodyPr/>
                    <a:lstStyle/>
                    <a:p>
                      <a:endParaRPr lang="en-US"/>
                    </a:p>
                  </a:txBody>
                  <a:tcPr/>
                </a:tc>
                <a:tc>
                  <a:txBody>
                    <a:bodyPr/>
                    <a:lstStyle/>
                    <a:p>
                      <a:r>
                        <a:rPr lang="en-US" dirty="0" smtClean="0"/>
                        <a:t>5</a:t>
                      </a:r>
                      <a:endParaRPr lang="en-US" dirty="0"/>
                    </a:p>
                  </a:txBody>
                  <a:tcPr/>
                </a:tc>
                <a:tc>
                  <a:txBody>
                    <a:bodyPr/>
                    <a:lstStyle/>
                    <a:p>
                      <a:r>
                        <a:rPr lang="en-US" dirty="0" smtClean="0"/>
                        <a:t>7</a:t>
                      </a:r>
                      <a:endParaRPr lang="en-US" dirty="0"/>
                    </a:p>
                  </a:txBody>
                  <a:tcPr/>
                </a:tc>
              </a:tr>
            </a:tbl>
          </a:graphicData>
        </a:graphic>
      </p:graphicFrame>
    </p:spTree>
    <p:extLst>
      <p:ext uri="{BB962C8B-B14F-4D97-AF65-F5344CB8AC3E}">
        <p14:creationId xmlns:p14="http://schemas.microsoft.com/office/powerpoint/2010/main" val="2664498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Word of Caution</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17</a:t>
            </a:fld>
            <a:endParaRPr lang="en-US" dirty="0"/>
          </a:p>
        </p:txBody>
      </p:sp>
      <p:sp>
        <p:nvSpPr>
          <p:cNvPr id="4" name="Text Placeholder 3"/>
          <p:cNvSpPr>
            <a:spLocks noGrp="1"/>
          </p:cNvSpPr>
          <p:nvPr>
            <p:ph type="body" sz="quarter" idx="12"/>
          </p:nvPr>
        </p:nvSpPr>
        <p:spPr/>
        <p:txBody>
          <a:bodyPr/>
          <a:lstStyle/>
          <a:p>
            <a:r>
              <a:rPr lang="en-US" dirty="0" smtClean="0"/>
              <a:t>Notice that the previous solution relies on two HBase tables</a:t>
            </a:r>
          </a:p>
          <a:p>
            <a:r>
              <a:rPr lang="en-US" dirty="0" smtClean="0"/>
              <a:t>Update to one table could succeed and updating the second could fail!</a:t>
            </a:r>
          </a:p>
          <a:p>
            <a:r>
              <a:rPr lang="en-US" dirty="0" smtClean="0"/>
              <a:t>There may be scenarios in which a many to many relationship could be modeled with a </a:t>
            </a:r>
            <a:r>
              <a:rPr lang="en-US" b="1" dirty="0" smtClean="0"/>
              <a:t>nested entity</a:t>
            </a:r>
          </a:p>
        </p:txBody>
      </p:sp>
    </p:spTree>
    <p:extLst>
      <p:ext uri="{BB962C8B-B14F-4D97-AF65-F5344CB8AC3E}">
        <p14:creationId xmlns:p14="http://schemas.microsoft.com/office/powerpoint/2010/main" val="3160809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Entities</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18</a:t>
            </a:fld>
            <a:endParaRPr lang="en-US" dirty="0"/>
          </a:p>
        </p:txBody>
      </p:sp>
      <p:sp>
        <p:nvSpPr>
          <p:cNvPr id="4" name="Text Placeholder 3"/>
          <p:cNvSpPr>
            <a:spLocks noGrp="1"/>
          </p:cNvSpPr>
          <p:nvPr>
            <p:ph type="body" sz="quarter" idx="12"/>
          </p:nvPr>
        </p:nvSpPr>
        <p:spPr/>
        <p:txBody>
          <a:bodyPr/>
          <a:lstStyle/>
          <a:p>
            <a:r>
              <a:rPr lang="en-US" dirty="0" smtClean="0"/>
              <a:t>Nested entities are not an official feature of HBase</a:t>
            </a:r>
          </a:p>
          <a:p>
            <a:r>
              <a:rPr lang="en-US" dirty="0" smtClean="0"/>
              <a:t>They are just a way to talk about a usage pattern that is similar to the one to many pattern we discussed earlier</a:t>
            </a:r>
          </a:p>
          <a:p>
            <a:r>
              <a:rPr lang="en-US" dirty="0" smtClean="0"/>
              <a:t>Remember that you can create any number of columns on the fly</a:t>
            </a:r>
          </a:p>
          <a:p>
            <a:r>
              <a:rPr lang="en-US" dirty="0" smtClean="0"/>
              <a:t>Consider a scenario of a </a:t>
            </a:r>
            <a:r>
              <a:rPr lang="en-US" b="1" dirty="0" smtClean="0"/>
              <a:t>User</a:t>
            </a:r>
            <a:r>
              <a:rPr lang="en-US" dirty="0" smtClean="0"/>
              <a:t> that has many </a:t>
            </a:r>
            <a:r>
              <a:rPr lang="en-US" b="1" dirty="0" smtClean="0"/>
              <a:t>Books </a:t>
            </a:r>
            <a:r>
              <a:rPr lang="en-US" dirty="0" smtClean="0"/>
              <a:t>and you want to store attributes about the book like title, author, ISBN, etc.</a:t>
            </a:r>
            <a:endParaRPr lang="en-US" b="1" dirty="0"/>
          </a:p>
        </p:txBody>
      </p:sp>
    </p:spTree>
    <p:extLst>
      <p:ext uri="{BB962C8B-B14F-4D97-AF65-F5344CB8AC3E}">
        <p14:creationId xmlns:p14="http://schemas.microsoft.com/office/powerpoint/2010/main" val="2451234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Entities</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19</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282132797"/>
              </p:ext>
            </p:extLst>
          </p:nvPr>
        </p:nvGraphicFramePr>
        <p:xfrm>
          <a:off x="457198" y="1397000"/>
          <a:ext cx="8314440" cy="1833879"/>
        </p:xfrm>
        <a:graphic>
          <a:graphicData uri="http://schemas.openxmlformats.org/drawingml/2006/table">
            <a:tbl>
              <a:tblPr firstRow="1" bandRow="1">
                <a:tableStyleId>{5C22544A-7EE6-4342-B048-85BDC9FD1C3A}</a:tableStyleId>
              </a:tblPr>
              <a:tblGrid>
                <a:gridCol w="1066802"/>
                <a:gridCol w="1676400"/>
                <a:gridCol w="990600"/>
                <a:gridCol w="2438400"/>
                <a:gridCol w="2142238"/>
              </a:tblGrid>
              <a:tr h="370840">
                <a:tc>
                  <a:txBody>
                    <a:bodyPr/>
                    <a:lstStyle/>
                    <a:p>
                      <a:r>
                        <a:rPr lang="en-US" dirty="0" smtClean="0"/>
                        <a:t>Row Key</a:t>
                      </a:r>
                      <a:endParaRPr lang="en-US" dirty="0"/>
                    </a:p>
                  </a:txBody>
                  <a:tcPr/>
                </a:tc>
                <a:tc>
                  <a:txBody>
                    <a:bodyPr/>
                    <a:lstStyle/>
                    <a:p>
                      <a:r>
                        <a:rPr lang="en-US" dirty="0" err="1" smtClean="0"/>
                        <a:t>data:username</a:t>
                      </a:r>
                      <a:endParaRPr lang="en-US" dirty="0"/>
                    </a:p>
                  </a:txBody>
                  <a:tcPr/>
                </a:tc>
                <a:tc>
                  <a:txBody>
                    <a:bodyPr/>
                    <a:lstStyle/>
                    <a:p>
                      <a:r>
                        <a:rPr lang="en-US" dirty="0" err="1" smtClean="0"/>
                        <a:t>data:ssn</a:t>
                      </a:r>
                      <a:endParaRPr lang="en-US" dirty="0"/>
                    </a:p>
                  </a:txBody>
                  <a:tcPr/>
                </a:tc>
                <a:tc>
                  <a:txBody>
                    <a:bodyPr/>
                    <a:lstStyle/>
                    <a:p>
                      <a:r>
                        <a:rPr lang="en-US" dirty="0" smtClean="0"/>
                        <a:t>books:book_id_123</a:t>
                      </a:r>
                      <a:endParaRPr lang="en-US" dirty="0"/>
                    </a:p>
                  </a:txBody>
                  <a:tcPr/>
                </a:tc>
                <a:tc>
                  <a:txBody>
                    <a:bodyPr/>
                    <a:lstStyle/>
                    <a:p>
                      <a:r>
                        <a:rPr lang="en-US" dirty="0" smtClean="0"/>
                        <a:t>books:book_id_456</a:t>
                      </a:r>
                      <a:endParaRPr lang="en-US" dirty="0"/>
                    </a:p>
                  </a:txBody>
                  <a:tcPr/>
                </a:tc>
              </a:tr>
              <a:tr h="370840">
                <a:tc>
                  <a:txBody>
                    <a:bodyPr/>
                    <a:lstStyle/>
                    <a:p>
                      <a:r>
                        <a:rPr lang="en-US" dirty="0" smtClean="0"/>
                        <a:t>user_id1</a:t>
                      </a:r>
                      <a:endParaRPr lang="en-US" dirty="0"/>
                    </a:p>
                  </a:txBody>
                  <a:tcPr/>
                </a:tc>
                <a:tc>
                  <a:txBody>
                    <a:bodyPr/>
                    <a:lstStyle/>
                    <a:p>
                      <a:r>
                        <a:rPr lang="en-US" dirty="0" err="1" smtClean="0"/>
                        <a:t>barrett</a:t>
                      </a:r>
                      <a:endParaRPr lang="en-US" dirty="0"/>
                    </a:p>
                  </a:txBody>
                  <a:tcPr/>
                </a:tc>
                <a:tc>
                  <a:txBody>
                    <a:bodyPr/>
                    <a:lstStyle/>
                    <a:p>
                      <a:r>
                        <a:rPr lang="en-US" dirty="0" smtClean="0"/>
                        <a:t>12345</a:t>
                      </a:r>
                      <a:endParaRPr lang="en-US" dirty="0"/>
                    </a:p>
                  </a:txBody>
                  <a:tcPr/>
                </a:tc>
                <a:tc>
                  <a:txBody>
                    <a:bodyPr/>
                    <a:lstStyle/>
                    <a:p>
                      <a:r>
                        <a:rPr lang="en-US" dirty="0" smtClean="0"/>
                        <a:t>&lt;title&gt;Moby Dick&lt;/title&gt;&lt;</a:t>
                      </a:r>
                      <a:r>
                        <a:rPr lang="en-US" dirty="0" err="1" smtClean="0"/>
                        <a:t>isbn</a:t>
                      </a:r>
                      <a:r>
                        <a:rPr lang="en-US" dirty="0" smtClean="0"/>
                        <a:t>&gt;12-345&lt;/</a:t>
                      </a:r>
                      <a:r>
                        <a:rPr lang="en-US" dirty="0" err="1" smtClean="0"/>
                        <a:t>isbn</a:t>
                      </a:r>
                      <a:r>
                        <a:rPr lang="en-US" dirty="0" smtClean="0"/>
                        <a:t>&gt;&lt;author&gt;Herman Melville&lt;/author&gt;</a:t>
                      </a:r>
                      <a:endParaRPr lang="en-US" dirty="0"/>
                    </a:p>
                  </a:txBody>
                  <a:tcPr/>
                </a:tc>
                <a:tc>
                  <a:txBody>
                    <a:bodyPr/>
                    <a:lstStyle/>
                    <a:p>
                      <a:r>
                        <a:rPr lang="en-US" dirty="0" smtClean="0"/>
                        <a:t>&lt;title&gt;War</a:t>
                      </a:r>
                      <a:r>
                        <a:rPr lang="en-US" baseline="0" dirty="0" smtClean="0"/>
                        <a:t> and Peace&lt;/title&gt;&lt;</a:t>
                      </a:r>
                      <a:r>
                        <a:rPr lang="en-US" baseline="0" dirty="0" err="1" smtClean="0"/>
                        <a:t>isbn</a:t>
                      </a:r>
                      <a:r>
                        <a:rPr lang="en-US" baseline="0" dirty="0" smtClean="0"/>
                        <a:t>&gt;789-10&lt;/</a:t>
                      </a:r>
                      <a:r>
                        <a:rPr lang="en-US" baseline="0" dirty="0" err="1" smtClean="0"/>
                        <a:t>isbn</a:t>
                      </a:r>
                      <a:r>
                        <a:rPr lang="en-US" baseline="0" dirty="0" smtClean="0"/>
                        <a:t>&gt;&lt;author&gt;Leo Tolstoy&lt;/author&gt;</a:t>
                      </a:r>
                      <a:endParaRPr lang="en-US" dirty="0"/>
                    </a:p>
                  </a:txBody>
                  <a:tcPr/>
                </a:tc>
              </a:tr>
            </a:tbl>
          </a:graphicData>
        </a:graphic>
      </p:graphicFrame>
      <p:sp>
        <p:nvSpPr>
          <p:cNvPr id="7" name="Rectangular Callout 6"/>
          <p:cNvSpPr/>
          <p:nvPr/>
        </p:nvSpPr>
        <p:spPr>
          <a:xfrm>
            <a:off x="2209800" y="3810000"/>
            <a:ext cx="5791200" cy="1447800"/>
          </a:xfrm>
          <a:prstGeom prst="wedgeRectCallout">
            <a:avLst>
              <a:gd name="adj1" fmla="val 11454"/>
              <a:gd name="adj2" fmla="val -93143"/>
            </a:avLst>
          </a:prstGeom>
          <a:solidFill>
            <a:srgbClr val="99999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rial"/>
                <a:cs typeface="Arial"/>
              </a:rPr>
              <a:t>Remember that since values in HBase are just byte arrays, the 'value' can be anything as long as your application knows how to handle it. You could nest entities several levels deep if it makes sense for your app.</a:t>
            </a:r>
            <a:endParaRPr lang="en-US" dirty="0" smtClean="0">
              <a:latin typeface="Arial"/>
              <a:cs typeface="Arial"/>
            </a:endParaRPr>
          </a:p>
        </p:txBody>
      </p:sp>
    </p:spTree>
    <p:extLst>
      <p:ext uri="{BB962C8B-B14F-4D97-AF65-F5344CB8AC3E}">
        <p14:creationId xmlns:p14="http://schemas.microsoft.com/office/powerpoint/2010/main" val="260625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Databases</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2</a:t>
            </a:fld>
            <a:endParaRPr lang="en-US" dirty="0"/>
          </a:p>
        </p:txBody>
      </p:sp>
      <p:sp>
        <p:nvSpPr>
          <p:cNvPr id="4" name="Text Placeholder 3"/>
          <p:cNvSpPr>
            <a:spLocks noGrp="1"/>
          </p:cNvSpPr>
          <p:nvPr>
            <p:ph type="body" sz="quarter" idx="12"/>
          </p:nvPr>
        </p:nvSpPr>
        <p:spPr/>
        <p:txBody>
          <a:bodyPr/>
          <a:lstStyle/>
          <a:p>
            <a:r>
              <a:rPr lang="en-US" dirty="0" smtClean="0"/>
              <a:t>For traditional RDBMS, you usually start with a normalized model</a:t>
            </a:r>
          </a:p>
          <a:p>
            <a:pPr lvl="1"/>
            <a:r>
              <a:rPr lang="en-US" dirty="0" smtClean="0"/>
              <a:t>Entities -&gt; Tables</a:t>
            </a:r>
          </a:p>
          <a:p>
            <a:pPr lvl="1"/>
            <a:r>
              <a:rPr lang="en-US" dirty="0" smtClean="0"/>
              <a:t>Attributes -&gt; Columns</a:t>
            </a:r>
          </a:p>
          <a:p>
            <a:pPr lvl="1"/>
            <a:r>
              <a:rPr lang="en-US" dirty="0" smtClean="0"/>
              <a:t>Relationships -&gt; Foreign Keys</a:t>
            </a:r>
          </a:p>
          <a:p>
            <a:pPr lvl="1"/>
            <a:r>
              <a:rPr lang="en-US" dirty="0" smtClean="0"/>
              <a:t>Many to Many -&gt; Junction tables</a:t>
            </a:r>
          </a:p>
          <a:p>
            <a:pPr lvl="1"/>
            <a:endParaRPr lang="en-US" dirty="0" smtClean="0"/>
          </a:p>
        </p:txBody>
      </p:sp>
    </p:spTree>
    <p:extLst>
      <p:ext uri="{BB962C8B-B14F-4D97-AF65-F5344CB8AC3E}">
        <p14:creationId xmlns:p14="http://schemas.microsoft.com/office/powerpoint/2010/main" val="2434643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Many to Many Example</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20</a:t>
            </a:fld>
            <a:endParaRPr lang="en-US" dirty="0"/>
          </a:p>
        </p:txBody>
      </p:sp>
      <p:sp>
        <p:nvSpPr>
          <p:cNvPr id="4" name="Text Placeholder 3"/>
          <p:cNvSpPr>
            <a:spLocks noGrp="1"/>
          </p:cNvSpPr>
          <p:nvPr>
            <p:ph type="body" sz="quarter" idx="12"/>
          </p:nvPr>
        </p:nvSpPr>
        <p:spPr/>
        <p:txBody>
          <a:bodyPr/>
          <a:lstStyle/>
          <a:p>
            <a:r>
              <a:rPr lang="en-US" dirty="0" smtClean="0"/>
              <a:t>Armed with our knowledge of nested entities, let's consider a </a:t>
            </a:r>
            <a:r>
              <a:rPr lang="en-US" b="1" dirty="0" smtClean="0"/>
              <a:t>users</a:t>
            </a:r>
            <a:r>
              <a:rPr lang="en-US" dirty="0" smtClean="0"/>
              <a:t> and </a:t>
            </a:r>
            <a:r>
              <a:rPr lang="en-US" b="1" dirty="0" smtClean="0"/>
              <a:t>messages</a:t>
            </a:r>
            <a:r>
              <a:rPr lang="en-US" dirty="0" smtClean="0"/>
              <a:t> example</a:t>
            </a:r>
          </a:p>
          <a:p>
            <a:r>
              <a:rPr lang="en-US" dirty="0" smtClean="0"/>
              <a:t>One </a:t>
            </a:r>
            <a:r>
              <a:rPr lang="en-US" b="1" dirty="0" smtClean="0"/>
              <a:t>User</a:t>
            </a:r>
            <a:r>
              <a:rPr lang="en-US" dirty="0" smtClean="0"/>
              <a:t> sees many </a:t>
            </a:r>
            <a:r>
              <a:rPr lang="en-US" b="1" dirty="0" smtClean="0"/>
              <a:t>Messages</a:t>
            </a:r>
          </a:p>
          <a:p>
            <a:r>
              <a:rPr lang="en-US" dirty="0" smtClean="0"/>
              <a:t>A single </a:t>
            </a:r>
            <a:r>
              <a:rPr lang="en-US" b="1" dirty="0" smtClean="0"/>
              <a:t>Message</a:t>
            </a:r>
            <a:r>
              <a:rPr lang="en-US" dirty="0" smtClean="0"/>
              <a:t> can be seen by many </a:t>
            </a:r>
            <a:r>
              <a:rPr lang="en-US" b="1" dirty="0" smtClean="0"/>
              <a:t>Users</a:t>
            </a:r>
          </a:p>
          <a:p>
            <a:r>
              <a:rPr lang="en-US" dirty="0" smtClean="0"/>
              <a:t>We want to show the most recent message by subject</a:t>
            </a:r>
            <a:endParaRPr lang="en-US" dirty="0"/>
          </a:p>
        </p:txBody>
      </p:sp>
    </p:spTree>
    <p:extLst>
      <p:ext uri="{BB962C8B-B14F-4D97-AF65-F5344CB8AC3E}">
        <p14:creationId xmlns:p14="http://schemas.microsoft.com/office/powerpoint/2010/main" val="440899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 and Messages</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21</a:t>
            </a:fld>
            <a:endParaRPr lang="en-US" dirty="0"/>
          </a:p>
        </p:txBody>
      </p:sp>
      <p:pic>
        <p:nvPicPr>
          <p:cNvPr id="5" name="Picture 4" descr="169656e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2682" y="1066800"/>
            <a:ext cx="2246142" cy="5196481"/>
          </a:xfrm>
          <a:prstGeom prst="rect">
            <a:avLst/>
          </a:prstGeom>
        </p:spPr>
      </p:pic>
    </p:spTree>
    <p:extLst>
      <p:ext uri="{BB962C8B-B14F-4D97-AF65-F5344CB8AC3E}">
        <p14:creationId xmlns:p14="http://schemas.microsoft.com/office/powerpoint/2010/main" val="3779456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Could You Model This in HBase?</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22</a:t>
            </a:fld>
            <a:endParaRPr lang="en-US" dirty="0"/>
          </a:p>
        </p:txBody>
      </p:sp>
      <p:sp>
        <p:nvSpPr>
          <p:cNvPr id="4" name="Text Placeholder 3"/>
          <p:cNvSpPr>
            <a:spLocks noGrp="1"/>
          </p:cNvSpPr>
          <p:nvPr>
            <p:ph type="body" sz="quarter" idx="12"/>
          </p:nvPr>
        </p:nvSpPr>
        <p:spPr>
          <a:xfrm>
            <a:off x="353032" y="1295400"/>
            <a:ext cx="8231258" cy="1524000"/>
          </a:xfrm>
        </p:spPr>
        <p:txBody>
          <a:bodyPr/>
          <a:lstStyle/>
          <a:p>
            <a:r>
              <a:rPr lang="en-US" dirty="0" smtClean="0"/>
              <a:t>We know that we always want messages ordered by date</a:t>
            </a:r>
          </a:p>
          <a:p>
            <a:r>
              <a:rPr lang="en-US" dirty="0" smtClean="0"/>
              <a:t>Use a nested entity and use the </a:t>
            </a:r>
            <a:r>
              <a:rPr lang="en-US" dirty="0" err="1" smtClean="0"/>
              <a:t>sent_date+message_id</a:t>
            </a:r>
            <a:r>
              <a:rPr lang="en-US" dirty="0" smtClean="0"/>
              <a:t> for the column name. The value is the subject and body.</a:t>
            </a:r>
          </a:p>
        </p:txBody>
      </p:sp>
      <p:graphicFrame>
        <p:nvGraphicFramePr>
          <p:cNvPr id="5" name="Table 4"/>
          <p:cNvGraphicFramePr>
            <a:graphicFrameLocks noGrp="1"/>
          </p:cNvGraphicFramePr>
          <p:nvPr>
            <p:extLst>
              <p:ext uri="{D42A27DB-BD31-4B8C-83A1-F6EECF244321}">
                <p14:modId xmlns:p14="http://schemas.microsoft.com/office/powerpoint/2010/main" val="1438586416"/>
              </p:ext>
            </p:extLst>
          </p:nvPr>
        </p:nvGraphicFramePr>
        <p:xfrm>
          <a:off x="685800" y="3733800"/>
          <a:ext cx="7747172" cy="1010920"/>
        </p:xfrm>
        <a:graphic>
          <a:graphicData uri="http://schemas.openxmlformats.org/drawingml/2006/table">
            <a:tbl>
              <a:tblPr firstRow="1" bandRow="1">
                <a:tableStyleId>{5C22544A-7EE6-4342-B048-85BDC9FD1C3A}</a:tableStyleId>
              </a:tblPr>
              <a:tblGrid>
                <a:gridCol w="1219200"/>
                <a:gridCol w="1371600"/>
                <a:gridCol w="1371600"/>
                <a:gridCol w="3784772"/>
              </a:tblGrid>
              <a:tr h="370840">
                <a:tc>
                  <a:txBody>
                    <a:bodyPr/>
                    <a:lstStyle/>
                    <a:p>
                      <a:r>
                        <a:rPr lang="en-US" dirty="0" smtClean="0"/>
                        <a:t>Row Key</a:t>
                      </a:r>
                      <a:endParaRPr lang="en-US" dirty="0"/>
                    </a:p>
                  </a:txBody>
                  <a:tcPr/>
                </a:tc>
                <a:tc>
                  <a:txBody>
                    <a:bodyPr/>
                    <a:lstStyle/>
                    <a:p>
                      <a:r>
                        <a:rPr lang="en-US" dirty="0" err="1" smtClean="0"/>
                        <a:t>data:name</a:t>
                      </a:r>
                      <a:endParaRPr lang="en-US" dirty="0"/>
                    </a:p>
                  </a:txBody>
                  <a:tcPr/>
                </a:tc>
                <a:tc>
                  <a:txBody>
                    <a:bodyPr/>
                    <a:lstStyle/>
                    <a:p>
                      <a:r>
                        <a:rPr lang="en-US" dirty="0" err="1" smtClean="0"/>
                        <a:t>data:email</a:t>
                      </a:r>
                      <a:endParaRPr lang="en-US" dirty="0"/>
                    </a:p>
                  </a:txBody>
                  <a:tcPr/>
                </a:tc>
                <a:tc>
                  <a:txBody>
                    <a:bodyPr/>
                    <a:lstStyle/>
                    <a:p>
                      <a:r>
                        <a:rPr lang="en-US" dirty="0" err="1" smtClean="0"/>
                        <a:t>messages_by_date:sent_date+message_id</a:t>
                      </a:r>
                      <a:endParaRPr lang="en-US" dirty="0"/>
                    </a:p>
                  </a:txBody>
                  <a:tcPr/>
                </a:tc>
              </a:tr>
              <a:tr h="370840">
                <a:tc>
                  <a:txBody>
                    <a:bodyPr/>
                    <a:lstStyle/>
                    <a:p>
                      <a:r>
                        <a:rPr lang="en-US" dirty="0" err="1" smtClean="0"/>
                        <a:t>user_id</a:t>
                      </a:r>
                      <a:endParaRPr lang="en-US" dirty="0"/>
                    </a:p>
                  </a:txBody>
                  <a:tcPr/>
                </a:tc>
                <a:tc>
                  <a:txBody>
                    <a:bodyPr/>
                    <a:lstStyle/>
                    <a:p>
                      <a:r>
                        <a:rPr lang="en-US" dirty="0" err="1" smtClean="0"/>
                        <a:t>barrett</a:t>
                      </a:r>
                      <a:endParaRPr lang="en-US" dirty="0"/>
                    </a:p>
                  </a:txBody>
                  <a:tcPr/>
                </a:tc>
                <a:tc>
                  <a:txBody>
                    <a:bodyPr/>
                    <a:lstStyle/>
                    <a:p>
                      <a:r>
                        <a:rPr lang="en-US" dirty="0" err="1" smtClean="0"/>
                        <a:t>b@c.com</a:t>
                      </a:r>
                      <a:endParaRPr lang="en-US" dirty="0"/>
                    </a:p>
                  </a:txBody>
                  <a:tcPr/>
                </a:tc>
                <a:tc>
                  <a:txBody>
                    <a:bodyPr/>
                    <a:lstStyle/>
                    <a:p>
                      <a:r>
                        <a:rPr lang="en-US" dirty="0" err="1" smtClean="0"/>
                        <a:t>subj+body</a:t>
                      </a:r>
                      <a:endParaRPr lang="en-US" dirty="0"/>
                    </a:p>
                  </a:txBody>
                  <a:tcPr/>
                </a:tc>
              </a:tr>
            </a:tbl>
          </a:graphicData>
        </a:graphic>
      </p:graphicFrame>
    </p:spTree>
    <p:extLst>
      <p:ext uri="{BB962C8B-B14F-4D97-AF65-F5344CB8AC3E}">
        <p14:creationId xmlns:p14="http://schemas.microsoft.com/office/powerpoint/2010/main" val="3929303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 Message Id</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23</a:t>
            </a:fld>
            <a:endParaRPr lang="en-US" dirty="0"/>
          </a:p>
        </p:txBody>
      </p:sp>
      <p:sp>
        <p:nvSpPr>
          <p:cNvPr id="4" name="Text Placeholder 3"/>
          <p:cNvSpPr>
            <a:spLocks noGrp="1"/>
          </p:cNvSpPr>
          <p:nvPr>
            <p:ph type="body" sz="quarter" idx="12"/>
          </p:nvPr>
        </p:nvSpPr>
        <p:spPr/>
        <p:txBody>
          <a:bodyPr/>
          <a:lstStyle/>
          <a:p>
            <a:r>
              <a:rPr lang="en-US" dirty="0" smtClean="0"/>
              <a:t>What if you also needed to access messages by message id?</a:t>
            </a:r>
          </a:p>
          <a:p>
            <a:r>
              <a:rPr lang="en-US" dirty="0" smtClean="0"/>
              <a:t>Just add another nested entity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284058417"/>
              </p:ext>
            </p:extLst>
          </p:nvPr>
        </p:nvGraphicFramePr>
        <p:xfrm>
          <a:off x="354688" y="3200400"/>
          <a:ext cx="8416950" cy="1559560"/>
        </p:xfrm>
        <a:graphic>
          <a:graphicData uri="http://schemas.openxmlformats.org/drawingml/2006/table">
            <a:tbl>
              <a:tblPr firstRow="1" bandRow="1">
                <a:tableStyleId>{5C22544A-7EE6-4342-B048-85BDC9FD1C3A}</a:tableStyleId>
              </a:tblPr>
              <a:tblGrid>
                <a:gridCol w="1683390"/>
                <a:gridCol w="1683390"/>
                <a:gridCol w="1683390"/>
                <a:gridCol w="1683390"/>
                <a:gridCol w="1683390"/>
              </a:tblGrid>
              <a:tr h="370840">
                <a:tc>
                  <a:txBody>
                    <a:bodyPr/>
                    <a:lstStyle/>
                    <a:p>
                      <a:r>
                        <a:rPr lang="en-US" dirty="0" smtClean="0"/>
                        <a:t>Row</a:t>
                      </a:r>
                      <a:r>
                        <a:rPr lang="en-US" baseline="0" dirty="0" smtClean="0"/>
                        <a:t> Key</a:t>
                      </a:r>
                      <a:endParaRPr lang="en-US" dirty="0"/>
                    </a:p>
                  </a:txBody>
                  <a:tcPr/>
                </a:tc>
                <a:tc>
                  <a:txBody>
                    <a:bodyPr/>
                    <a:lstStyle/>
                    <a:p>
                      <a:r>
                        <a:rPr lang="en-US" dirty="0" err="1" smtClean="0"/>
                        <a:t>data:name</a:t>
                      </a:r>
                      <a:endParaRPr lang="en-US" dirty="0"/>
                    </a:p>
                  </a:txBody>
                  <a:tcPr/>
                </a:tc>
                <a:tc>
                  <a:txBody>
                    <a:bodyPr/>
                    <a:lstStyle/>
                    <a:p>
                      <a:r>
                        <a:rPr lang="en-US" dirty="0" err="1" smtClean="0"/>
                        <a:t>data:email</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messages_by_date:sent_date+message_id</a:t>
                      </a:r>
                      <a:endParaRPr lang="en-US" dirty="0" smtClean="0"/>
                    </a:p>
                    <a:p>
                      <a:endParaRPr lang="en-US" dirty="0"/>
                    </a:p>
                  </a:txBody>
                  <a:tcPr/>
                </a:tc>
                <a:tc>
                  <a:txBody>
                    <a:bodyPr/>
                    <a:lstStyle/>
                    <a:p>
                      <a:r>
                        <a:rPr lang="en-US" dirty="0" err="1" smtClean="0"/>
                        <a:t>messages_denorm:message_id+subject</a:t>
                      </a:r>
                      <a:endParaRPr lang="en-US" dirty="0"/>
                    </a:p>
                  </a:txBody>
                  <a:tcPr/>
                </a:tc>
              </a:tr>
              <a:tr h="370840">
                <a:tc>
                  <a:txBody>
                    <a:bodyPr/>
                    <a:lstStyle/>
                    <a:p>
                      <a:r>
                        <a:rPr lang="en-US" dirty="0" err="1" smtClean="0"/>
                        <a:t>user_id</a:t>
                      </a:r>
                      <a:endParaRPr lang="en-US" dirty="0"/>
                    </a:p>
                  </a:txBody>
                  <a:tcPr/>
                </a:tc>
                <a:tc>
                  <a:txBody>
                    <a:bodyPr/>
                    <a:lstStyle/>
                    <a:p>
                      <a:r>
                        <a:rPr lang="en-US" dirty="0" err="1" smtClean="0"/>
                        <a:t>barrett</a:t>
                      </a:r>
                      <a:endParaRPr lang="en-US" dirty="0"/>
                    </a:p>
                  </a:txBody>
                  <a:tcPr/>
                </a:tc>
                <a:tc>
                  <a:txBody>
                    <a:bodyPr/>
                    <a:lstStyle/>
                    <a:p>
                      <a:r>
                        <a:rPr lang="en-US" dirty="0" err="1" smtClean="0"/>
                        <a:t>b@c.com</a:t>
                      </a:r>
                      <a:endParaRPr lang="en-US" dirty="0"/>
                    </a:p>
                  </a:txBody>
                  <a:tcPr/>
                </a:tc>
                <a:tc>
                  <a:txBody>
                    <a:bodyPr/>
                    <a:lstStyle/>
                    <a:p>
                      <a:r>
                        <a:rPr lang="en-US" dirty="0" err="1" smtClean="0"/>
                        <a:t>subj+body</a:t>
                      </a:r>
                      <a:endParaRPr lang="en-US" dirty="0"/>
                    </a:p>
                  </a:txBody>
                  <a:tcPr/>
                </a:tc>
                <a:tc>
                  <a:txBody>
                    <a:bodyPr/>
                    <a:lstStyle/>
                    <a:p>
                      <a:r>
                        <a:rPr lang="en-US" dirty="0" smtClean="0"/>
                        <a:t>body</a:t>
                      </a:r>
                      <a:endParaRPr lang="en-US" dirty="0"/>
                    </a:p>
                  </a:txBody>
                  <a:tcPr/>
                </a:tc>
              </a:tr>
            </a:tbl>
          </a:graphicData>
        </a:graphic>
      </p:graphicFrame>
    </p:spTree>
    <p:extLst>
      <p:ext uri="{BB962C8B-B14F-4D97-AF65-F5344CB8AC3E}">
        <p14:creationId xmlns:p14="http://schemas.microsoft.com/office/powerpoint/2010/main" val="45081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Atomicity</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24</a:t>
            </a:fld>
            <a:endParaRPr lang="en-US" dirty="0"/>
          </a:p>
        </p:txBody>
      </p:sp>
      <p:sp>
        <p:nvSpPr>
          <p:cNvPr id="4" name="Text Placeholder 3"/>
          <p:cNvSpPr>
            <a:spLocks noGrp="1"/>
          </p:cNvSpPr>
          <p:nvPr>
            <p:ph type="body" sz="quarter" idx="12"/>
          </p:nvPr>
        </p:nvSpPr>
        <p:spPr/>
        <p:txBody>
          <a:bodyPr/>
          <a:lstStyle/>
          <a:p>
            <a:r>
              <a:rPr lang="en-US" dirty="0" smtClean="0"/>
              <a:t>This type of solution with a nested entity takes advantage of the fact that rows are updated atomically</a:t>
            </a:r>
          </a:p>
          <a:p>
            <a:r>
              <a:rPr lang="en-US" dirty="0" smtClean="0"/>
              <a:t>Use this relational integrity to your advantage when designing schemas!</a:t>
            </a:r>
            <a:endParaRPr lang="en-US" dirty="0"/>
          </a:p>
        </p:txBody>
      </p:sp>
    </p:spTree>
    <p:extLst>
      <p:ext uri="{BB962C8B-B14F-4D97-AF65-F5344CB8AC3E}">
        <p14:creationId xmlns:p14="http://schemas.microsoft.com/office/powerpoint/2010/main" val="185470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Data</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25</a:t>
            </a:fld>
            <a:endParaRPr lang="en-US" dirty="0"/>
          </a:p>
        </p:txBody>
      </p:sp>
      <p:sp>
        <p:nvSpPr>
          <p:cNvPr id="4" name="Text Placeholder 3"/>
          <p:cNvSpPr>
            <a:spLocks noGrp="1"/>
          </p:cNvSpPr>
          <p:nvPr>
            <p:ph type="body" sz="quarter" idx="12"/>
          </p:nvPr>
        </p:nvSpPr>
        <p:spPr/>
        <p:txBody>
          <a:bodyPr/>
          <a:lstStyle/>
          <a:p>
            <a:r>
              <a:rPr lang="en-US" dirty="0" smtClean="0"/>
              <a:t>A typical relational table consists of attribute columns that are relevant for every row in the table</a:t>
            </a:r>
          </a:p>
          <a:p>
            <a:r>
              <a:rPr lang="en-US" dirty="0" smtClean="0"/>
              <a:t>One advantage of HBase is that you can define columns on the fly, put attribute names in column qualifiers, and group data by column families</a:t>
            </a:r>
          </a:p>
          <a:p>
            <a:r>
              <a:rPr lang="en-US" dirty="0" smtClean="0"/>
              <a:t>Consider a clinical patient event data scenario where that data you collect could be different from patient to patient</a:t>
            </a:r>
            <a:endParaRPr lang="en-US" dirty="0"/>
          </a:p>
        </p:txBody>
      </p:sp>
    </p:spTree>
    <p:extLst>
      <p:ext uri="{BB962C8B-B14F-4D97-AF65-F5344CB8AC3E}">
        <p14:creationId xmlns:p14="http://schemas.microsoft.com/office/powerpoint/2010/main" val="2887575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Patient Event Data</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26</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28810467"/>
              </p:ext>
            </p:extLst>
          </p:nvPr>
        </p:nvGraphicFramePr>
        <p:xfrm>
          <a:off x="457200" y="3276600"/>
          <a:ext cx="7975772" cy="1010920"/>
        </p:xfrm>
        <a:graphic>
          <a:graphicData uri="http://schemas.openxmlformats.org/drawingml/2006/table">
            <a:tbl>
              <a:tblPr firstRow="1" bandRow="1">
                <a:tableStyleId>{5C22544A-7EE6-4342-B048-85BDC9FD1C3A}</a:tableStyleId>
              </a:tblPr>
              <a:tblGrid>
                <a:gridCol w="1993943"/>
                <a:gridCol w="1993943"/>
                <a:gridCol w="1993943"/>
                <a:gridCol w="1993943"/>
              </a:tblGrid>
              <a:tr h="370840">
                <a:tc>
                  <a:txBody>
                    <a:bodyPr/>
                    <a:lstStyle/>
                    <a:p>
                      <a:r>
                        <a:rPr lang="en-US" dirty="0" smtClean="0"/>
                        <a:t>Row Key</a:t>
                      </a:r>
                      <a:endParaRPr lang="en-US" dirty="0"/>
                    </a:p>
                  </a:txBody>
                  <a:tcPr/>
                </a:tc>
                <a:tc>
                  <a:txBody>
                    <a:bodyPr/>
                    <a:lstStyle/>
                    <a:p>
                      <a:r>
                        <a:rPr lang="en-US" dirty="0" err="1" smtClean="0"/>
                        <a:t>event:heartrate</a:t>
                      </a:r>
                      <a:endParaRPr lang="en-US" dirty="0"/>
                    </a:p>
                  </a:txBody>
                  <a:tcPr/>
                </a:tc>
                <a:tc>
                  <a:txBody>
                    <a:bodyPr/>
                    <a:lstStyle/>
                    <a:p>
                      <a:r>
                        <a:rPr lang="en-US" dirty="0" err="1" smtClean="0"/>
                        <a:t>event:coughing</a:t>
                      </a:r>
                      <a:endParaRPr lang="en-US" dirty="0"/>
                    </a:p>
                  </a:txBody>
                  <a:tcPr/>
                </a:tc>
                <a:tc>
                  <a:txBody>
                    <a:bodyPr/>
                    <a:lstStyle/>
                    <a:p>
                      <a:r>
                        <a:rPr lang="en-US" dirty="0" err="1" smtClean="0"/>
                        <a:t>event:temperature</a:t>
                      </a:r>
                      <a:endParaRPr lang="en-US" dirty="0"/>
                    </a:p>
                  </a:txBody>
                  <a:tcPr/>
                </a:tc>
              </a:tr>
              <a:tr h="370840">
                <a:tc>
                  <a:txBody>
                    <a:bodyPr/>
                    <a:lstStyle/>
                    <a:p>
                      <a:r>
                        <a:rPr lang="en-US" dirty="0" err="1" smtClean="0"/>
                        <a:t>patient_id+timestamp</a:t>
                      </a:r>
                      <a:endParaRPr lang="en-US" dirty="0"/>
                    </a:p>
                  </a:txBody>
                  <a:tcPr/>
                </a:tc>
                <a:tc>
                  <a:txBody>
                    <a:bodyPr/>
                    <a:lstStyle/>
                    <a:p>
                      <a:r>
                        <a:rPr lang="en-US" dirty="0" smtClean="0"/>
                        <a:t>98</a:t>
                      </a:r>
                      <a:endParaRPr lang="en-US" dirty="0"/>
                    </a:p>
                  </a:txBody>
                  <a:tcPr/>
                </a:tc>
                <a:tc>
                  <a:txBody>
                    <a:bodyPr/>
                    <a:lstStyle/>
                    <a:p>
                      <a:r>
                        <a:rPr lang="en-US" dirty="0" smtClean="0"/>
                        <a:t>true</a:t>
                      </a:r>
                      <a:endParaRPr lang="en-US" dirty="0"/>
                    </a:p>
                  </a:txBody>
                  <a:tcPr/>
                </a:tc>
                <a:tc>
                  <a:txBody>
                    <a:bodyPr/>
                    <a:lstStyle/>
                    <a:p>
                      <a:r>
                        <a:rPr lang="en-US" dirty="0" smtClean="0"/>
                        <a:t>102</a:t>
                      </a:r>
                      <a:endParaRPr lang="en-US" dirty="0"/>
                    </a:p>
                  </a:txBody>
                  <a:tcPr/>
                </a:tc>
              </a:tr>
            </a:tbl>
          </a:graphicData>
        </a:graphic>
      </p:graphicFrame>
      <p:sp>
        <p:nvSpPr>
          <p:cNvPr id="6" name="Rectangular Callout 5"/>
          <p:cNvSpPr/>
          <p:nvPr/>
        </p:nvSpPr>
        <p:spPr>
          <a:xfrm>
            <a:off x="1600200" y="1610212"/>
            <a:ext cx="3200400" cy="1146048"/>
          </a:xfrm>
          <a:prstGeom prst="wedgeRectCallout">
            <a:avLst>
              <a:gd name="adj1" fmla="val 4136"/>
              <a:gd name="adj2" fmla="val 93927"/>
            </a:avLst>
          </a:prstGeom>
          <a:solidFill>
            <a:srgbClr val="99999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rial"/>
                <a:cs typeface="Arial"/>
              </a:rPr>
              <a:t>event type name = qualifier</a:t>
            </a:r>
            <a:endParaRPr lang="en-US" dirty="0" smtClean="0">
              <a:latin typeface="Arial"/>
              <a:cs typeface="Arial"/>
            </a:endParaRPr>
          </a:p>
        </p:txBody>
      </p:sp>
      <p:sp>
        <p:nvSpPr>
          <p:cNvPr id="7" name="Rectangular Callout 6"/>
          <p:cNvSpPr/>
          <p:nvPr/>
        </p:nvSpPr>
        <p:spPr>
          <a:xfrm>
            <a:off x="6096000" y="1752600"/>
            <a:ext cx="2488290" cy="993648"/>
          </a:xfrm>
          <a:prstGeom prst="wedgeRectCallout">
            <a:avLst>
              <a:gd name="adj1" fmla="val -12108"/>
              <a:gd name="adj2" fmla="val 102922"/>
            </a:avLst>
          </a:prstGeom>
          <a:solidFill>
            <a:srgbClr val="99999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rial"/>
                <a:cs typeface="Arial"/>
              </a:rPr>
              <a:t>event measurement=value</a:t>
            </a:r>
            <a:endParaRPr lang="en-US" dirty="0" smtClean="0">
              <a:latin typeface="Arial"/>
              <a:cs typeface="Arial"/>
            </a:endParaRPr>
          </a:p>
        </p:txBody>
      </p:sp>
      <p:sp>
        <p:nvSpPr>
          <p:cNvPr id="8" name="Rectangular Callout 7"/>
          <p:cNvSpPr/>
          <p:nvPr/>
        </p:nvSpPr>
        <p:spPr>
          <a:xfrm>
            <a:off x="990600" y="4724400"/>
            <a:ext cx="2209800" cy="1143000"/>
          </a:xfrm>
          <a:prstGeom prst="wedgeRectCallout">
            <a:avLst>
              <a:gd name="adj1" fmla="val -38470"/>
              <a:gd name="adj2" fmla="val -92308"/>
            </a:avLst>
          </a:prstGeom>
          <a:solidFill>
            <a:srgbClr val="99999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rial"/>
                <a:cs typeface="Arial"/>
              </a:rPr>
              <a:t>event id = row key</a:t>
            </a:r>
            <a:endParaRPr lang="en-US" dirty="0" smtClean="0">
              <a:latin typeface="Arial"/>
              <a:cs typeface="Arial"/>
            </a:endParaRPr>
          </a:p>
        </p:txBody>
      </p:sp>
    </p:spTree>
    <p:extLst>
      <p:ext uri="{BB962C8B-B14F-4D97-AF65-F5344CB8AC3E}">
        <p14:creationId xmlns:p14="http://schemas.microsoft.com/office/powerpoint/2010/main" val="1383657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Join Relationship</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27</a:t>
            </a:fld>
            <a:endParaRPr lang="en-US" dirty="0"/>
          </a:p>
        </p:txBody>
      </p:sp>
      <p:sp>
        <p:nvSpPr>
          <p:cNvPr id="4" name="Text Placeholder 3"/>
          <p:cNvSpPr>
            <a:spLocks noGrp="1"/>
          </p:cNvSpPr>
          <p:nvPr>
            <p:ph type="body" sz="quarter" idx="12"/>
          </p:nvPr>
        </p:nvSpPr>
        <p:spPr/>
        <p:txBody>
          <a:bodyPr/>
          <a:lstStyle/>
          <a:p>
            <a:r>
              <a:rPr lang="en-US" dirty="0" smtClean="0"/>
              <a:t>A self join is a relationship in which both fields are defined in the same table</a:t>
            </a:r>
          </a:p>
          <a:p>
            <a:r>
              <a:rPr lang="en-US" dirty="0" smtClean="0"/>
              <a:t>Consider a simple version of Twitter</a:t>
            </a:r>
          </a:p>
          <a:p>
            <a:pPr lvl="1"/>
            <a:r>
              <a:rPr lang="en-US" dirty="0" smtClean="0"/>
              <a:t>Which users does user X follow?</a:t>
            </a:r>
          </a:p>
          <a:p>
            <a:pPr lvl="1"/>
            <a:r>
              <a:rPr lang="en-US" dirty="0" smtClean="0"/>
              <a:t>Which users follow user X?</a:t>
            </a:r>
          </a:p>
          <a:p>
            <a:r>
              <a:rPr lang="en-US" dirty="0" smtClean="0"/>
              <a:t>One solution in HBase is to take advantage of the way key scans are performed</a:t>
            </a:r>
            <a:endParaRPr lang="en-US" dirty="0"/>
          </a:p>
        </p:txBody>
      </p:sp>
    </p:spTree>
    <p:extLst>
      <p:ext uri="{BB962C8B-B14F-4D97-AF65-F5344CB8AC3E}">
        <p14:creationId xmlns:p14="http://schemas.microsoft.com/office/powerpoint/2010/main" val="3744136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Twitter in HBase</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28</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54925398"/>
              </p:ext>
            </p:extLst>
          </p:nvPr>
        </p:nvGraphicFramePr>
        <p:xfrm>
          <a:off x="1219200" y="2667000"/>
          <a:ext cx="6096000" cy="1112520"/>
        </p:xfrm>
        <a:graphic>
          <a:graphicData uri="http://schemas.openxmlformats.org/drawingml/2006/table">
            <a:tbl>
              <a:tblPr firstRow="1" bandRow="1">
                <a:tableStyleId>{5C22544A-7EE6-4342-B048-85BDC9FD1C3A}</a:tableStyleId>
              </a:tblPr>
              <a:tblGrid>
                <a:gridCol w="3352800"/>
                <a:gridCol w="2743200"/>
              </a:tblGrid>
              <a:tr h="370840">
                <a:tc>
                  <a:txBody>
                    <a:bodyPr/>
                    <a:lstStyle/>
                    <a:p>
                      <a:r>
                        <a:rPr lang="en-US" dirty="0" smtClean="0"/>
                        <a:t>Row</a:t>
                      </a:r>
                      <a:r>
                        <a:rPr lang="en-US" baseline="0" dirty="0" smtClean="0"/>
                        <a:t> Key</a:t>
                      </a:r>
                      <a:endParaRPr lang="en-US" dirty="0"/>
                    </a:p>
                  </a:txBody>
                  <a:tcPr/>
                </a:tc>
                <a:tc>
                  <a:txBody>
                    <a:bodyPr/>
                    <a:lstStyle/>
                    <a:p>
                      <a:r>
                        <a:rPr lang="en-US" dirty="0" err="1" smtClean="0"/>
                        <a:t>data:timestamp</a:t>
                      </a:r>
                      <a:endParaRPr lang="en-US" dirty="0"/>
                    </a:p>
                  </a:txBody>
                  <a:tcPr/>
                </a:tc>
              </a:tr>
              <a:tr h="370840">
                <a:tc>
                  <a:txBody>
                    <a:bodyPr/>
                    <a:lstStyle/>
                    <a:p>
                      <a:r>
                        <a:rPr lang="en-US" dirty="0" err="1" smtClean="0"/>
                        <a:t>BillGates:follows:SteveBalmer</a:t>
                      </a:r>
                      <a:endParaRPr lang="en-US" dirty="0"/>
                    </a:p>
                  </a:txBody>
                  <a:tcPr/>
                </a:tc>
                <a:tc>
                  <a:txBody>
                    <a:bodyPr/>
                    <a:lstStyle/>
                    <a:p>
                      <a:endParaRPr lang="en-US" dirty="0"/>
                    </a:p>
                  </a:txBody>
                  <a:tcPr/>
                </a:tc>
              </a:tr>
              <a:tr h="370840">
                <a:tc>
                  <a:txBody>
                    <a:bodyPr/>
                    <a:lstStyle/>
                    <a:p>
                      <a:r>
                        <a:rPr lang="en-US" dirty="0" err="1" smtClean="0"/>
                        <a:t>BillGates:followedby:JeffBezos</a:t>
                      </a:r>
                      <a:endParaRPr lang="en-US" dirty="0"/>
                    </a:p>
                  </a:txBody>
                  <a:tcPr/>
                </a:tc>
                <a:tc>
                  <a:txBody>
                    <a:bodyPr/>
                    <a:lstStyle/>
                    <a:p>
                      <a:endParaRPr lang="en-US" dirty="0"/>
                    </a:p>
                  </a:txBody>
                  <a:tcPr/>
                </a:tc>
              </a:tr>
            </a:tbl>
          </a:graphicData>
        </a:graphic>
      </p:graphicFrame>
      <p:sp>
        <p:nvSpPr>
          <p:cNvPr id="7" name="Rectangular Callout 6"/>
          <p:cNvSpPr/>
          <p:nvPr/>
        </p:nvSpPr>
        <p:spPr>
          <a:xfrm>
            <a:off x="2286000" y="1600200"/>
            <a:ext cx="2209800" cy="612648"/>
          </a:xfrm>
          <a:prstGeom prst="wedgeRectCallout">
            <a:avLst>
              <a:gd name="adj1" fmla="val -34587"/>
              <a:gd name="adj2" fmla="val 197165"/>
            </a:avLst>
          </a:prstGeom>
          <a:solidFill>
            <a:srgbClr val="99999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rial"/>
                <a:cs typeface="Arial"/>
              </a:rPr>
              <a:t>User x </a:t>
            </a:r>
            <a:r>
              <a:rPr lang="en-US" b="1" dirty="0" smtClean="0">
                <a:latin typeface="Arial"/>
                <a:cs typeface="Arial"/>
              </a:rPr>
              <a:t>follows</a:t>
            </a:r>
            <a:r>
              <a:rPr lang="en-US" dirty="0" smtClean="0">
                <a:latin typeface="Arial"/>
                <a:cs typeface="Arial"/>
              </a:rPr>
              <a:t> User y</a:t>
            </a:r>
            <a:endParaRPr lang="en-US" dirty="0" smtClean="0">
              <a:latin typeface="Arial"/>
              <a:cs typeface="Arial"/>
            </a:endParaRPr>
          </a:p>
        </p:txBody>
      </p:sp>
      <p:sp>
        <p:nvSpPr>
          <p:cNvPr id="8" name="Rectangular Callout 7"/>
          <p:cNvSpPr/>
          <p:nvPr/>
        </p:nvSpPr>
        <p:spPr>
          <a:xfrm>
            <a:off x="2895600" y="4171731"/>
            <a:ext cx="1447800" cy="1371600"/>
          </a:xfrm>
          <a:prstGeom prst="wedgeRectCallout">
            <a:avLst>
              <a:gd name="adj1" fmla="val -47824"/>
              <a:gd name="adj2" fmla="val -83919"/>
            </a:avLst>
          </a:prstGeom>
          <a:solidFill>
            <a:srgbClr val="99999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rial"/>
                <a:cs typeface="Arial"/>
              </a:rPr>
              <a:t>User y </a:t>
            </a:r>
            <a:r>
              <a:rPr lang="en-US" b="1" dirty="0" smtClean="0">
                <a:latin typeface="Arial"/>
                <a:cs typeface="Arial"/>
              </a:rPr>
              <a:t>followed by </a:t>
            </a:r>
            <a:r>
              <a:rPr lang="en-US" dirty="0" smtClean="0">
                <a:latin typeface="Arial"/>
                <a:cs typeface="Arial"/>
              </a:rPr>
              <a:t>User z</a:t>
            </a:r>
            <a:endParaRPr lang="en-US" dirty="0" smtClean="0">
              <a:latin typeface="Arial"/>
              <a:cs typeface="Arial"/>
            </a:endParaRPr>
          </a:p>
        </p:txBody>
      </p:sp>
    </p:spTree>
    <p:extLst>
      <p:ext uri="{BB962C8B-B14F-4D97-AF65-F5344CB8AC3E}">
        <p14:creationId xmlns:p14="http://schemas.microsoft.com/office/powerpoint/2010/main" val="771384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Takeaway Concepts</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29</a:t>
            </a:fld>
            <a:endParaRPr lang="en-US" dirty="0"/>
          </a:p>
        </p:txBody>
      </p:sp>
      <p:sp>
        <p:nvSpPr>
          <p:cNvPr id="4" name="Text Placeholder 3"/>
          <p:cNvSpPr>
            <a:spLocks noGrp="1"/>
          </p:cNvSpPr>
          <p:nvPr>
            <p:ph type="body" sz="quarter" idx="12"/>
          </p:nvPr>
        </p:nvSpPr>
        <p:spPr/>
        <p:txBody>
          <a:bodyPr/>
          <a:lstStyle/>
          <a:p>
            <a:r>
              <a:rPr lang="en-US" dirty="0" smtClean="0"/>
              <a:t>The row key design is the most important decision you make when designing a table in HBase</a:t>
            </a:r>
          </a:p>
          <a:p>
            <a:pPr lvl="1"/>
            <a:r>
              <a:rPr lang="en-US" dirty="0" smtClean="0"/>
              <a:t>This is also true for the "key" you're putting in the column family name of nested entities</a:t>
            </a:r>
          </a:p>
          <a:p>
            <a:r>
              <a:rPr lang="en-US" dirty="0" smtClean="0"/>
              <a:t>"Query-first" design</a:t>
            </a:r>
          </a:p>
          <a:p>
            <a:pPr lvl="1"/>
            <a:r>
              <a:rPr lang="en-US" dirty="0" smtClean="0"/>
              <a:t>Design your schema for the questions your app will be asking, not the answers</a:t>
            </a:r>
          </a:p>
          <a:p>
            <a:r>
              <a:rPr lang="en-US" dirty="0" smtClean="0"/>
              <a:t>Remember and use row atomicity to your advantage</a:t>
            </a:r>
          </a:p>
          <a:p>
            <a:pPr lvl="1"/>
            <a:r>
              <a:rPr lang="en-US" dirty="0" smtClean="0"/>
              <a:t>Updates to a single row in HBase are guaranteed to be atomic</a:t>
            </a:r>
          </a:p>
          <a:p>
            <a:r>
              <a:rPr lang="en-US" dirty="0" smtClean="0"/>
              <a:t>Every application is different and most schema design questions can best be answered with "It depends!"</a:t>
            </a:r>
            <a:endParaRPr lang="en-US" dirty="0"/>
          </a:p>
        </p:txBody>
      </p:sp>
    </p:spTree>
    <p:extLst>
      <p:ext uri="{BB962C8B-B14F-4D97-AF65-F5344CB8AC3E}">
        <p14:creationId xmlns:p14="http://schemas.microsoft.com/office/powerpoint/2010/main" val="2783572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Typical Relational Model</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3</a:t>
            </a:fld>
            <a:endParaRPr lang="en-US" dirty="0"/>
          </a:p>
        </p:txBody>
      </p:sp>
      <p:pic>
        <p:nvPicPr>
          <p:cNvPr id="5" name="Picture 4" descr="943fe6e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973" y="2806700"/>
            <a:ext cx="7747000" cy="1079500"/>
          </a:xfrm>
          <a:prstGeom prst="rect">
            <a:avLst/>
          </a:prstGeom>
        </p:spPr>
      </p:pic>
    </p:spTree>
    <p:extLst>
      <p:ext uri="{BB962C8B-B14F-4D97-AF65-F5344CB8AC3E}">
        <p14:creationId xmlns:p14="http://schemas.microsoft.com/office/powerpoint/2010/main" val="4056442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Missing?</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4</a:t>
            </a:fld>
            <a:endParaRPr lang="en-US" dirty="0"/>
          </a:p>
        </p:txBody>
      </p:sp>
      <p:sp>
        <p:nvSpPr>
          <p:cNvPr id="4" name="Text Placeholder 3"/>
          <p:cNvSpPr>
            <a:spLocks noGrp="1"/>
          </p:cNvSpPr>
          <p:nvPr>
            <p:ph type="body" sz="quarter" idx="12"/>
          </p:nvPr>
        </p:nvSpPr>
        <p:spPr/>
        <p:txBody>
          <a:bodyPr/>
          <a:lstStyle/>
          <a:p>
            <a:r>
              <a:rPr lang="en-US" dirty="0" smtClean="0"/>
              <a:t>If your data is not massive, nothing!</a:t>
            </a:r>
          </a:p>
          <a:p>
            <a:r>
              <a:rPr lang="en-US" dirty="0" smtClean="0"/>
              <a:t>Relational DBs work well because they are close to the pure logical model</a:t>
            </a:r>
          </a:p>
          <a:p>
            <a:endParaRPr lang="en-US" dirty="0"/>
          </a:p>
        </p:txBody>
      </p:sp>
    </p:spTree>
    <p:extLst>
      <p:ext uri="{BB962C8B-B14F-4D97-AF65-F5344CB8AC3E}">
        <p14:creationId xmlns:p14="http://schemas.microsoft.com/office/powerpoint/2010/main" val="2140806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Happens When Your Data Grows?</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5</a:t>
            </a:fld>
            <a:endParaRPr lang="en-US" dirty="0"/>
          </a:p>
        </p:txBody>
      </p:sp>
      <p:sp>
        <p:nvSpPr>
          <p:cNvPr id="4" name="Text Placeholder 3"/>
          <p:cNvSpPr>
            <a:spLocks noGrp="1"/>
          </p:cNvSpPr>
          <p:nvPr>
            <p:ph type="body" sz="quarter" idx="12"/>
          </p:nvPr>
        </p:nvSpPr>
        <p:spPr/>
        <p:txBody>
          <a:bodyPr/>
          <a:lstStyle/>
          <a:p>
            <a:r>
              <a:rPr lang="en-US" dirty="0" smtClean="0"/>
              <a:t>Indexes</a:t>
            </a:r>
          </a:p>
          <a:p>
            <a:r>
              <a:rPr lang="en-US" dirty="0" smtClean="0"/>
              <a:t>Caching</a:t>
            </a:r>
          </a:p>
          <a:p>
            <a:r>
              <a:rPr lang="en-US" dirty="0" err="1" smtClean="0"/>
              <a:t>Denormalization</a:t>
            </a:r>
            <a:endParaRPr lang="en-US" dirty="0" smtClean="0"/>
          </a:p>
          <a:p>
            <a:r>
              <a:rPr lang="en-US" dirty="0" smtClean="0"/>
              <a:t>Beef up your DB server(s)</a:t>
            </a:r>
          </a:p>
          <a:p>
            <a:r>
              <a:rPr lang="en-US" dirty="0" err="1" smtClean="0"/>
              <a:t>Sharding</a:t>
            </a:r>
            <a:endParaRPr lang="en-US" dirty="0" smtClean="0"/>
          </a:p>
          <a:p>
            <a:endParaRPr lang="en-US" dirty="0"/>
          </a:p>
          <a:p>
            <a:r>
              <a:rPr lang="en-US" dirty="0" smtClean="0"/>
              <a:t>And then someone says</a:t>
            </a:r>
            <a:r>
              <a:rPr lang="is-IS" dirty="0" smtClean="0"/>
              <a:t>… "What about NoSQL?"</a:t>
            </a: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2646743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HBase Data </a:t>
            </a:r>
            <a:r>
              <a:rPr lang="en-US" dirty="0" smtClean="0"/>
              <a:t>Model Recap</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6</a:t>
            </a:fld>
            <a:endParaRPr lang="en-US" dirty="0"/>
          </a:p>
        </p:txBody>
      </p:sp>
      <p:sp>
        <p:nvSpPr>
          <p:cNvPr id="4" name="Text Placeholder 3"/>
          <p:cNvSpPr>
            <a:spLocks noGrp="1"/>
          </p:cNvSpPr>
          <p:nvPr>
            <p:ph type="body" sz="quarter" idx="12"/>
          </p:nvPr>
        </p:nvSpPr>
        <p:spPr/>
        <p:txBody>
          <a:bodyPr/>
          <a:lstStyle/>
          <a:p>
            <a:r>
              <a:rPr lang="en-US" b="1" dirty="0" smtClean="0"/>
              <a:t>Table</a:t>
            </a:r>
            <a:r>
              <a:rPr lang="en-US" dirty="0" smtClean="0"/>
              <a:t> - has many rows</a:t>
            </a:r>
          </a:p>
          <a:p>
            <a:r>
              <a:rPr lang="en-US" dirty="0" smtClean="0">
                <a:solidFill>
                  <a:srgbClr val="FF0000"/>
                </a:solidFill>
              </a:rPr>
              <a:t>Row</a:t>
            </a:r>
            <a:r>
              <a:rPr lang="en-US" dirty="0" smtClean="0"/>
              <a:t> – atomic key/value container, with one row key</a:t>
            </a:r>
          </a:p>
          <a:p>
            <a:r>
              <a:rPr lang="en-US" b="1" dirty="0" smtClean="0"/>
              <a:t>Column Family </a:t>
            </a:r>
            <a:r>
              <a:rPr lang="en-US" dirty="0" smtClean="0"/>
              <a:t>– divide columns into physical files</a:t>
            </a:r>
          </a:p>
          <a:p>
            <a:r>
              <a:rPr lang="en-US" dirty="0" smtClean="0">
                <a:solidFill>
                  <a:srgbClr val="FF0000"/>
                </a:solidFill>
              </a:rPr>
              <a:t>Column</a:t>
            </a:r>
            <a:r>
              <a:rPr lang="en-US" dirty="0" smtClean="0"/>
              <a:t> – a key in the k/v container inside a row</a:t>
            </a:r>
          </a:p>
          <a:p>
            <a:r>
              <a:rPr lang="en-US" dirty="0" smtClean="0">
                <a:solidFill>
                  <a:srgbClr val="008000"/>
                </a:solidFill>
              </a:rPr>
              <a:t>Timestamp</a:t>
            </a:r>
            <a:r>
              <a:rPr lang="en-US" dirty="0" smtClean="0"/>
              <a:t> – long milliseconds, sorted descending</a:t>
            </a:r>
          </a:p>
          <a:p>
            <a:r>
              <a:rPr lang="en-US" dirty="0" smtClean="0">
                <a:solidFill>
                  <a:srgbClr val="FF0000"/>
                </a:solidFill>
              </a:rPr>
              <a:t>Value</a:t>
            </a:r>
            <a:r>
              <a:rPr lang="en-US" dirty="0" smtClean="0"/>
              <a:t> – a time-versioned value in the k/v container</a:t>
            </a:r>
          </a:p>
          <a:p>
            <a:endParaRPr lang="en-US" dirty="0"/>
          </a:p>
          <a:p>
            <a:r>
              <a:rPr lang="en-US" dirty="0" smtClean="0">
                <a:solidFill>
                  <a:srgbClr val="FF0000"/>
                </a:solidFill>
              </a:rPr>
              <a:t>Row keys, column names, values: arbitrary bytes</a:t>
            </a:r>
          </a:p>
          <a:p>
            <a:r>
              <a:rPr lang="en-US" b="1" dirty="0" smtClean="0"/>
              <a:t>Table </a:t>
            </a:r>
            <a:r>
              <a:rPr lang="en-US" dirty="0" smtClean="0"/>
              <a:t>and </a:t>
            </a:r>
            <a:r>
              <a:rPr lang="en-US" b="1" dirty="0" smtClean="0"/>
              <a:t>Column Family</a:t>
            </a:r>
            <a:r>
              <a:rPr lang="en-US" dirty="0" smtClean="0"/>
              <a:t>: printable characters</a:t>
            </a:r>
          </a:p>
          <a:p>
            <a:r>
              <a:rPr lang="en-US" dirty="0" smtClean="0">
                <a:solidFill>
                  <a:srgbClr val="008000"/>
                </a:solidFill>
              </a:rPr>
              <a:t>Timestamp: long integers</a:t>
            </a:r>
          </a:p>
          <a:p>
            <a:endParaRPr lang="en-US" dirty="0">
              <a:solidFill>
                <a:srgbClr val="FF0000"/>
              </a:solidFill>
            </a:endParaRPr>
          </a:p>
        </p:txBody>
      </p:sp>
    </p:spTree>
    <p:extLst>
      <p:ext uri="{BB962C8B-B14F-4D97-AF65-F5344CB8AC3E}">
        <p14:creationId xmlns:p14="http://schemas.microsoft.com/office/powerpoint/2010/main" val="448332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Keys</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7</a:t>
            </a:fld>
            <a:endParaRPr lang="en-US" dirty="0"/>
          </a:p>
        </p:txBody>
      </p:sp>
      <p:sp>
        <p:nvSpPr>
          <p:cNvPr id="4" name="Text Placeholder 3"/>
          <p:cNvSpPr>
            <a:spLocks noGrp="1"/>
          </p:cNvSpPr>
          <p:nvPr>
            <p:ph type="body" sz="quarter" idx="12"/>
          </p:nvPr>
        </p:nvSpPr>
        <p:spPr/>
        <p:txBody>
          <a:bodyPr/>
          <a:lstStyle/>
          <a:p>
            <a:r>
              <a:rPr lang="en-US" dirty="0" smtClean="0"/>
              <a:t>Using row key (or keys range) is the most efficient way to retrieve data from HBase</a:t>
            </a:r>
          </a:p>
          <a:p>
            <a:pPr lvl="1"/>
            <a:r>
              <a:rPr lang="en-US" dirty="0" smtClean="0"/>
              <a:t>Row key design is a major part of schema design!</a:t>
            </a:r>
          </a:p>
          <a:p>
            <a:r>
              <a:rPr lang="en-US" dirty="0" smtClean="0"/>
              <a:t>Attributes can be </a:t>
            </a:r>
            <a:r>
              <a:rPr lang="en-US" b="1" dirty="0" smtClean="0"/>
              <a:t>identifying</a:t>
            </a:r>
          </a:p>
          <a:p>
            <a:pPr lvl="1"/>
            <a:r>
              <a:rPr lang="en-US" dirty="0" smtClean="0"/>
              <a:t>they might uniquely identify a particular instance of that entity</a:t>
            </a:r>
          </a:p>
          <a:p>
            <a:pPr lvl="1"/>
            <a:r>
              <a:rPr lang="en-US" dirty="0" smtClean="0"/>
              <a:t>For example, consider a Band where a Name or Genre might not be unique but a URL would be</a:t>
            </a:r>
          </a:p>
          <a:p>
            <a:r>
              <a:rPr lang="en-US" dirty="0" smtClean="0"/>
              <a:t>Identifying attributes become part of the row key and other attributes become columns</a:t>
            </a:r>
          </a:p>
        </p:txBody>
      </p:sp>
    </p:spTree>
    <p:extLst>
      <p:ext uri="{BB962C8B-B14F-4D97-AF65-F5344CB8AC3E}">
        <p14:creationId xmlns:p14="http://schemas.microsoft.com/office/powerpoint/2010/main" val="2230237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Key Concatenation</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8</a:t>
            </a:fld>
            <a:endParaRPr lang="en-US" dirty="0"/>
          </a:p>
        </p:txBody>
      </p:sp>
      <p:sp>
        <p:nvSpPr>
          <p:cNvPr id="4" name="Text Placeholder 3"/>
          <p:cNvSpPr>
            <a:spLocks noGrp="1"/>
          </p:cNvSpPr>
          <p:nvPr>
            <p:ph type="body" sz="quarter" idx="12"/>
          </p:nvPr>
        </p:nvSpPr>
        <p:spPr>
          <a:xfrm>
            <a:off x="353032" y="1295400"/>
            <a:ext cx="8231258" cy="1295400"/>
          </a:xfrm>
        </p:spPr>
        <p:txBody>
          <a:bodyPr/>
          <a:lstStyle/>
          <a:p>
            <a:r>
              <a:rPr lang="en-US" dirty="0" smtClean="0"/>
              <a:t>If there's a single row key, how can there be multiple identifying attributes?</a:t>
            </a:r>
          </a:p>
          <a:p>
            <a:r>
              <a:rPr lang="en-US" dirty="0" smtClean="0"/>
              <a:t>A common technique is to concatenate attributes and hash to keep a consistent length  </a:t>
            </a:r>
            <a:endParaRPr lang="en-US" dirty="0"/>
          </a:p>
        </p:txBody>
      </p:sp>
      <p:sp>
        <p:nvSpPr>
          <p:cNvPr id="5" name="TextBox 4"/>
          <p:cNvSpPr txBox="1"/>
          <p:nvPr/>
        </p:nvSpPr>
        <p:spPr>
          <a:xfrm>
            <a:off x="2286000" y="3006551"/>
            <a:ext cx="4572000" cy="669414"/>
          </a:xfrm>
          <a:prstGeom prst="rect">
            <a:avLst/>
          </a:prstGeom>
          <a:noFill/>
        </p:spPr>
        <p:txBody>
          <a:bodyPr wrap="square" rtlCol="0">
            <a:spAutoFit/>
          </a:bodyPr>
          <a:lstStyle/>
          <a:p>
            <a:pPr>
              <a:lnSpc>
                <a:spcPct val="130000"/>
              </a:lnSpc>
              <a:spcBef>
                <a:spcPct val="20000"/>
              </a:spcBef>
              <a:buClr>
                <a:srgbClr val="009CDE"/>
              </a:buClr>
              <a:buSzPct val="100000"/>
            </a:pPr>
            <a:r>
              <a:rPr lang="en-US" sz="3000" dirty="0" smtClean="0">
                <a:solidFill>
                  <a:srgbClr val="7F7F7F"/>
                </a:solidFill>
                <a:latin typeface="Arial"/>
                <a:cs typeface="Arial"/>
              </a:rPr>
              <a:t>ABC28372pinkfloyd.com</a:t>
            </a:r>
            <a:endParaRPr lang="en-US" sz="3000" dirty="0">
              <a:solidFill>
                <a:srgbClr val="7F7F7F"/>
              </a:solidFill>
              <a:latin typeface="Arial"/>
              <a:cs typeface="Arial"/>
            </a:endParaRPr>
          </a:p>
        </p:txBody>
      </p:sp>
      <p:cxnSp>
        <p:nvCxnSpPr>
          <p:cNvPr id="6" name="Straight Connector 5"/>
          <p:cNvCxnSpPr/>
          <p:nvPr/>
        </p:nvCxnSpPr>
        <p:spPr>
          <a:xfrm>
            <a:off x="2312007" y="3713896"/>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312007" y="3980596"/>
            <a:ext cx="187899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4191000" y="3713896"/>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4191000" y="3980596"/>
            <a:ext cx="2362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6553200" y="3713896"/>
            <a:ext cx="0" cy="266700"/>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819400" y="4285396"/>
            <a:ext cx="732367" cy="323165"/>
          </a:xfrm>
          <a:prstGeom prst="rect">
            <a:avLst/>
          </a:prstGeom>
          <a:noFill/>
        </p:spPr>
        <p:txBody>
          <a:bodyPr wrap="none" rtlCol="0">
            <a:spAutoFit/>
          </a:bodyPr>
          <a:lstStyle/>
          <a:p>
            <a:pPr>
              <a:lnSpc>
                <a:spcPct val="130000"/>
              </a:lnSpc>
              <a:spcBef>
                <a:spcPct val="20000"/>
              </a:spcBef>
              <a:buClr>
                <a:srgbClr val="009CDE"/>
              </a:buClr>
              <a:buSzPct val="100000"/>
            </a:pPr>
            <a:r>
              <a:rPr lang="en-US" sz="1200" dirty="0" err="1" smtClean="0">
                <a:solidFill>
                  <a:srgbClr val="7F7F7F"/>
                </a:solidFill>
                <a:latin typeface="Arial"/>
                <a:cs typeface="Arial"/>
              </a:rPr>
              <a:t>band_id</a:t>
            </a:r>
            <a:endParaRPr lang="en-US" sz="1200" dirty="0">
              <a:solidFill>
                <a:srgbClr val="7F7F7F"/>
              </a:solidFill>
              <a:latin typeface="Arial"/>
              <a:cs typeface="Arial"/>
            </a:endParaRPr>
          </a:p>
        </p:txBody>
      </p:sp>
      <p:sp>
        <p:nvSpPr>
          <p:cNvPr id="12" name="TextBox 11"/>
          <p:cNvSpPr txBox="1"/>
          <p:nvPr/>
        </p:nvSpPr>
        <p:spPr>
          <a:xfrm>
            <a:off x="4953000" y="4285396"/>
            <a:ext cx="355686" cy="323165"/>
          </a:xfrm>
          <a:prstGeom prst="rect">
            <a:avLst/>
          </a:prstGeom>
          <a:noFill/>
        </p:spPr>
        <p:txBody>
          <a:bodyPr wrap="none" rtlCol="0">
            <a:spAutoFit/>
          </a:bodyPr>
          <a:lstStyle/>
          <a:p>
            <a:pPr>
              <a:lnSpc>
                <a:spcPct val="130000"/>
              </a:lnSpc>
              <a:spcBef>
                <a:spcPct val="20000"/>
              </a:spcBef>
              <a:buClr>
                <a:srgbClr val="009CDE"/>
              </a:buClr>
              <a:buSzPct val="100000"/>
            </a:pPr>
            <a:r>
              <a:rPr lang="en-US" sz="1200" dirty="0" err="1" smtClean="0">
                <a:solidFill>
                  <a:srgbClr val="7F7F7F"/>
                </a:solidFill>
                <a:latin typeface="Arial"/>
                <a:cs typeface="Arial"/>
              </a:rPr>
              <a:t>url</a:t>
            </a:r>
            <a:endParaRPr lang="en-US" sz="1200" dirty="0" smtClean="0">
              <a:solidFill>
                <a:srgbClr val="7F7F7F"/>
              </a:solidFill>
              <a:latin typeface="Arial"/>
              <a:cs typeface="Arial"/>
            </a:endParaRPr>
          </a:p>
        </p:txBody>
      </p:sp>
    </p:spTree>
    <p:extLst>
      <p:ext uri="{BB962C8B-B14F-4D97-AF65-F5344CB8AC3E}">
        <p14:creationId xmlns:p14="http://schemas.microsoft.com/office/powerpoint/2010/main" val="2871766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9</a:t>
            </a:fld>
            <a:endParaRPr lang="en-US" dirty="0"/>
          </a:p>
        </p:txBody>
      </p:sp>
      <p:sp>
        <p:nvSpPr>
          <p:cNvPr id="4" name="Text Placeholder 3"/>
          <p:cNvSpPr>
            <a:spLocks noGrp="1"/>
          </p:cNvSpPr>
          <p:nvPr>
            <p:ph type="body" sz="quarter" idx="12"/>
          </p:nvPr>
        </p:nvSpPr>
        <p:spPr/>
        <p:txBody>
          <a:bodyPr/>
          <a:lstStyle/>
          <a:p>
            <a:r>
              <a:rPr lang="en-US" dirty="0" smtClean="0"/>
              <a:t>HBase has no</a:t>
            </a:r>
          </a:p>
          <a:p>
            <a:pPr lvl="1"/>
            <a:r>
              <a:rPr lang="en-US" dirty="0" smtClean="0"/>
              <a:t>Foreign keys</a:t>
            </a:r>
          </a:p>
          <a:p>
            <a:pPr lvl="1"/>
            <a:r>
              <a:rPr lang="en-US" dirty="0" smtClean="0"/>
              <a:t>Joins</a:t>
            </a:r>
          </a:p>
          <a:p>
            <a:pPr lvl="1"/>
            <a:r>
              <a:rPr lang="en-US" dirty="0" smtClean="0"/>
              <a:t>Cross table transactions</a:t>
            </a:r>
          </a:p>
          <a:p>
            <a:pPr lvl="1"/>
            <a:endParaRPr lang="en-US" dirty="0"/>
          </a:p>
          <a:p>
            <a:r>
              <a:rPr lang="en-US" dirty="0" smtClean="0"/>
              <a:t>With a relational database, life is a little easier because the DB can perform joins on tables optimally assuming that indexes are properly configured</a:t>
            </a:r>
          </a:p>
        </p:txBody>
      </p:sp>
    </p:spTree>
    <p:extLst>
      <p:ext uri="{BB962C8B-B14F-4D97-AF65-F5344CB8AC3E}">
        <p14:creationId xmlns:p14="http://schemas.microsoft.com/office/powerpoint/2010/main" val="26431668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emf"/></Relationships>
</file>

<file path=ppt/theme/theme1.xml><?xml version="1.0" encoding="utf-8"?>
<a:theme xmlns:a="http://schemas.openxmlformats.org/drawingml/2006/main" name="Office Theme">
  <a:themeElements>
    <a:clrScheme name="Custom 2">
      <a:dk1>
        <a:sysClr val="windowText" lastClr="000000"/>
      </a:dk1>
      <a:lt1>
        <a:sysClr val="window" lastClr="FFFFFF"/>
      </a:lt1>
      <a:dk2>
        <a:srgbClr val="003087"/>
      </a:dk2>
      <a:lt2>
        <a:srgbClr val="EEECE1"/>
      </a:lt2>
      <a:accent1>
        <a:srgbClr val="003087"/>
      </a:accent1>
      <a:accent2>
        <a:srgbClr val="009CDE"/>
      </a:accent2>
      <a:accent3>
        <a:srgbClr val="99999A"/>
      </a:accent3>
      <a:accent4>
        <a:srgbClr val="77E0C1"/>
      </a:accent4>
      <a:accent5>
        <a:srgbClr val="B0008E"/>
      </a:accent5>
      <a:accent6>
        <a:srgbClr val="FF8F1C"/>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9999A"/>
        </a:solidFill>
        <a:ln>
          <a:noFill/>
        </a:ln>
        <a:effectLst/>
      </a:spPr>
      <a:bodyPr rtlCol="0" anchor="ctr"/>
      <a:lstStyle>
        <a:defPPr algn="ctr">
          <a:defRPr dirty="0" smtClean="0">
            <a:latin typeface="Arial"/>
            <a:cs typeface="Aria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marL="285750" indent="-285750">
          <a:lnSpc>
            <a:spcPct val="130000"/>
          </a:lnSpc>
          <a:spcBef>
            <a:spcPct val="20000"/>
          </a:spcBef>
          <a:buClr>
            <a:srgbClr val="009CDE"/>
          </a:buClr>
          <a:buSzPct val="100000"/>
          <a:buBlip>
            <a:blip xmlns:r="http://schemas.openxmlformats.org/officeDocument/2006/relationships" r:embed="rId1"/>
          </a:buBlip>
          <a:defRPr sz="1200" dirty="0" err="1">
            <a:solidFill>
              <a:srgbClr val="7F7F7F"/>
            </a:solidFill>
            <a:latin typeface="Arial"/>
            <a:cs typeface="Aria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21993</TotalTime>
  <Words>1376</Words>
  <Application>Microsoft Macintosh PowerPoint</Application>
  <PresentationFormat>On-screen Show (4:3)</PresentationFormat>
  <Paragraphs>228</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Relational Databases</vt:lpstr>
      <vt:lpstr>A Typical Relational Model</vt:lpstr>
      <vt:lpstr>What's Missing?</vt:lpstr>
      <vt:lpstr>What Happens When Your Data Grows?</vt:lpstr>
      <vt:lpstr>HBase Data Model Recap</vt:lpstr>
      <vt:lpstr>Row Keys</vt:lpstr>
      <vt:lpstr>Row Key Concatenation</vt:lpstr>
      <vt:lpstr>Relations</vt:lpstr>
      <vt:lpstr>Query First Schema Design</vt:lpstr>
      <vt:lpstr>Normalization</vt:lpstr>
      <vt:lpstr>Denormalization</vt:lpstr>
      <vt:lpstr>Denormalized Schema</vt:lpstr>
      <vt:lpstr>Many to Many Relationships</vt:lpstr>
      <vt:lpstr>What are the Queries?</vt:lpstr>
      <vt:lpstr>Many to Many Relationship in HBase</vt:lpstr>
      <vt:lpstr>A Word of Caution</vt:lpstr>
      <vt:lpstr>Nested Entities</vt:lpstr>
      <vt:lpstr>Nested Entities</vt:lpstr>
      <vt:lpstr>Another Many to Many Example</vt:lpstr>
      <vt:lpstr>Users and Messages</vt:lpstr>
      <vt:lpstr>How Could You Model This in HBase?</vt:lpstr>
      <vt:lpstr>By Message Id</vt:lpstr>
      <vt:lpstr>Row Atomicity</vt:lpstr>
      <vt:lpstr>Event Data</vt:lpstr>
      <vt:lpstr>Patient Event Data</vt:lpstr>
      <vt:lpstr>Self Join Relationship</vt:lpstr>
      <vt:lpstr>Twitter in HBase</vt:lpstr>
      <vt:lpstr>Key Takeaway Concepts</vt:lpstr>
    </vt:vector>
  </TitlesOfParts>
  <Company>fuseproject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Allie Packard</dc:creator>
  <cp:lastModifiedBy>Barrett Cervenka</cp:lastModifiedBy>
  <cp:revision>832</cp:revision>
  <cp:lastPrinted>2014-04-15T20:58:29Z</cp:lastPrinted>
  <dcterms:created xsi:type="dcterms:W3CDTF">2014-03-31T20:09:59Z</dcterms:created>
  <dcterms:modified xsi:type="dcterms:W3CDTF">2015-12-09T20:37:40Z</dcterms:modified>
</cp:coreProperties>
</file>