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A25A-83B7-F84C-BA77-B20293F2AA4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24B-7D96-D047-9DE0-AABB4360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5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A25A-83B7-F84C-BA77-B20293F2AA4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24B-7D96-D047-9DE0-AABB4360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6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A25A-83B7-F84C-BA77-B20293F2AA4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24B-7D96-D047-9DE0-AABB4360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1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A25A-83B7-F84C-BA77-B20293F2AA4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24B-7D96-D047-9DE0-AABB4360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7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A25A-83B7-F84C-BA77-B20293F2AA4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24B-7D96-D047-9DE0-AABB4360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A25A-83B7-F84C-BA77-B20293F2AA4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24B-7D96-D047-9DE0-AABB4360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5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A25A-83B7-F84C-BA77-B20293F2AA4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24B-7D96-D047-9DE0-AABB4360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A25A-83B7-F84C-BA77-B20293F2AA4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24B-7D96-D047-9DE0-AABB4360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3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A25A-83B7-F84C-BA77-B20293F2AA4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24B-7D96-D047-9DE0-AABB4360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3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A25A-83B7-F84C-BA77-B20293F2AA4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24B-7D96-D047-9DE0-AABB4360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A25A-83B7-F84C-BA77-B20293F2AA4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724B-7D96-D047-9DE0-AABB4360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2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BA25A-83B7-F84C-BA77-B20293F2AA4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8724B-7D96-D047-9DE0-AABB4360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sdn.microsoft.com/en-us/library/ff649690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Stay Safe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611" y="4297256"/>
            <a:ext cx="6400800" cy="175260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Prashant</a:t>
            </a:r>
            <a:r>
              <a:rPr lang="en-US" dirty="0" smtClean="0"/>
              <a:t> Patel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 smtClean="0"/>
              <a:t>Prof. Irwin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31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492"/>
          </a:xfrm>
        </p:spPr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54"/>
            <a:ext cx="8229600" cy="48562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Registration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-</a:t>
            </a:r>
            <a:r>
              <a:rPr lang="en-US" dirty="0" smtClean="0"/>
              <a:t> </a:t>
            </a:r>
            <a:r>
              <a:rPr lang="en-US" sz="2400" dirty="0" smtClean="0"/>
              <a:t>Clearing fields on click.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- Splash Start Screen.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 SMS Code Verification.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 Saving the user’s identity to avoid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re- login – </a:t>
            </a:r>
            <a:r>
              <a:rPr lang="en-US" sz="2400" dirty="0" err="1" smtClean="0"/>
              <a:t>NSUserDefaults</a:t>
            </a:r>
            <a:r>
              <a:rPr lang="en-US" sz="2400" dirty="0" smtClean="0"/>
              <a:t> –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/>
              <a:t>setPersistent</a:t>
            </a:r>
            <a:r>
              <a:rPr lang="en-US" sz="2400" dirty="0" smtClean="0"/>
              <a:t> Domain.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 descr="Regis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492" y="1269954"/>
            <a:ext cx="3678022" cy="496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492"/>
          </a:xfrm>
        </p:spPr>
        <p:txBody>
          <a:bodyPr/>
          <a:lstStyle/>
          <a:p>
            <a:r>
              <a:rPr lang="en-US" dirty="0" smtClean="0"/>
              <a:t>Functionalities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54"/>
            <a:ext cx="8229600" cy="48562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Home Screen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-</a:t>
            </a:r>
            <a:r>
              <a:rPr lang="en-US" dirty="0" smtClean="0"/>
              <a:t> </a:t>
            </a:r>
            <a:r>
              <a:rPr lang="en-US" sz="2400" dirty="0" smtClean="0"/>
              <a:t>Directly Pops out without login in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again.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- Clear Icons.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 Disabled Back button if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already registered.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Picture 4" descr="h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085" y="1132130"/>
            <a:ext cx="3541914" cy="572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9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492"/>
          </a:xfrm>
        </p:spPr>
        <p:txBody>
          <a:bodyPr/>
          <a:lstStyle/>
          <a:p>
            <a:r>
              <a:rPr lang="en-US" dirty="0" smtClean="0"/>
              <a:t>Functionalities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54"/>
            <a:ext cx="8229600" cy="48562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Broadcast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-</a:t>
            </a:r>
            <a:r>
              <a:rPr lang="en-US" dirty="0" smtClean="0"/>
              <a:t> </a:t>
            </a:r>
            <a:r>
              <a:rPr lang="en-US" sz="2400" dirty="0" smtClean="0"/>
              <a:t>Allows to access user location.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- Start storing user’s location.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 Shows nearby users within 5 mile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radius.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 Defaulted Alert Text field to quickly send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alert within 5 miles Radius.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 Alerts provided via SMS.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 Apple Maps with Annotation, pins and pictures.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Picture 4" descr="Broadca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711" y="1348710"/>
            <a:ext cx="3709288" cy="550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9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492"/>
          </a:xfrm>
        </p:spPr>
        <p:txBody>
          <a:bodyPr/>
          <a:lstStyle/>
          <a:p>
            <a:r>
              <a:rPr lang="en-US" dirty="0" smtClean="0"/>
              <a:t>Functionalities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54"/>
            <a:ext cx="8229600" cy="48562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Safe walk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-</a:t>
            </a:r>
            <a:r>
              <a:rPr lang="en-US" dirty="0" smtClean="0"/>
              <a:t> </a:t>
            </a:r>
            <a:r>
              <a:rPr lang="en-US" sz="2400" dirty="0" smtClean="0"/>
              <a:t>Allows to access user location.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- Contact list access.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 *Sort the Contact List according to Distance.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 Once selected from the Contact List,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Requested user is notified via SMS.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 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 descr="Safewal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710" y="1496380"/>
            <a:ext cx="3709289" cy="536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0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492"/>
          </a:xfrm>
        </p:spPr>
        <p:txBody>
          <a:bodyPr/>
          <a:lstStyle/>
          <a:p>
            <a:r>
              <a:rPr lang="en-US" dirty="0" smtClean="0"/>
              <a:t>Functionalities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54"/>
            <a:ext cx="8229600" cy="48562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Safe walk Request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-</a:t>
            </a:r>
            <a:r>
              <a:rPr lang="en-US" dirty="0" smtClean="0"/>
              <a:t> </a:t>
            </a:r>
            <a:r>
              <a:rPr lang="en-US" sz="2400" dirty="0" smtClean="0"/>
              <a:t>Shows Total number of requests.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- Can switch between multiple request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via dropdown.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- *Once the requested user watches his friend walk,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he/she will be notified via SMS.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Picture 4" descr="Safewalk requ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47" y="1132130"/>
            <a:ext cx="3788053" cy="572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6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492"/>
          </a:xfrm>
        </p:spPr>
        <p:txBody>
          <a:bodyPr/>
          <a:lstStyle/>
          <a:p>
            <a:r>
              <a:rPr lang="en-US" dirty="0" smtClean="0"/>
              <a:t>Functionalities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54"/>
            <a:ext cx="8229600" cy="4856209"/>
          </a:xfrm>
        </p:spPr>
        <p:txBody>
          <a:bodyPr>
            <a:normAutofit/>
          </a:bodyPr>
          <a:lstStyle/>
          <a:p>
            <a:r>
              <a:rPr lang="en-US" dirty="0" smtClean="0"/>
              <a:t>Emergency Calls and Update Profile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 descr="Emergenc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03" y="1955741"/>
            <a:ext cx="2985395" cy="4170422"/>
          </a:xfrm>
          <a:prstGeom prst="rect">
            <a:avLst/>
          </a:prstGeom>
        </p:spPr>
      </p:pic>
      <p:pic>
        <p:nvPicPr>
          <p:cNvPr id="6" name="Picture 5" descr="upd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183" y="1955741"/>
            <a:ext cx="2805965" cy="424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85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6620"/>
          </a:xfrm>
        </p:spPr>
        <p:txBody>
          <a:bodyPr>
            <a:normAutofit/>
          </a:bodyPr>
          <a:lstStyle/>
          <a:p>
            <a:r>
              <a:rPr lang="en-US" dirty="0" smtClean="0"/>
              <a:t>Map API – Annotations, Pins.</a:t>
            </a:r>
          </a:p>
          <a:p>
            <a:r>
              <a:rPr lang="en-US" dirty="0" smtClean="0"/>
              <a:t>GPS.</a:t>
            </a:r>
          </a:p>
          <a:p>
            <a:r>
              <a:rPr lang="en-US" dirty="0" smtClean="0"/>
              <a:t>Contact List access.</a:t>
            </a:r>
          </a:p>
          <a:p>
            <a:r>
              <a:rPr lang="en-US" dirty="0" smtClean="0"/>
              <a:t>Light weight REST API’s rather than Parse DB.</a:t>
            </a:r>
          </a:p>
          <a:p>
            <a:r>
              <a:rPr lang="en-US" dirty="0" smtClean="0"/>
              <a:t>Multi-threading.</a:t>
            </a:r>
          </a:p>
          <a:p>
            <a:r>
              <a:rPr lang="en-US" dirty="0" smtClean="0"/>
              <a:t>Use of Semaphore for Blocking operations.</a:t>
            </a:r>
          </a:p>
          <a:p>
            <a:r>
              <a:rPr lang="en-US" dirty="0" smtClean="0"/>
              <a:t>Quick Access.</a:t>
            </a:r>
          </a:p>
          <a:p>
            <a:r>
              <a:rPr lang="en-US" dirty="0" smtClean="0"/>
              <a:t>Calling.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1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492"/>
          </a:xfrm>
        </p:spPr>
        <p:txBody>
          <a:bodyPr/>
          <a:lstStyle/>
          <a:p>
            <a:r>
              <a:rPr lang="en-US" dirty="0" smtClean="0"/>
              <a:t>Layered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042"/>
            <a:ext cx="8229600" cy="49251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200" dirty="0" smtClean="0"/>
              <a:t>Repository Design Pattern - </a:t>
            </a:r>
            <a:r>
              <a:rPr lang="en-US" sz="2200" dirty="0" smtClean="0">
                <a:hlinkClick r:id="rId2"/>
              </a:rPr>
              <a:t>https://msdn.microsoft.com/en-us/library/ff649690.aspx</a:t>
            </a:r>
            <a:r>
              <a:rPr lang="en-US" sz="2200" dirty="0" smtClean="0"/>
              <a:t> </a:t>
            </a:r>
          </a:p>
          <a:p>
            <a:pPr marL="0" indent="0">
              <a:buNone/>
            </a:pPr>
            <a:r>
              <a:rPr lang="en-US" sz="2200" dirty="0" smtClean="0"/>
              <a:t>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1768" y="2411929"/>
            <a:ext cx="1260223" cy="2717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0331" y="2411929"/>
            <a:ext cx="1260223" cy="27171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95411" y="2321030"/>
            <a:ext cx="1260223" cy="28080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 Object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9792" y="2321030"/>
            <a:ext cx="1260223" cy="28080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19342" y="5552358"/>
            <a:ext cx="1260223" cy="11679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 Query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8369" y="5552358"/>
            <a:ext cx="4607690" cy="11679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Object 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491923" y="3553903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730554" y="3615216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001157" y="3639396"/>
            <a:ext cx="658635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1650842" y="5124952"/>
            <a:ext cx="423319" cy="4314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3664040" y="5124952"/>
            <a:ext cx="423319" cy="4314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5713051" y="5124950"/>
            <a:ext cx="423319" cy="4314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6584171" y="5124952"/>
            <a:ext cx="423319" cy="4314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8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350</Words>
  <Application>Microsoft Macintosh PowerPoint</Application>
  <PresentationFormat>On-screen Show (4:3)</PresentationFormat>
  <Paragraphs>118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Stay Safe App</vt:lpstr>
      <vt:lpstr>Functionalities</vt:lpstr>
      <vt:lpstr>Functionalities (Contd)</vt:lpstr>
      <vt:lpstr>Functionalities (Contd)</vt:lpstr>
      <vt:lpstr>Functionalities (Contd)</vt:lpstr>
      <vt:lpstr>Functionalities (Contd)</vt:lpstr>
      <vt:lpstr>Functionalities (Contd)</vt:lpstr>
      <vt:lpstr>Development </vt:lpstr>
      <vt:lpstr>Layered Architecture</vt:lpstr>
    </vt:vector>
  </TitlesOfParts>
  <Company>pp231189@gmail.com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Stay Safe App</dc:title>
  <dc:creator>Prashant Patel</dc:creator>
  <cp:lastModifiedBy>Prashant Patel</cp:lastModifiedBy>
  <cp:revision>31</cp:revision>
  <dcterms:created xsi:type="dcterms:W3CDTF">2015-12-11T13:47:14Z</dcterms:created>
  <dcterms:modified xsi:type="dcterms:W3CDTF">2015-12-11T14:31:00Z</dcterms:modified>
</cp:coreProperties>
</file>