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ff649690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Stay Safe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11" y="4297256"/>
            <a:ext cx="6400800" cy="175260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Prashant</a:t>
            </a:r>
            <a:r>
              <a:rPr lang="en-US" dirty="0" smtClean="0"/>
              <a:t> Patel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smtClean="0"/>
              <a:t>Prof. Irwin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3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Registration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Clearing fields on click.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Splash Start Screen.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SMS Code Verification.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Saving the user’s identity to avoid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re- login – </a:t>
            </a:r>
            <a:r>
              <a:rPr lang="en-US" sz="2400" dirty="0" err="1" smtClean="0"/>
              <a:t>NSUserDefaults</a:t>
            </a:r>
            <a:r>
              <a:rPr lang="en-US" sz="2400" dirty="0" smtClean="0"/>
              <a:t> –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setPersistent</a:t>
            </a:r>
            <a:r>
              <a:rPr lang="en-US" sz="2400" dirty="0" smtClean="0"/>
              <a:t> Domain.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Regi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92" y="1269954"/>
            <a:ext cx="3678022" cy="49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Home Screen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Directly Pops out without login in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again.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Clear Icons.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Disabled Back button if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already registered.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 descr="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85" y="1132130"/>
            <a:ext cx="3541914" cy="57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Broadcast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Allows to access user location.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Start storing user’s location.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Shows nearby users within 5 mile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radius.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Defaulted Alert Text field to quickly send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alert within 5 miles Radius.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Alerts provided via SMS.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Apple Maps with Annotation, pins and pictures.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 descr="Broad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11" y="1348710"/>
            <a:ext cx="3709288" cy="55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Safe walk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Allows to access user location.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Contact list access.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*Sort the Contact List according to Distance.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Once selected from the Contact List,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Requested user is notified via SMS.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Safew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10" y="1496380"/>
            <a:ext cx="3709289" cy="53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Safe walk Request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Shows Total number of requests.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Can switch between multiple request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via dropdown.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*Once the requested user watches his friend walk,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he/she will be notified via SMS.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 descr="Safewalk requ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47" y="1132130"/>
            <a:ext cx="3788053" cy="57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/>
          </a:bodyPr>
          <a:lstStyle/>
          <a:p>
            <a:r>
              <a:rPr lang="en-US" dirty="0" smtClean="0"/>
              <a:t>Emergency Calls and Update Profile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Emerge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3" y="1955741"/>
            <a:ext cx="2985395" cy="4170422"/>
          </a:xfrm>
          <a:prstGeom prst="rect">
            <a:avLst/>
          </a:prstGeom>
        </p:spPr>
      </p:pic>
      <p:pic>
        <p:nvPicPr>
          <p:cNvPr id="6" name="Picture 5" descr="upd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83" y="1955741"/>
            <a:ext cx="2805965" cy="42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8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620"/>
          </a:xfrm>
        </p:spPr>
        <p:txBody>
          <a:bodyPr>
            <a:normAutofit/>
          </a:bodyPr>
          <a:lstStyle/>
          <a:p>
            <a:r>
              <a:rPr lang="en-US" dirty="0" smtClean="0"/>
              <a:t>Map API – Annotations, Pins.</a:t>
            </a:r>
          </a:p>
          <a:p>
            <a:r>
              <a:rPr lang="en-US" dirty="0" smtClean="0"/>
              <a:t>GPS.</a:t>
            </a:r>
          </a:p>
          <a:p>
            <a:r>
              <a:rPr lang="en-US" dirty="0" smtClean="0"/>
              <a:t>Contact List access.</a:t>
            </a:r>
          </a:p>
          <a:p>
            <a:r>
              <a:rPr lang="en-US" dirty="0" smtClean="0"/>
              <a:t>Light weight </a:t>
            </a:r>
            <a:r>
              <a:rPr lang="en-US" smtClean="0"/>
              <a:t>REST API’s.</a:t>
            </a:r>
            <a:endParaRPr lang="en-US" dirty="0" smtClean="0"/>
          </a:p>
          <a:p>
            <a:r>
              <a:rPr lang="en-US" dirty="0" smtClean="0"/>
              <a:t>Multi-threading.</a:t>
            </a:r>
          </a:p>
          <a:p>
            <a:r>
              <a:rPr lang="en-US" dirty="0" smtClean="0"/>
              <a:t>Use of Semaphore for Blocking operations.</a:t>
            </a:r>
          </a:p>
          <a:p>
            <a:r>
              <a:rPr lang="en-US" dirty="0" smtClean="0"/>
              <a:t>Quick Access.</a:t>
            </a:r>
          </a:p>
          <a:p>
            <a:r>
              <a:rPr lang="en-US" dirty="0" smtClean="0"/>
              <a:t>Calling.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042"/>
            <a:ext cx="8229600" cy="49251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dirty="0" smtClean="0"/>
              <a:t>Repository Design Pattern - </a:t>
            </a:r>
            <a:r>
              <a:rPr lang="en-US" sz="2200" dirty="0" smtClean="0">
                <a:hlinkClick r:id="rId2"/>
              </a:rPr>
              <a:t>https://msdn.microsoft.com/en-us/library/ff649690.aspx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768" y="2411929"/>
            <a:ext cx="1260223" cy="2717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0331" y="2411929"/>
            <a:ext cx="1260223" cy="2717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95411" y="2321030"/>
            <a:ext cx="1260223" cy="2808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Object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9792" y="2321030"/>
            <a:ext cx="1260223" cy="2808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9342" y="5552358"/>
            <a:ext cx="1260223" cy="1167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Query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8369" y="5552358"/>
            <a:ext cx="4607690" cy="1167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Object 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491923" y="355390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730554" y="361521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01157" y="3639396"/>
            <a:ext cx="65863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1650842" y="5124952"/>
            <a:ext cx="423319" cy="431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3664040" y="5124952"/>
            <a:ext cx="423319" cy="431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5713051" y="5124950"/>
            <a:ext cx="423319" cy="431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6584171" y="5124952"/>
            <a:ext cx="423319" cy="431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346</Words>
  <Application>Microsoft Macintosh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Stay Safe App</vt:lpstr>
      <vt:lpstr>Functionalities</vt:lpstr>
      <vt:lpstr>Functionalities (Contd)</vt:lpstr>
      <vt:lpstr>Functionalities (Contd)</vt:lpstr>
      <vt:lpstr>Functionalities (Contd)</vt:lpstr>
      <vt:lpstr>Functionalities (Contd)</vt:lpstr>
      <vt:lpstr>Functionalities (Contd)</vt:lpstr>
      <vt:lpstr>Development </vt:lpstr>
      <vt:lpstr>Layered Architecture</vt:lpstr>
    </vt:vector>
  </TitlesOfParts>
  <Company>pp231189@gmail.com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Safe App</dc:title>
  <dc:creator>Prashant Patel</dc:creator>
  <cp:lastModifiedBy>Prashant Patel</cp:lastModifiedBy>
  <cp:revision>32</cp:revision>
  <dcterms:created xsi:type="dcterms:W3CDTF">2015-12-11T13:47:14Z</dcterms:created>
  <dcterms:modified xsi:type="dcterms:W3CDTF">2015-12-11T15:30:47Z</dcterms:modified>
</cp:coreProperties>
</file>