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09f1a592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09f1a59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5a7cc076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5a7cc076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5a7cc076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5a7cc07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5a7cc076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5a7cc076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09f1a5923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09f1a5923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a7cc076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a7cc076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9f1a592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09f1a592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a7cc076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a7cc076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a7cc076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a7cc076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5bed37d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5bed37d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5bed37d4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5bed37d4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5a7cc076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5a7cc076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bed37d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bed37d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5a7cc076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5a7cc076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F583A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F58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ctrTitle"/>
          </p:nvPr>
        </p:nvSpPr>
        <p:spPr>
          <a:xfrm>
            <a:off x="0" y="3557325"/>
            <a:ext cx="3095400" cy="158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400"/>
              <a:buChar char="❖"/>
            </a:pPr>
            <a:r>
              <a:rPr lang="en" sz="2400">
                <a:solidFill>
                  <a:srgbClr val="CC4125"/>
                </a:solidFill>
              </a:rPr>
              <a:t>Neti Sheth</a:t>
            </a:r>
            <a:endParaRPr sz="2400">
              <a:solidFill>
                <a:srgbClr val="CC412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400"/>
              <a:buChar char="❖"/>
            </a:pPr>
            <a:r>
              <a:rPr lang="en" sz="2400">
                <a:solidFill>
                  <a:srgbClr val="CC4125"/>
                </a:solidFill>
              </a:rPr>
              <a:t>Zhenlong Wu</a:t>
            </a:r>
            <a:endParaRPr sz="2400">
              <a:solidFill>
                <a:srgbClr val="CC412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400"/>
              <a:buChar char="❖"/>
            </a:pPr>
            <a:r>
              <a:rPr lang="en" sz="2400">
                <a:solidFill>
                  <a:srgbClr val="CC4125"/>
                </a:solidFill>
              </a:rPr>
              <a:t>Soumya Roy</a:t>
            </a:r>
            <a:endParaRPr sz="2400">
              <a:solidFill>
                <a:srgbClr val="CC412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400"/>
              <a:buChar char="❖"/>
            </a:pPr>
            <a:r>
              <a:rPr lang="en" sz="2400">
                <a:solidFill>
                  <a:srgbClr val="CC4125"/>
                </a:solidFill>
              </a:rPr>
              <a:t>Raghav Dasari</a:t>
            </a:r>
            <a:endParaRPr sz="2400">
              <a:solidFill>
                <a:srgbClr val="CC4125"/>
              </a:solidFill>
            </a:endParaRPr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1" cy="35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 of rule 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switch </a:t>
            </a:r>
            <a:r>
              <a:rPr lang="en" sz="2400"/>
              <a:t>from … to …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switch / transfer / try / free / come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Like … / hate …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a</a:t>
            </a:r>
            <a:r>
              <a:rPr lang="en" sz="2400"/>
              <a:t>nd,  but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Disney for Verizon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sentiment score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...</a:t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Go to Jupyter Notebook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Analysis  --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rate and Acquisition rate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1473076"/>
            <a:ext cx="7772399" cy="323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churn 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Reason of Moving out: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ATT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Verizon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TMobile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1152475"/>
            <a:ext cx="8520600" cy="3191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152475"/>
            <a:ext cx="8520600" cy="35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200"/>
              <a:t>ATT:</a:t>
            </a:r>
            <a:endParaRPr b="1" sz="1200"/>
          </a:p>
          <a:p>
            <a:pPr indent="-304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" sz="1200"/>
              <a:t>Fix the data service in Bakersfield CA and Queens NY.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" sz="1200"/>
              <a:t>Abhorrent customer service.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" sz="1200"/>
              <a:t>TMobile gives it's customers free Netflix, and verizon is giving their customers a year of @disneyplus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" sz="1200">
                <a:highlight>
                  <a:srgbClr val="FFFFFF"/>
                </a:highlight>
              </a:rPr>
              <a:t>Their price start at about $90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" sz="1200">
                <a:highlight>
                  <a:srgbClr val="FFFFFF"/>
                </a:highlight>
              </a:rPr>
              <a:t>4 yrs of over paying for shitty service and expensive rate plans!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200"/>
              <a:t>Verizon:</a:t>
            </a:r>
            <a:endParaRPr b="1" sz="1200"/>
          </a:p>
          <a:p>
            <a:pPr indent="-304800" lvl="0" marL="457200" rtl="0" algn="l">
              <a:spcBef>
                <a:spcPts val="64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" sz="1200"/>
              <a:t>Overpriced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" sz="1200"/>
              <a:t>ATT and Verizon prices are pretty high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" sz="1200">
                <a:highlight>
                  <a:srgbClr val="FFFFFF"/>
                </a:highlight>
              </a:rPr>
              <a:t>@verizon literally has the worst customer service.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" sz="1200">
                <a:highlight>
                  <a:srgbClr val="FFFFFF"/>
                </a:highlight>
              </a:rPr>
              <a:t>I have horrible cell reception or no service</a:t>
            </a:r>
            <a:endParaRPr sz="12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200"/>
              <a:t>T-Mobile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" sz="1200"/>
              <a:t>horrible with customer service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" sz="1200">
                <a:highlight>
                  <a:srgbClr val="FFFFFF"/>
                </a:highlight>
              </a:rPr>
              <a:t>they have no coverage in my area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" sz="1200">
                <a:highlight>
                  <a:srgbClr val="FFFFFF"/>
                </a:highlight>
              </a:rPr>
              <a:t>have the worst Data Service in Bakersfield CA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from speech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00" y="1063375"/>
            <a:ext cx="6232724" cy="38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71550"/>
            <a:ext cx="5829296" cy="2442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6200" y="1388237"/>
            <a:ext cx="519950" cy="5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6200" y="2233051"/>
            <a:ext cx="519950" cy="5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6200" y="3110751"/>
            <a:ext cx="519950" cy="5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and Goal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Through the customer sentiment analysis of the three major Carriers, implement churn detection and find out the reasons for the customer wants to churn.</a:t>
            </a:r>
            <a:endParaRPr sz="1800"/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Data Source: 213859 Tweets so far, from 2019-10-9 to 2019-10-23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627" y="2433623"/>
            <a:ext cx="3218875" cy="12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72800" y="2130375"/>
            <a:ext cx="4603849" cy="23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Statistics of the data for ATT, Verizon and TMobile</a:t>
            </a:r>
            <a:r>
              <a:rPr lang="en"/>
              <a:t> 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Python Dashboard: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175" y="2082225"/>
            <a:ext cx="4324826" cy="194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8150" y="2082225"/>
            <a:ext cx="4244239" cy="210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Statistics of the data for ATT, Verizon and TMobile</a:t>
            </a:r>
            <a:r>
              <a:rPr lang="en"/>
              <a:t> 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Python Dashboard: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50" y="1954625"/>
            <a:ext cx="4961723" cy="237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247" y="1954625"/>
            <a:ext cx="4471604" cy="244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Statistics of the data for ATT, Verizon and TMobile</a:t>
            </a:r>
            <a:r>
              <a:rPr lang="en"/>
              <a:t> 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Python Dashboard: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475" y="2055175"/>
            <a:ext cx="4096127" cy="193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9925" y="2055173"/>
            <a:ext cx="4108077" cy="193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-- the most challenging part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How did we label the tweets?</a:t>
            </a:r>
            <a:endParaRPr sz="1800"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Manual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Using Models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What are labels and their representation? 0 , 1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825" y="2571750"/>
            <a:ext cx="4095899" cy="19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250" y="3256150"/>
            <a:ext cx="2438650" cy="7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-- using models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6498402" cy="35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churn detection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Rule based Example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775" y="2095375"/>
            <a:ext cx="8386451" cy="15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