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7f1513a6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07f1513a6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0" y="4674600"/>
            <a:ext cx="114333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1"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3600">
                <a:solidFill>
                  <a:srgbClr val="0000FF"/>
                </a:solidFill>
              </a:rPr>
              <a:t>Neti Sheth</a:t>
            </a:r>
            <a:endParaRPr b="1"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3600">
                <a:solidFill>
                  <a:srgbClr val="0000FF"/>
                </a:solidFill>
              </a:rPr>
              <a:t>Soumya Roy</a:t>
            </a:r>
            <a:endParaRPr b="1"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3600">
                <a:solidFill>
                  <a:srgbClr val="0000FF"/>
                </a:solidFill>
              </a:rPr>
              <a:t>Zhenlong Wu</a:t>
            </a:r>
            <a:endParaRPr b="1"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3600">
                <a:solidFill>
                  <a:srgbClr val="0000FF"/>
                </a:solidFill>
              </a:rPr>
              <a:t>Raghav Dasari</a:t>
            </a:r>
            <a:endParaRPr b="1" sz="3600">
              <a:solidFill>
                <a:srgbClr val="0000FF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42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Positive tweets vs. Negative tweets of each carrier.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488" y="1495075"/>
            <a:ext cx="7425024" cy="47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Representative vocabulary in both </a:t>
            </a:r>
            <a:br>
              <a:rPr b="1" lang="en-US" sz="3200"/>
            </a:br>
            <a:r>
              <a:rPr b="1" lang="en-US" sz="3200"/>
              <a:t>Positive Tweets and Negative Tweets</a:t>
            </a:r>
            <a:endParaRPr b="1" sz="3200"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Method1: Most Frequent Words: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894" y="2615488"/>
            <a:ext cx="6515100" cy="19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Representative vocabulary in both </a:t>
            </a:r>
            <a:br>
              <a:rPr b="1" lang="en-US" sz="3200"/>
            </a:br>
            <a:r>
              <a:rPr b="1" lang="en-US" sz="3200"/>
              <a:t>Positive Tweets and Negative Tweets</a:t>
            </a:r>
            <a:endParaRPr b="1" sz="3200"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Method2: Topic Model Words: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400" y="2467769"/>
            <a:ext cx="101092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Topic Model Words Contd.</a:t>
            </a:r>
            <a:endParaRPr/>
          </a:p>
        </p:txBody>
      </p:sp>
      <p:pic>
        <p:nvPicPr>
          <p:cNvPr id="193" name="Google Shape;193;p2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400" y="1508925"/>
            <a:ext cx="7966200" cy="4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Guess: positive and negative reasons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AT&amp;T Positive: wifi, service...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AT&amp;T Negative: </a:t>
            </a:r>
            <a:r>
              <a:rPr lang="en-US"/>
              <a:t>internet, ticket, game...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Verizon Positive:  iphone,data...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Verizon Negative: samsung, bill, outage...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T-Mobile Positive: family, speed, offer...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T-Mobile Negative: coverage, service...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42996" y="4571216"/>
            <a:ext cx="109059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Tweets Data Exploratio</a:t>
            </a:r>
            <a:r>
              <a:rPr b="1" lang="en-US" sz="5400"/>
              <a:t>n on three US major carriers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46" y="1383645"/>
            <a:ext cx="3032400" cy="168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, food&#10;&#10;Description automatically generated"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9159" y="476573"/>
            <a:ext cx="2749361" cy="3170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ock, drawing&#10;&#10;Description automatically generated"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3400" y="1996264"/>
            <a:ext cx="3553968" cy="735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1524000" y="5778706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Goal</a:t>
            </a:r>
            <a:endParaRPr b="1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8200" y="1535693"/>
            <a:ext cx="874069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Through the customer sentiment analysis of the three major Carriers, implement churn detection and find out the reasons for the customer wants to churn.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Data Source: 213859 Tweets so far, from 2019-10-9 to 2019-10-23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7221" y="3355520"/>
            <a:ext cx="5997085" cy="301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1560" y="4048416"/>
            <a:ext cx="3898900" cy="15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exploration and visualization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200" y="1550020"/>
            <a:ext cx="10515600" cy="4626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Questions: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Tweets are there for the three major operators?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most frequent words in each carrier?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times have the three major operators been mentioned over time?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Sentiment Analysis: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is sentiment polarity distribution of each carrier?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is overall sentiment polarity of each carrier?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Positive tweets vs. Negative tweets of each carrier.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Representative vocabulary in both Positive Tweets and Negative Tweets.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8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How many Tweets are there for the three major operators?</a:t>
            </a:r>
            <a:endParaRPr/>
          </a:p>
        </p:txBody>
      </p:sp>
      <p:pic>
        <p:nvPicPr>
          <p:cNvPr id="124" name="Google Shape;124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3930" y="1437752"/>
            <a:ext cx="3289200" cy="16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4988" y="3063352"/>
            <a:ext cx="8983082" cy="333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What are most frequent words in each carrier?</a:t>
            </a:r>
            <a:endParaRPr/>
          </a:p>
        </p:txBody>
      </p:sp>
      <p:pic>
        <p:nvPicPr>
          <p:cNvPr id="133" name="Google Shape;133;p1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454603"/>
            <a:ext cx="55245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330" y="2737804"/>
            <a:ext cx="11089340" cy="283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How many times have the three major operators been mentioned over time?</a:t>
            </a:r>
            <a:endParaRPr/>
          </a:p>
        </p:txBody>
      </p:sp>
      <p:pic>
        <p:nvPicPr>
          <p:cNvPr id="142" name="Google Shape;142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702" y="1690687"/>
            <a:ext cx="10070727" cy="480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What is sentiment polarity distribution of each carrier?</a:t>
            </a:r>
            <a:endParaRPr/>
          </a:p>
        </p:txBody>
      </p:sp>
      <p:pic>
        <p:nvPicPr>
          <p:cNvPr id="150" name="Google Shape;150;p2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6455" y="1432598"/>
            <a:ext cx="7375349" cy="49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-1" y="0"/>
            <a:ext cx="121953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What is overall sentiment polarity of each carrier?</a:t>
            </a:r>
            <a:endParaRPr/>
          </a:p>
        </p:txBody>
      </p:sp>
      <p:pic>
        <p:nvPicPr>
          <p:cNvPr id="158" name="Google Shape;158;p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894" y="1275028"/>
            <a:ext cx="2006600" cy="14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1660" y="2914968"/>
            <a:ext cx="8488680" cy="330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