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2907-CF66-4817-BC2B-AE35CEE7A009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C26C-5CAE-428B-956F-CFF70AA4797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27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2907-CF66-4817-BC2B-AE35CEE7A009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C26C-5CAE-428B-956F-CFF70AA47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86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2907-CF66-4817-BC2B-AE35CEE7A009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C26C-5CAE-428B-956F-CFF70AA47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178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2907-CF66-4817-BC2B-AE35CEE7A009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C26C-5CAE-428B-956F-CFF70AA4797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8030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2907-CF66-4817-BC2B-AE35CEE7A009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C26C-5CAE-428B-956F-CFF70AA47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455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2907-CF66-4817-BC2B-AE35CEE7A009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C26C-5CAE-428B-956F-CFF70AA4797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3184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2907-CF66-4817-BC2B-AE35CEE7A009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C26C-5CAE-428B-956F-CFF70AA47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894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2907-CF66-4817-BC2B-AE35CEE7A009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C26C-5CAE-428B-956F-CFF70AA47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403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2907-CF66-4817-BC2B-AE35CEE7A009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C26C-5CAE-428B-956F-CFF70AA47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93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2907-CF66-4817-BC2B-AE35CEE7A009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C26C-5CAE-428B-956F-CFF70AA47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32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2907-CF66-4817-BC2B-AE35CEE7A009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C26C-5CAE-428B-956F-CFF70AA47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40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2907-CF66-4817-BC2B-AE35CEE7A009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C26C-5CAE-428B-956F-CFF70AA47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72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2907-CF66-4817-BC2B-AE35CEE7A009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C26C-5CAE-428B-956F-CFF70AA47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58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2907-CF66-4817-BC2B-AE35CEE7A009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C26C-5CAE-428B-956F-CFF70AA47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50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2907-CF66-4817-BC2B-AE35CEE7A009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C26C-5CAE-428B-956F-CFF70AA47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54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2907-CF66-4817-BC2B-AE35CEE7A009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C26C-5CAE-428B-956F-CFF70AA47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40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2907-CF66-4817-BC2B-AE35CEE7A009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C26C-5CAE-428B-956F-CFF70AA47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15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0012907-CF66-4817-BC2B-AE35CEE7A009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4C6C26C-5CAE-428B-956F-CFF70AA47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63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6DF2-0683-C63B-F49A-A8457753EB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RPPOOP MINI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DB3B3-5445-1EE3-5FF4-2016ADC592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CLUB RECOMMANDATION SYSTEM</a:t>
            </a:r>
          </a:p>
          <a:p>
            <a:r>
              <a:rPr lang="en-US" dirty="0">
                <a:solidFill>
                  <a:schemeClr val="bg1"/>
                </a:solidFill>
              </a:rPr>
              <a:t>Team Members</a:t>
            </a:r>
          </a:p>
          <a:p>
            <a:r>
              <a:rPr lang="en-US" dirty="0">
                <a:solidFill>
                  <a:schemeClr val="bg1"/>
                </a:solidFill>
              </a:rPr>
              <a:t>Pratik Patil 112003104</a:t>
            </a:r>
          </a:p>
          <a:p>
            <a:r>
              <a:rPr lang="en-US" dirty="0" err="1">
                <a:solidFill>
                  <a:schemeClr val="bg1"/>
                </a:solidFill>
              </a:rPr>
              <a:t>Prerna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Tulsiani</a:t>
            </a:r>
            <a:r>
              <a:rPr lang="en-US" dirty="0">
                <a:solidFill>
                  <a:schemeClr val="bg1"/>
                </a:solidFill>
              </a:rPr>
              <a:t>	112003114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38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FAA3B-49C7-4D08-F634-9E35DC451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 Statement: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To help the students to recommend the clubs and connect them with their seniors who can guide them.</a:t>
            </a:r>
          </a:p>
          <a:p>
            <a:r>
              <a:rPr lang="en-IN" dirty="0">
                <a:solidFill>
                  <a:schemeClr val="bg1"/>
                </a:solidFill>
              </a:rPr>
              <a:t>Tech Stacks Used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MERN</a:t>
            </a:r>
          </a:p>
        </p:txBody>
      </p:sp>
    </p:spTree>
    <p:extLst>
      <p:ext uri="{BB962C8B-B14F-4D97-AF65-F5344CB8AC3E}">
        <p14:creationId xmlns:p14="http://schemas.microsoft.com/office/powerpoint/2010/main" val="86213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3B43-1271-0D41-59E5-09DCD7863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7" y="443985"/>
            <a:ext cx="8534400" cy="2365890"/>
          </a:xfrm>
        </p:spPr>
        <p:txBody>
          <a:bodyPr>
            <a:normAutofit/>
          </a:bodyPr>
          <a:lstStyle/>
          <a:p>
            <a:r>
              <a:rPr lang="en-US" sz="4000" dirty="0"/>
              <a:t>Central Idea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981054-8197-5A2C-BEB6-4B0E71387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5848" y="1"/>
            <a:ext cx="8426152" cy="6908138"/>
          </a:xfrm>
        </p:spPr>
      </p:pic>
    </p:spTree>
    <p:extLst>
      <p:ext uri="{BB962C8B-B14F-4D97-AF65-F5344CB8AC3E}">
        <p14:creationId xmlns:p14="http://schemas.microsoft.com/office/powerpoint/2010/main" val="152719276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</TotalTime>
  <Words>44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Slice</vt:lpstr>
      <vt:lpstr>RPPOOP MINI PROJECT</vt:lpstr>
      <vt:lpstr>PowerPoint Presentation</vt:lpstr>
      <vt:lpstr>Central Idea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RPPOOP MINI PROJECT</dc:title>
  <dc:creator>PATIL PRATIK VIJAYKUMAR</dc:creator>
  <cp:lastModifiedBy>PATIL PRATIK VIJAYKUMAR</cp:lastModifiedBy>
  <cp:revision>1</cp:revision>
  <dcterms:created xsi:type="dcterms:W3CDTF">2022-06-24T09:30:05Z</dcterms:created>
  <dcterms:modified xsi:type="dcterms:W3CDTF">2022-06-24T09:57:52Z</dcterms:modified>
</cp:coreProperties>
</file>