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3641-8B60-22DD-383E-DF5907AB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3EFD-C307-D67D-FD57-6B2ED2AB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1DF1-EEC0-2B68-00BD-20D76AD8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EED6-8A64-012E-D841-81DAB8E1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6228-B85E-B2D4-45DF-595DBF99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7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C17-E71A-FA81-BB48-FD9CE25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9DA1-0CC0-C8D8-DAA5-3F4AB5F3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FABE-1058-58B7-9AD2-EAECE49F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8175-F9FA-374C-EF22-2CA1A38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9549-3181-AB60-0053-1DC9629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F901E-5265-B4F5-4F58-3B075EAFB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DA672-9445-CD3E-4BE9-0A3D179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1FE2-C1A5-8B81-FA1E-3599C692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2983-D704-3E8D-86FB-E2837084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A64D-EB11-4125-A963-4629CC40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8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6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3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9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2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38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3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7BA5-F19E-5A37-986D-A32344D1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D099-5B07-A5F0-9498-BCD27F77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0917-66F6-159B-88B0-0807F909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AA36-AC95-F039-7EFE-027081D0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773E-EF6B-448F-EDFD-1E55BD8B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9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13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23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3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00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55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08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40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6BFF-D8CA-BFC7-4F72-B4A6DC0A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8754-B986-FB8F-C1B6-4E1A7122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7EC4-67A3-6CC0-8073-37EAC34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3DD7-ED71-FAC4-F7F1-FEE653A3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9B91-98B5-D3D9-C096-BBD3A20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2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55C-9A52-3E5B-F82B-1EFB119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8BF3-5764-FCAA-5719-2BBBE9E7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8BD8E-2E01-E90D-AC1F-23CEA9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BDF42-E65D-A8BC-C756-DBAB640F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DD78-1CB0-B7AB-AADF-955295F3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F703-A347-5086-81CF-FA94E599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7722-7E88-04E9-59A0-6C86008B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C63-B188-41C5-D71A-ADD64EDB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F6BB-5459-2B73-CA42-236AB6C1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22A3-ED5D-2509-C96B-CBACAD59E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8817-9649-69B9-D451-EF98DA16F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C576A-E4F3-9E47-41D2-ECD86FB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1FF2-2571-BCE0-9BB2-AE3A806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A6B-1BD6-FE04-8187-0B3579B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65D0-6844-DE40-15B8-37B83F2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AC4F1-631D-0D67-9555-4AF0336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FE06D-C64E-CD49-0E42-6FF43A5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967F-1ABD-5FBE-FF0F-41F3F87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5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19F88-9E9A-0C17-FA08-5A8D1B27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20D4F-1A98-7B07-8A2F-104A0811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44A4-754C-0DA2-49AD-8479127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79B-7DA2-31B9-A413-2C739F6D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0E7E-7CBA-CBC7-81C5-45D21C4F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C901B-23E5-E267-DB84-9C048DC6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8B10-D8B5-748A-0981-D3DC684E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C2014-B96B-0BE2-297A-1293A2F6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6835-A45A-0CD5-0B54-38C0466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233C-1850-3268-2CF6-B20213FF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52BCC-C9E0-EBFF-D208-008D3E27C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79F1-3B64-5687-8F9F-646BA40A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3581B-66AA-8F00-CB72-17D22617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A781-8282-E249-AB96-1732DE90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A21A-0AE4-1419-4B7A-A7B09276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EBB5A-6AD6-0C4C-D66F-C90978EB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5E01-333E-5918-3305-8425D2BE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5BF4-4C70-5178-9C88-FD658B3D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E6BD-948E-4AAA-FA08-0D6344631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D49-F9BB-2541-6B77-F7462263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0E75-B545-43A0-AECC-A29B74CB447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D751-2CE4-4228-8318-79BCBEFF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3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technology.github.io/docs/cck/networking/learn-networking-basic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C81B-3C7A-E8E7-678B-EE3C16D0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650" y="600075"/>
            <a:ext cx="4991677" cy="19676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NLTK Toolkit </a:t>
            </a:r>
            <a:br>
              <a:rPr lang="en-US" sz="6600" b="1" dirty="0"/>
            </a:br>
            <a:r>
              <a:rPr lang="en-US" sz="6600" b="1" dirty="0"/>
              <a:t>Using C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F682-2881-0CF7-AA88-8E57E817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1" y="3590925"/>
            <a:ext cx="3947968" cy="247736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112003104 Pratik Patil</a:t>
            </a:r>
          </a:p>
          <a:p>
            <a:pPr marL="0" indent="0">
              <a:buNone/>
            </a:pPr>
            <a:r>
              <a:rPr lang="en-US" sz="3600" dirty="0"/>
              <a:t>COMP DIV-2</a:t>
            </a:r>
          </a:p>
          <a:p>
            <a:pPr marL="0" indent="0">
              <a:buNone/>
            </a:pPr>
            <a:r>
              <a:rPr lang="en-US" sz="3600" dirty="0"/>
              <a:t>DSA Mini Project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05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B463-2178-80C3-CA93-06D70527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540A-82B4-311E-9289-98ED21A3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Porter stemming algorithm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‘Porter stemmer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’)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/>
              <a:t>is the process of reducing inflection in words to their root forms such as mapping a group of words to the same stem</a:t>
            </a:r>
          </a:p>
          <a:p>
            <a:pPr marL="0" indent="0">
              <a:buNone/>
            </a:pPr>
            <a:r>
              <a:rPr lang="en-US" dirty="0"/>
              <a:t>E.g. program is a stem word which is extended further </a:t>
            </a:r>
          </a:p>
          <a:p>
            <a:pPr marL="0" indent="0">
              <a:buNone/>
            </a:pPr>
            <a:r>
              <a:rPr lang="en-US" dirty="0"/>
              <a:t>Programmers </a:t>
            </a:r>
            <a:r>
              <a:rPr lang="en-US" dirty="0">
                <a:sym typeface="Wingdings" panose="05000000000000000000" pitchFamily="2" charset="2"/>
              </a:rPr>
              <a:t> program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Programming  program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Programs  program</a:t>
            </a:r>
          </a:p>
          <a:p>
            <a:r>
              <a:rPr lang="en-US" i="1" u="sng" dirty="0">
                <a:solidFill>
                  <a:schemeClr val="bg1"/>
                </a:solidFill>
              </a:rPr>
              <a:t>WordNET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lexical database of words in which we have words grouped differently into a set of its root word(Stem  word) where each word in the database is expressing its distinct concept.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8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39F6D9-56D3-D7EB-90B3-7290F38A0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90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5BB9-072D-4403-D9CB-542FE919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B8D6-D21C-67AA-C5F6-DA2C8D71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Graphs for creating a dense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Regular Expression</a:t>
            </a:r>
          </a:p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Stemming is </a:t>
            </a:r>
            <a:r>
              <a:rPr lang="en-US" b="0" i="0" dirty="0">
                <a:effectLst/>
                <a:latin typeface="charter"/>
              </a:rPr>
              <a:t>most common text pre-processing techniques in NLP used to clean the data which makes it easier to process it further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harter"/>
              </a:rPr>
              <a:t>WordNet is a kind of dictionary which is used to map the relations between different set of words having same common 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3192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Times New Roman</vt:lpstr>
      <vt:lpstr>Tw Cen MT</vt:lpstr>
      <vt:lpstr>Wingdings</vt:lpstr>
      <vt:lpstr>Office Theme</vt:lpstr>
      <vt:lpstr>Circuit</vt:lpstr>
      <vt:lpstr>NLTK Toolkit  Using C</vt:lpstr>
      <vt:lpstr>Introduction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 Toolkit  Using C</dc:title>
  <dc:creator>PATIL PRATIK VIJAYKUMAR</dc:creator>
  <cp:lastModifiedBy>PATIL PRATIK VIJAYKUMAR</cp:lastModifiedBy>
  <cp:revision>1</cp:revision>
  <dcterms:created xsi:type="dcterms:W3CDTF">2022-06-06T16:51:45Z</dcterms:created>
  <dcterms:modified xsi:type="dcterms:W3CDTF">2022-06-12T18:04:46Z</dcterms:modified>
</cp:coreProperties>
</file>