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36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455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12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9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71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77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337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94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193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588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233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FAE9-194C-4790-A945-25BD67049D41}" type="datetimeFigureOut">
              <a:rPr lang="sk-SK" smtClean="0"/>
              <a:t>09. 04. 2018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6F66-F1B5-4734-A363-00C730D4AE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42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dĺžnik 61"/>
          <p:cNvSpPr/>
          <p:nvPr/>
        </p:nvSpPr>
        <p:spPr>
          <a:xfrm>
            <a:off x="127000" y="142875"/>
            <a:ext cx="4667582" cy="2959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Vývojový diagram: preddefinovaný proces 9"/>
          <p:cNvSpPr/>
          <p:nvPr/>
        </p:nvSpPr>
        <p:spPr>
          <a:xfrm>
            <a:off x="2063850" y="1579681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Kocka 11"/>
          <p:cNvSpPr/>
          <p:nvPr/>
        </p:nvSpPr>
        <p:spPr>
          <a:xfrm>
            <a:off x="3884339" y="1554767"/>
            <a:ext cx="590203" cy="641525"/>
          </a:xfrm>
          <a:prstGeom prst="cube">
            <a:avLst>
              <a:gd name="adj" fmla="val 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1843561" y="2366183"/>
            <a:ext cx="12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564297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Knižnica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Vývojový diagram: preddefinovaný proces 14"/>
          <p:cNvSpPr/>
          <p:nvPr/>
        </p:nvSpPr>
        <p:spPr>
          <a:xfrm>
            <a:off x="5505322" y="1532056"/>
            <a:ext cx="789709" cy="6451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285033" y="2318558"/>
            <a:ext cx="128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Kompilátor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Kocka 16"/>
          <p:cNvSpPr/>
          <p:nvPr/>
        </p:nvSpPr>
        <p:spPr>
          <a:xfrm>
            <a:off x="7325812" y="1535717"/>
            <a:ext cx="538368" cy="585183"/>
          </a:xfrm>
          <a:prstGeom prst="cube">
            <a:avLst>
              <a:gd name="adj" fmla="val 9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7005769" y="2318558"/>
            <a:ext cx="128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8680451" y="2318558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Spustenie na</a:t>
            </a:r>
          </a:p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zariadení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Skupina 18"/>
          <p:cNvGrpSpPr/>
          <p:nvPr/>
        </p:nvGrpSpPr>
        <p:grpSpPr>
          <a:xfrm>
            <a:off x="247517" y="276686"/>
            <a:ext cx="1596044" cy="964276"/>
            <a:chOff x="407324" y="432261"/>
            <a:chExt cx="1596044" cy="964276"/>
          </a:xfrm>
        </p:grpSpPr>
        <p:grpSp>
          <p:nvGrpSpPr>
            <p:cNvPr id="9" name="Skupina 8"/>
            <p:cNvGrpSpPr/>
            <p:nvPr/>
          </p:nvGrpSpPr>
          <p:grpSpPr>
            <a:xfrm>
              <a:off x="407324" y="432261"/>
              <a:ext cx="1596044" cy="964276"/>
              <a:chOff x="482138" y="440574"/>
              <a:chExt cx="1596044" cy="964276"/>
            </a:xfrm>
          </p:grpSpPr>
          <p:sp>
            <p:nvSpPr>
              <p:cNvPr id="4" name="Obdĺžnik 3"/>
              <p:cNvSpPr/>
              <p:nvPr/>
            </p:nvSpPr>
            <p:spPr>
              <a:xfrm>
                <a:off x="482138" y="698269"/>
                <a:ext cx="1596044" cy="70658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" name="Obdĺžnik 4"/>
              <p:cNvSpPr/>
              <p:nvPr/>
            </p:nvSpPr>
            <p:spPr>
              <a:xfrm>
                <a:off x="482139" y="440574"/>
                <a:ext cx="665018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endParaRPr lang="sk-SK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BlokTextu 5"/>
              <p:cNvSpPr txBox="1"/>
              <p:nvPr/>
            </p:nvSpPr>
            <p:spPr>
              <a:xfrm>
                <a:off x="691635" y="728394"/>
                <a:ext cx="1205715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sk-SK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Projekt</a:t>
                </a:r>
                <a:r>
                  <a:rPr lang="sk-SK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.ino</a:t>
                </a:r>
                <a:endPara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bdĺžnik s jedným odstrihnutým a jedným zaobleným rohom 6"/>
              <p:cNvSpPr/>
              <p:nvPr/>
            </p:nvSpPr>
            <p:spPr>
              <a:xfrm>
                <a:off x="567505" y="826592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" name="Obdĺžnik s jedným odstrihnutým a jedným zaobleným rohom 7"/>
              <p:cNvSpPr/>
              <p:nvPr/>
            </p:nvSpPr>
            <p:spPr>
              <a:xfrm>
                <a:off x="567505" y="1099358"/>
                <a:ext cx="124130" cy="174568"/>
              </a:xfrm>
              <a:prstGeom prst="snip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1" name="BlokTextu 20"/>
            <p:cNvSpPr txBox="1"/>
            <p:nvPr/>
          </p:nvSpPr>
          <p:spPr>
            <a:xfrm>
              <a:off x="618311" y="996101"/>
              <a:ext cx="126869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Projekt</a:t>
              </a:r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.xml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Zaoblená spojnica 22"/>
          <p:cNvCxnSpPr>
            <a:stCxn id="21" idx="3"/>
            <a:endCxn id="10" idx="0"/>
          </p:cNvCxnSpPr>
          <p:nvPr/>
        </p:nvCxnSpPr>
        <p:spPr>
          <a:xfrm>
            <a:off x="1727200" y="1025192"/>
            <a:ext cx="731505" cy="554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Zaoblená spojnica 28"/>
          <p:cNvCxnSpPr>
            <a:stCxn id="10" idx="3"/>
            <a:endCxn id="12" idx="2"/>
          </p:cNvCxnSpPr>
          <p:nvPr/>
        </p:nvCxnSpPr>
        <p:spPr>
          <a:xfrm flipV="1">
            <a:off x="2853559" y="1898592"/>
            <a:ext cx="1030780" cy="3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Zaoblená spojnica 30"/>
          <p:cNvCxnSpPr>
            <a:stCxn id="12" idx="5"/>
            <a:endCxn id="15" idx="1"/>
          </p:cNvCxnSpPr>
          <p:nvPr/>
        </p:nvCxnSpPr>
        <p:spPr>
          <a:xfrm>
            <a:off x="4474542" y="1852467"/>
            <a:ext cx="1030780" cy="2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Zaoblená spojnica 32"/>
          <p:cNvCxnSpPr>
            <a:stCxn id="15" idx="3"/>
            <a:endCxn id="17" idx="2"/>
          </p:cNvCxnSpPr>
          <p:nvPr/>
        </p:nvCxnSpPr>
        <p:spPr>
          <a:xfrm>
            <a:off x="6295031" y="1854649"/>
            <a:ext cx="1030781" cy="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Zaoblená spojnica 34"/>
          <p:cNvCxnSpPr>
            <a:stCxn id="17" idx="5"/>
            <a:endCxn id="1028" idx="1"/>
          </p:cNvCxnSpPr>
          <p:nvPr/>
        </p:nvCxnSpPr>
        <p:spPr>
          <a:xfrm flipV="1">
            <a:off x="7864180" y="1798126"/>
            <a:ext cx="1053007" cy="3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Zaoblená spojnica 36"/>
          <p:cNvCxnSpPr>
            <a:stCxn id="6" idx="3"/>
            <a:endCxn id="15" idx="0"/>
          </p:cNvCxnSpPr>
          <p:nvPr/>
        </p:nvCxnSpPr>
        <p:spPr>
          <a:xfrm>
            <a:off x="1662729" y="749172"/>
            <a:ext cx="4237448" cy="782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BlokTextu 62"/>
          <p:cNvSpPr txBox="1"/>
          <p:nvPr/>
        </p:nvSpPr>
        <p:spPr>
          <a:xfrm>
            <a:off x="127000" y="2825792"/>
            <a:ext cx="113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Naše rozšírenie</a:t>
            </a:r>
            <a:endParaRPr lang="sk-SK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Ovál 1026"/>
          <p:cNvSpPr/>
          <p:nvPr/>
        </p:nvSpPr>
        <p:spPr>
          <a:xfrm>
            <a:off x="1033054" y="23591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ál 67"/>
          <p:cNvSpPr/>
          <p:nvPr/>
        </p:nvSpPr>
        <p:spPr>
          <a:xfrm>
            <a:off x="2905392" y="161133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Ovál 68"/>
          <p:cNvSpPr/>
          <p:nvPr/>
        </p:nvSpPr>
        <p:spPr>
          <a:xfrm>
            <a:off x="4568487" y="1586396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Ovál 69"/>
          <p:cNvSpPr/>
          <p:nvPr/>
        </p:nvSpPr>
        <p:spPr>
          <a:xfrm>
            <a:off x="6366869" y="1586395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ál 70"/>
          <p:cNvSpPr/>
          <p:nvPr/>
        </p:nvSpPr>
        <p:spPr>
          <a:xfrm>
            <a:off x="7940942" y="1516559"/>
            <a:ext cx="211731" cy="211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sk-SK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cdn.arduino.cc/homepage/images/what_is-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87" y="1495954"/>
            <a:ext cx="777518" cy="6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11400" y="330557"/>
            <a:ext cx="70612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 rootTreeNode, treeNode;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Koreňový element stromu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"Nástroje"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Pridanie stromu elementov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"Priečinok 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1.1"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1.2"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rootTreeNode.add(treeNode);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"Priečinok 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2.1"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2.2"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treeNode.add(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DefaultMutableTreeNode(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"Komponent 2.3"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rootTreeNode.add(treeNode);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Vytvorenie modelu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TreeModel treeModel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DefaultTreeModel(rootTreeNode);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Grafický element stromu a vloženie do okna swing</a:t>
            </a:r>
            <a:br>
              <a:rPr kumimoji="0" lang="sk-SK" altLang="sk-SK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JTree jTree = </a:t>
            </a:r>
            <a:r>
              <a:rPr kumimoji="0" lang="sk-SK" altLang="sk-SK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JTree(treeModel);</a:t>
            </a:r>
            <a:b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add(jTree, BorderLayout.</a:t>
            </a:r>
            <a:r>
              <a:rPr kumimoji="0" lang="sk-SK" altLang="sk-SK" sz="1200" b="1" i="1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sk-SK" altLang="sk-SK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sk-SK" altLang="sk-SK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513266"/>
            <a:ext cx="1936750" cy="30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811" y="127415"/>
            <a:ext cx="34544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 !=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&gt; b) {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 - b;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 - a;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2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sk-SK" altLang="sk-SK" sz="2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kumimoji="0" lang="sk-SK" altLang="sk-SK" sz="20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Rovná spojnica 18"/>
          <p:cNvCxnSpPr>
            <a:stCxn id="4" idx="2"/>
          </p:cNvCxnSpPr>
          <p:nvPr/>
        </p:nvCxnSpPr>
        <p:spPr>
          <a:xfrm flipH="1">
            <a:off x="4210911" y="678071"/>
            <a:ext cx="1429806" cy="3346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nica 20"/>
          <p:cNvCxnSpPr>
            <a:stCxn id="4" idx="2"/>
            <a:endCxn id="6" idx="0"/>
          </p:cNvCxnSpPr>
          <p:nvPr/>
        </p:nvCxnSpPr>
        <p:spPr>
          <a:xfrm>
            <a:off x="5640717" y="678071"/>
            <a:ext cx="1299716" cy="3346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ovná spojnica 22"/>
          <p:cNvCxnSpPr>
            <a:stCxn id="5" idx="2"/>
            <a:endCxn id="7" idx="0"/>
          </p:cNvCxnSpPr>
          <p:nvPr/>
        </p:nvCxnSpPr>
        <p:spPr>
          <a:xfrm flipH="1">
            <a:off x="3457989" y="1382014"/>
            <a:ext cx="752923" cy="519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ovná spojnica 24"/>
          <p:cNvCxnSpPr>
            <a:stCxn id="5" idx="2"/>
            <a:endCxn id="10" idx="0"/>
          </p:cNvCxnSpPr>
          <p:nvPr/>
        </p:nvCxnSpPr>
        <p:spPr>
          <a:xfrm>
            <a:off x="4210912" y="1382014"/>
            <a:ext cx="1512729" cy="519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ovná spojnica 26"/>
          <p:cNvCxnSpPr>
            <a:stCxn id="6" idx="2"/>
            <a:endCxn id="11" idx="0"/>
          </p:cNvCxnSpPr>
          <p:nvPr/>
        </p:nvCxnSpPr>
        <p:spPr>
          <a:xfrm>
            <a:off x="6940433" y="1382014"/>
            <a:ext cx="1185934" cy="519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ovná spojnica 28"/>
          <p:cNvCxnSpPr>
            <a:stCxn id="10" idx="2"/>
            <a:endCxn id="13" idx="0"/>
          </p:cNvCxnSpPr>
          <p:nvPr/>
        </p:nvCxnSpPr>
        <p:spPr>
          <a:xfrm flipH="1">
            <a:off x="4934980" y="2270623"/>
            <a:ext cx="788661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ovná spojnica 30"/>
          <p:cNvCxnSpPr>
            <a:stCxn id="10" idx="2"/>
            <a:endCxn id="16" idx="0"/>
          </p:cNvCxnSpPr>
          <p:nvPr/>
        </p:nvCxnSpPr>
        <p:spPr>
          <a:xfrm>
            <a:off x="5723641" y="2270623"/>
            <a:ext cx="1069315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ovná spojnica 32"/>
          <p:cNvCxnSpPr>
            <a:stCxn id="10" idx="2"/>
            <a:endCxn id="17" idx="0"/>
          </p:cNvCxnSpPr>
          <p:nvPr/>
        </p:nvCxnSpPr>
        <p:spPr>
          <a:xfrm>
            <a:off x="5723641" y="2270623"/>
            <a:ext cx="2727942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ovná spojnica 34"/>
          <p:cNvCxnSpPr>
            <a:stCxn id="16" idx="2"/>
          </p:cNvCxnSpPr>
          <p:nvPr/>
        </p:nvCxnSpPr>
        <p:spPr>
          <a:xfrm>
            <a:off x="6792956" y="3348441"/>
            <a:ext cx="47617" cy="3198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ovná spojnica 36"/>
          <p:cNvCxnSpPr>
            <a:stCxn id="17" idx="2"/>
          </p:cNvCxnSpPr>
          <p:nvPr/>
        </p:nvCxnSpPr>
        <p:spPr>
          <a:xfrm>
            <a:off x="8451583" y="3348441"/>
            <a:ext cx="126360" cy="2220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ovná spojnica 38"/>
          <p:cNvCxnSpPr>
            <a:stCxn id="7" idx="2"/>
            <a:endCxn id="8" idx="0"/>
          </p:cNvCxnSpPr>
          <p:nvPr/>
        </p:nvCxnSpPr>
        <p:spPr>
          <a:xfrm flipH="1">
            <a:off x="1807467" y="2270623"/>
            <a:ext cx="1650522" cy="746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ovná spojnica 40"/>
          <p:cNvCxnSpPr>
            <a:stCxn id="7" idx="2"/>
            <a:endCxn id="9" idx="0"/>
          </p:cNvCxnSpPr>
          <p:nvPr/>
        </p:nvCxnSpPr>
        <p:spPr>
          <a:xfrm>
            <a:off x="3457989" y="2270623"/>
            <a:ext cx="0" cy="7465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ovná spojnica 42"/>
          <p:cNvCxnSpPr>
            <a:stCxn id="13" idx="2"/>
            <a:endCxn id="14" idx="0"/>
          </p:cNvCxnSpPr>
          <p:nvPr/>
        </p:nvCxnSpPr>
        <p:spPr>
          <a:xfrm flipH="1">
            <a:off x="3938296" y="3348441"/>
            <a:ext cx="996684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ovná spojnica 44"/>
          <p:cNvCxnSpPr>
            <a:stCxn id="13" idx="2"/>
            <a:endCxn id="15" idx="0"/>
          </p:cNvCxnSpPr>
          <p:nvPr/>
        </p:nvCxnSpPr>
        <p:spPr>
          <a:xfrm>
            <a:off x="4934980" y="3348441"/>
            <a:ext cx="669545" cy="7084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lokTextu 3"/>
          <p:cNvSpPr txBox="1"/>
          <p:nvPr/>
        </p:nvSpPr>
        <p:spPr>
          <a:xfrm>
            <a:off x="5050972" y="308739"/>
            <a:ext cx="117949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PROGRAM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810000" y="1012682"/>
            <a:ext cx="80182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WHILE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462577" y="1012682"/>
            <a:ext cx="9557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RETURN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890590" y="1901291"/>
            <a:ext cx="11347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COND (!=)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099388" y="3017172"/>
            <a:ext cx="1416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(A)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890590" y="3017172"/>
            <a:ext cx="113479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CONST (0)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5549555" y="1901291"/>
            <a:ext cx="3481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IF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7418288" y="1901291"/>
            <a:ext cx="1416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(A)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4405251" y="2979109"/>
            <a:ext cx="105945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COND (&gt;)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3230217" y="4056927"/>
            <a:ext cx="1416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(A)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4900454" y="4056927"/>
            <a:ext cx="140814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VARIABLE (B)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6462577" y="2979109"/>
            <a:ext cx="6607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EXPR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8121204" y="2979109"/>
            <a:ext cx="6607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EXPR</a:t>
            </a:r>
          </a:p>
        </p:txBody>
      </p:sp>
      <p:sp>
        <p:nvSpPr>
          <p:cNvPr id="48" name="BlokTextu 47"/>
          <p:cNvSpPr txBox="1"/>
          <p:nvPr/>
        </p:nvSpPr>
        <p:spPr>
          <a:xfrm>
            <a:off x="6661678" y="354892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49" name="BlokTextu 48"/>
          <p:cNvSpPr txBox="1"/>
          <p:nvPr/>
        </p:nvSpPr>
        <p:spPr>
          <a:xfrm>
            <a:off x="8424172" y="34483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00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1732"/>
            <a:ext cx="2133600" cy="13906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785937"/>
            <a:ext cx="2133600" cy="141922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51732"/>
            <a:ext cx="2133600" cy="239077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9" y="2015987"/>
            <a:ext cx="167971" cy="167971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8" y="482462"/>
            <a:ext cx="167971" cy="167971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52" y="975632"/>
            <a:ext cx="167971" cy="167971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04" y="1298198"/>
            <a:ext cx="167971" cy="16797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741612" y="767229"/>
            <a:ext cx="2390775" cy="58477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1600" dirty="0" smtClean="0"/>
              <a:t>Použitie rovnakého názvu komponentu!</a:t>
            </a:r>
            <a:endParaRPr lang="sk-SK" sz="1600" dirty="0"/>
          </a:p>
        </p:txBody>
      </p:sp>
      <p:sp>
        <p:nvSpPr>
          <p:cNvPr id="12" name="BlokTextu 11"/>
          <p:cNvSpPr txBox="1"/>
          <p:nvPr/>
        </p:nvSpPr>
        <p:spPr>
          <a:xfrm>
            <a:off x="2751139" y="1723599"/>
            <a:ext cx="2390775" cy="58477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1600" dirty="0" smtClean="0"/>
              <a:t>Použitie rovnakého hardvérového prostriedku</a:t>
            </a:r>
            <a:endParaRPr lang="sk-SK" sz="1600" dirty="0"/>
          </a:p>
        </p:txBody>
      </p:sp>
      <p:cxnSp>
        <p:nvCxnSpPr>
          <p:cNvPr id="15" name="Rovná spojnica 14"/>
          <p:cNvCxnSpPr>
            <a:stCxn id="8" idx="3"/>
            <a:endCxn id="11" idx="1"/>
          </p:cNvCxnSpPr>
          <p:nvPr/>
        </p:nvCxnSpPr>
        <p:spPr>
          <a:xfrm>
            <a:off x="2368549" y="566448"/>
            <a:ext cx="373063" cy="4931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ovná spojnica 16"/>
          <p:cNvCxnSpPr>
            <a:stCxn id="7" idx="3"/>
            <a:endCxn id="11" idx="1"/>
          </p:cNvCxnSpPr>
          <p:nvPr/>
        </p:nvCxnSpPr>
        <p:spPr>
          <a:xfrm flipV="1">
            <a:off x="2368550" y="1059617"/>
            <a:ext cx="373062" cy="10403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ovná spojnica 18"/>
          <p:cNvCxnSpPr>
            <a:stCxn id="9" idx="3"/>
            <a:endCxn id="12" idx="1"/>
          </p:cNvCxnSpPr>
          <p:nvPr/>
        </p:nvCxnSpPr>
        <p:spPr>
          <a:xfrm>
            <a:off x="2359023" y="1059618"/>
            <a:ext cx="392116" cy="9563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Rovná spojnica 20"/>
          <p:cNvCxnSpPr>
            <a:stCxn id="6" idx="1"/>
            <a:endCxn id="12" idx="3"/>
          </p:cNvCxnSpPr>
          <p:nvPr/>
        </p:nvCxnSpPr>
        <p:spPr>
          <a:xfrm flipH="1">
            <a:off x="5141914" y="1447120"/>
            <a:ext cx="344486" cy="5688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5250" y="104775"/>
            <a:ext cx="3867150" cy="2571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161925" y="1971675"/>
            <a:ext cx="3695700" cy="6381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61925" y="465654"/>
            <a:ext cx="723900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62025" y="465654"/>
            <a:ext cx="1085850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133600" y="465654"/>
            <a:ext cx="971550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200400" y="465654"/>
            <a:ext cx="657225" cy="142029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95250" y="96322"/>
            <a:ext cx="28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Základné rozloženie záložiek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 rot="18900000">
            <a:off x="1692707" y="2152262"/>
            <a:ext cx="67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Konzola</a:t>
            </a:r>
            <a:endParaRPr lang="sk-SK" sz="1200" dirty="0"/>
          </a:p>
        </p:txBody>
      </p:sp>
      <p:sp>
        <p:nvSpPr>
          <p:cNvPr id="12" name="BlokTextu 11"/>
          <p:cNvSpPr txBox="1"/>
          <p:nvPr/>
        </p:nvSpPr>
        <p:spPr>
          <a:xfrm rot="18900000">
            <a:off x="-48165" y="968459"/>
            <a:ext cx="105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Ponuka</a:t>
            </a:r>
          </a:p>
          <a:p>
            <a:pPr algn="ctr"/>
            <a:r>
              <a:rPr lang="sk-SK" sz="1200" dirty="0" smtClean="0"/>
              <a:t>komponentov</a:t>
            </a:r>
            <a:endParaRPr lang="sk-SK" sz="1200" dirty="0"/>
          </a:p>
        </p:txBody>
      </p:sp>
      <p:sp>
        <p:nvSpPr>
          <p:cNvPr id="13" name="BlokTextu 12"/>
          <p:cNvSpPr txBox="1"/>
          <p:nvPr/>
        </p:nvSpPr>
        <p:spPr>
          <a:xfrm rot="18900000">
            <a:off x="977831" y="852637"/>
            <a:ext cx="10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Inštancie </a:t>
            </a:r>
          </a:p>
          <a:p>
            <a:pPr algn="ctr"/>
            <a:r>
              <a:rPr lang="sk-SK" sz="1200" dirty="0"/>
              <a:t>k</a:t>
            </a:r>
            <a:r>
              <a:rPr lang="sk-SK" sz="1200" dirty="0" smtClean="0"/>
              <a:t>omponentov</a:t>
            </a:r>
          </a:p>
          <a:p>
            <a:pPr algn="ctr"/>
            <a:r>
              <a:rPr lang="sk-SK" sz="1200" dirty="0" smtClean="0"/>
              <a:t>projektu</a:t>
            </a:r>
            <a:endParaRPr lang="sk-SK" sz="1200" dirty="0"/>
          </a:p>
        </p:txBody>
      </p:sp>
      <p:sp>
        <p:nvSpPr>
          <p:cNvPr id="14" name="BlokTextu 13"/>
          <p:cNvSpPr txBox="1"/>
          <p:nvPr/>
        </p:nvSpPr>
        <p:spPr>
          <a:xfrm rot="18900000">
            <a:off x="2148098" y="838972"/>
            <a:ext cx="91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Editor</a:t>
            </a:r>
          </a:p>
          <a:p>
            <a:pPr algn="ctr"/>
            <a:r>
              <a:rPr lang="sk-SK" sz="1200" dirty="0" smtClean="0"/>
              <a:t>zdrojového </a:t>
            </a:r>
          </a:p>
          <a:p>
            <a:pPr algn="ctr"/>
            <a:r>
              <a:rPr lang="sk-SK" sz="1200" dirty="0" smtClean="0"/>
              <a:t>kódu</a:t>
            </a:r>
          </a:p>
        </p:txBody>
      </p:sp>
      <p:sp>
        <p:nvSpPr>
          <p:cNvPr id="15" name="BlokTextu 14"/>
          <p:cNvSpPr txBox="1"/>
          <p:nvPr/>
        </p:nvSpPr>
        <p:spPr>
          <a:xfrm rot="18900000">
            <a:off x="3165359" y="931305"/>
            <a:ext cx="7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Vlastnosti</a:t>
            </a:r>
          </a:p>
          <a:p>
            <a:r>
              <a:rPr lang="sk-SK" sz="1200" dirty="0" smtClean="0"/>
              <a:t>inštancií</a:t>
            </a:r>
            <a:endParaRPr lang="sk-SK" sz="1200" dirty="0"/>
          </a:p>
        </p:txBody>
      </p:sp>
      <p:sp>
        <p:nvSpPr>
          <p:cNvPr id="16" name="Obdĺžnik 15"/>
          <p:cNvSpPr/>
          <p:nvPr/>
        </p:nvSpPr>
        <p:spPr>
          <a:xfrm>
            <a:off x="4127723" y="96322"/>
            <a:ext cx="3903861" cy="2571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7" name="Obdĺžnik 16"/>
          <p:cNvSpPr/>
          <p:nvPr/>
        </p:nvSpPr>
        <p:spPr>
          <a:xfrm>
            <a:off x="4231109" y="2298534"/>
            <a:ext cx="3695700" cy="30286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/>
          <p:cNvSpPr/>
          <p:nvPr/>
        </p:nvSpPr>
        <p:spPr>
          <a:xfrm>
            <a:off x="4231109" y="457201"/>
            <a:ext cx="723900" cy="89953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bdĺžnik 18"/>
          <p:cNvSpPr/>
          <p:nvPr/>
        </p:nvSpPr>
        <p:spPr>
          <a:xfrm>
            <a:off x="5031208" y="457201"/>
            <a:ext cx="1402405" cy="175259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bdĺžnik 19"/>
          <p:cNvSpPr/>
          <p:nvPr/>
        </p:nvSpPr>
        <p:spPr>
          <a:xfrm>
            <a:off x="6548066" y="457200"/>
            <a:ext cx="1365409" cy="17525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4231109" y="1407561"/>
            <a:ext cx="715069" cy="8036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4164434" y="87869"/>
            <a:ext cx="313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Alternatívne rozloženie záložiek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5742841" y="2311465"/>
            <a:ext cx="672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Konzola</a:t>
            </a:r>
            <a:endParaRPr lang="sk-SK" sz="1200" dirty="0"/>
          </a:p>
        </p:txBody>
      </p:sp>
      <p:sp>
        <p:nvSpPr>
          <p:cNvPr id="24" name="BlokTextu 23"/>
          <p:cNvSpPr txBox="1"/>
          <p:nvPr/>
        </p:nvSpPr>
        <p:spPr>
          <a:xfrm rot="18900000">
            <a:off x="5208721" y="1012170"/>
            <a:ext cx="10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Inštancie </a:t>
            </a:r>
          </a:p>
          <a:p>
            <a:pPr algn="ctr"/>
            <a:r>
              <a:rPr lang="sk-SK" sz="1200" dirty="0"/>
              <a:t>k</a:t>
            </a:r>
            <a:r>
              <a:rPr lang="sk-SK" sz="1200" dirty="0" smtClean="0"/>
              <a:t>omponentov</a:t>
            </a:r>
          </a:p>
          <a:p>
            <a:pPr algn="ctr"/>
            <a:r>
              <a:rPr lang="sk-SK" sz="1200" dirty="0" smtClean="0"/>
              <a:t>projektu</a:t>
            </a:r>
            <a:endParaRPr lang="sk-SK" sz="1200" dirty="0"/>
          </a:p>
        </p:txBody>
      </p:sp>
      <p:sp>
        <p:nvSpPr>
          <p:cNvPr id="25" name="BlokTextu 24"/>
          <p:cNvSpPr txBox="1"/>
          <p:nvPr/>
        </p:nvSpPr>
        <p:spPr>
          <a:xfrm rot="18900000">
            <a:off x="6787852" y="995704"/>
            <a:ext cx="91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Editor</a:t>
            </a:r>
          </a:p>
          <a:p>
            <a:pPr algn="ctr"/>
            <a:r>
              <a:rPr lang="sk-SK" sz="1200" dirty="0" smtClean="0"/>
              <a:t>zdrojového </a:t>
            </a:r>
          </a:p>
          <a:p>
            <a:pPr algn="ctr"/>
            <a:r>
              <a:rPr lang="sk-SK" sz="1200" dirty="0" smtClean="0"/>
              <a:t>kódu</a:t>
            </a:r>
          </a:p>
        </p:txBody>
      </p:sp>
      <p:sp>
        <p:nvSpPr>
          <p:cNvPr id="26" name="BlokTextu 25"/>
          <p:cNvSpPr txBox="1"/>
          <p:nvPr/>
        </p:nvSpPr>
        <p:spPr>
          <a:xfrm rot="18900000">
            <a:off x="4239315" y="1585732"/>
            <a:ext cx="7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Vlastnosti</a:t>
            </a:r>
          </a:p>
          <a:p>
            <a:r>
              <a:rPr lang="sk-SK" sz="1200" dirty="0" smtClean="0"/>
              <a:t>inštancií</a:t>
            </a:r>
            <a:endParaRPr lang="sk-SK" sz="1200" dirty="0"/>
          </a:p>
        </p:txBody>
      </p:sp>
      <p:sp>
        <p:nvSpPr>
          <p:cNvPr id="27" name="BlokTextu 26"/>
          <p:cNvSpPr txBox="1"/>
          <p:nvPr/>
        </p:nvSpPr>
        <p:spPr>
          <a:xfrm rot="18900000">
            <a:off x="4025828" y="643884"/>
            <a:ext cx="105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 smtClean="0"/>
              <a:t>Ponuka</a:t>
            </a:r>
          </a:p>
          <a:p>
            <a:pPr algn="ctr"/>
            <a:r>
              <a:rPr lang="sk-SK" sz="1200" dirty="0" smtClean="0"/>
              <a:t>komponentov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0723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ublina v tvare zaobleného obdĺžnika 5"/>
          <p:cNvSpPr/>
          <p:nvPr/>
        </p:nvSpPr>
        <p:spPr>
          <a:xfrm>
            <a:off x="457729" y="1221970"/>
            <a:ext cx="2128059" cy="947651"/>
          </a:xfrm>
          <a:prstGeom prst="wedgeRoundRectCallout">
            <a:avLst>
              <a:gd name="adj1" fmla="val -21224"/>
              <a:gd name="adj2" fmla="val -57676"/>
              <a:gd name="adj3" fmla="val 1666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4" name="Zaoblený obdĺžnik 3"/>
          <p:cNvSpPr/>
          <p:nvPr/>
        </p:nvSpPr>
        <p:spPr>
          <a:xfrm>
            <a:off x="440575" y="556953"/>
            <a:ext cx="1704109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noProof="1" smtClean="0"/>
              <a:t>Stlač ma</a:t>
            </a:r>
            <a:endParaRPr lang="sk-SK" noProof="1"/>
          </a:p>
        </p:txBody>
      </p:sp>
      <p:sp>
        <p:nvSpPr>
          <p:cNvPr id="5" name="BlokTextu 4"/>
          <p:cNvSpPr txBox="1"/>
          <p:nvPr/>
        </p:nvSpPr>
        <p:spPr>
          <a:xfrm>
            <a:off x="606828" y="1372629"/>
            <a:ext cx="18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 smtClean="0"/>
              <a:t>Typ komponentu:</a:t>
            </a:r>
          </a:p>
          <a:p>
            <a:r>
              <a:rPr lang="sk-SK" b="1" noProof="1" smtClean="0"/>
              <a:t>Tlačidlo</a:t>
            </a:r>
            <a:endParaRPr lang="sk-SK" b="1" noProof="1"/>
          </a:p>
        </p:txBody>
      </p:sp>
      <p:sp>
        <p:nvSpPr>
          <p:cNvPr id="7" name="Ovál 6"/>
          <p:cNvSpPr/>
          <p:nvPr/>
        </p:nvSpPr>
        <p:spPr>
          <a:xfrm>
            <a:off x="3227126" y="556953"/>
            <a:ext cx="798022" cy="798022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8" name="Ovál 7"/>
          <p:cNvSpPr/>
          <p:nvPr/>
        </p:nvSpPr>
        <p:spPr>
          <a:xfrm>
            <a:off x="6480173" y="556953"/>
            <a:ext cx="798022" cy="798022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9" name="Ovál 8"/>
          <p:cNvSpPr/>
          <p:nvPr/>
        </p:nvSpPr>
        <p:spPr>
          <a:xfrm>
            <a:off x="5075320" y="2510443"/>
            <a:ext cx="920455" cy="920455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cxnSp>
        <p:nvCxnSpPr>
          <p:cNvPr id="11" name="Zaoblená spojnica 10"/>
          <p:cNvCxnSpPr>
            <a:stCxn id="8" idx="1"/>
            <a:endCxn id="7" idx="7"/>
          </p:cNvCxnSpPr>
          <p:nvPr/>
        </p:nvCxnSpPr>
        <p:spPr>
          <a:xfrm rot="16200000" flipV="1">
            <a:off x="5252661" y="-670560"/>
            <a:ext cx="12700" cy="2688761"/>
          </a:xfrm>
          <a:prstGeom prst="curvedConnector3">
            <a:avLst>
              <a:gd name="adj1" fmla="val 1214748"/>
            </a:avLst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Zaoblená spojnica 12"/>
          <p:cNvCxnSpPr>
            <a:stCxn id="7" idx="5"/>
            <a:endCxn id="8" idx="3"/>
          </p:cNvCxnSpPr>
          <p:nvPr/>
        </p:nvCxnSpPr>
        <p:spPr>
          <a:xfrm rot="16200000" flipH="1">
            <a:off x="5252660" y="-106274"/>
            <a:ext cx="12700" cy="2688761"/>
          </a:xfrm>
          <a:prstGeom prst="curvedConnector3">
            <a:avLst>
              <a:gd name="adj1" fmla="val 1214748"/>
            </a:avLst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Zaoblená spojnica 14"/>
          <p:cNvCxnSpPr>
            <a:stCxn id="7" idx="3"/>
            <a:endCxn id="9" idx="2"/>
          </p:cNvCxnSpPr>
          <p:nvPr/>
        </p:nvCxnSpPr>
        <p:spPr>
          <a:xfrm rot="16200000" flipH="1">
            <a:off x="3343375" y="1238726"/>
            <a:ext cx="1732564" cy="1731326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Zaoblená spojnica 16"/>
          <p:cNvCxnSpPr>
            <a:stCxn id="9" idx="7"/>
            <a:endCxn id="7" idx="4"/>
          </p:cNvCxnSpPr>
          <p:nvPr/>
        </p:nvCxnSpPr>
        <p:spPr>
          <a:xfrm rot="16200000" flipV="1">
            <a:off x="4098424" y="882688"/>
            <a:ext cx="1290266" cy="2234840"/>
          </a:xfrm>
          <a:prstGeom prst="curvedConnector3">
            <a:avLst>
              <a:gd name="adj1" fmla="val 55154"/>
            </a:avLst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/>
          <p:cNvSpPr txBox="1"/>
          <p:nvPr/>
        </p:nvSpPr>
        <p:spPr>
          <a:xfrm>
            <a:off x="3186016" y="805977"/>
            <a:ext cx="880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Nestlačené</a:t>
            </a:r>
            <a:endParaRPr lang="sk-SK" sz="1200" noProof="1"/>
          </a:p>
        </p:txBody>
      </p:sp>
      <p:sp>
        <p:nvSpPr>
          <p:cNvPr id="28" name="BlokTextu 27"/>
          <p:cNvSpPr txBox="1"/>
          <p:nvPr/>
        </p:nvSpPr>
        <p:spPr>
          <a:xfrm>
            <a:off x="6521282" y="817464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Stlačené</a:t>
            </a:r>
            <a:endParaRPr lang="sk-SK" sz="1200" noProof="1"/>
          </a:p>
        </p:txBody>
      </p:sp>
      <p:sp>
        <p:nvSpPr>
          <p:cNvPr id="29" name="BlokTextu 28"/>
          <p:cNvSpPr txBox="1"/>
          <p:nvPr/>
        </p:nvSpPr>
        <p:spPr>
          <a:xfrm>
            <a:off x="5075320" y="2848802"/>
            <a:ext cx="970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Zablokované</a:t>
            </a:r>
            <a:endParaRPr lang="sk-SK" sz="1200" noProof="1"/>
          </a:p>
        </p:txBody>
      </p:sp>
      <p:sp>
        <p:nvSpPr>
          <p:cNvPr id="35" name="BlokTextu 34"/>
          <p:cNvSpPr txBox="1"/>
          <p:nvPr/>
        </p:nvSpPr>
        <p:spPr>
          <a:xfrm>
            <a:off x="4669524" y="10376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onPressed()</a:t>
            </a:r>
            <a:endParaRPr lang="sk-SK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BlokTextu 35"/>
          <p:cNvSpPr txBox="1"/>
          <p:nvPr/>
        </p:nvSpPr>
        <p:spPr>
          <a:xfrm>
            <a:off x="4608832" y="231793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onReleased()</a:t>
            </a:r>
            <a:endParaRPr lang="sk-SK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3343994" y="222501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onDisabled()</a:t>
            </a:r>
            <a:endParaRPr lang="sk-SK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BlokTextu 37"/>
          <p:cNvSpPr txBox="1"/>
          <p:nvPr/>
        </p:nvSpPr>
        <p:spPr>
          <a:xfrm>
            <a:off x="4229051" y="168896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onEnabled()</a:t>
            </a:r>
            <a:endParaRPr lang="sk-SK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/>
          <p:cNvCxnSpPr/>
          <p:nvPr/>
        </p:nvCxnSpPr>
        <p:spPr>
          <a:xfrm>
            <a:off x="490451" y="432262"/>
            <a:ext cx="0" cy="96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289915" y="139653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Čas</a:t>
            </a:r>
            <a:endParaRPr lang="sk-SK" sz="1200" noProof="1"/>
          </a:p>
        </p:txBody>
      </p:sp>
      <p:sp>
        <p:nvSpPr>
          <p:cNvPr id="9" name="Obdĺžnik 8"/>
          <p:cNvSpPr/>
          <p:nvPr/>
        </p:nvSpPr>
        <p:spPr>
          <a:xfrm>
            <a:off x="889462" y="99753"/>
            <a:ext cx="1662545" cy="44223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10" name="Obdĺžnik 9"/>
          <p:cNvSpPr/>
          <p:nvPr/>
        </p:nvSpPr>
        <p:spPr>
          <a:xfrm>
            <a:off x="2552007" y="99753"/>
            <a:ext cx="1662545" cy="44223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11" name="Obdĺžnik 10"/>
          <p:cNvSpPr/>
          <p:nvPr/>
        </p:nvSpPr>
        <p:spPr>
          <a:xfrm>
            <a:off x="4214552" y="99753"/>
            <a:ext cx="2021663" cy="44223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12" name="BlokTextu 11"/>
          <p:cNvSpPr txBox="1"/>
          <p:nvPr/>
        </p:nvSpPr>
        <p:spPr>
          <a:xfrm>
            <a:off x="1037406" y="157736"/>
            <a:ext cx="13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noProof="1" smtClean="0"/>
              <a:t>Správca udalostí</a:t>
            </a:r>
            <a:endParaRPr lang="sk-SK" sz="1400" b="1" noProof="1"/>
          </a:p>
        </p:txBody>
      </p:sp>
      <p:sp>
        <p:nvSpPr>
          <p:cNvPr id="13" name="BlokTextu 12"/>
          <p:cNvSpPr txBox="1"/>
          <p:nvPr/>
        </p:nvSpPr>
        <p:spPr>
          <a:xfrm>
            <a:off x="3001603" y="15773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noProof="1" smtClean="0"/>
              <a:t>Tlačidlo</a:t>
            </a:r>
            <a:endParaRPr lang="sk-SK" sz="1400" b="1" noProof="1"/>
          </a:p>
        </p:txBody>
      </p:sp>
      <p:sp>
        <p:nvSpPr>
          <p:cNvPr id="14" name="BlokTextu 13"/>
          <p:cNvSpPr txBox="1"/>
          <p:nvPr/>
        </p:nvSpPr>
        <p:spPr>
          <a:xfrm>
            <a:off x="4333130" y="15773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spracujUdalosť()</a:t>
            </a:r>
            <a:endParaRPr lang="sk-SK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Rovná spojnica 15"/>
          <p:cNvCxnSpPr/>
          <p:nvPr/>
        </p:nvCxnSpPr>
        <p:spPr>
          <a:xfrm>
            <a:off x="889462" y="465513"/>
            <a:ext cx="5346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889462" y="484910"/>
            <a:ext cx="5346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1662545" y="872836"/>
            <a:ext cx="0" cy="85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1663254" y="2545080"/>
            <a:ext cx="0" cy="121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>
            <a:off x="5273749" y="892140"/>
            <a:ext cx="0" cy="70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5273749" y="667696"/>
            <a:ext cx="0" cy="5237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 flipH="1">
            <a:off x="1662545" y="1203960"/>
            <a:ext cx="361120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>
            <a:off x="1670874" y="1203960"/>
            <a:ext cx="0" cy="19257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3393009" y="2232660"/>
            <a:ext cx="0" cy="3124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Rovná spojovacia šípka 31"/>
          <p:cNvCxnSpPr/>
          <p:nvPr/>
        </p:nvCxnSpPr>
        <p:spPr>
          <a:xfrm>
            <a:off x="5275134" y="1600200"/>
            <a:ext cx="0" cy="1609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>
            <a:off x="1663254" y="1727662"/>
            <a:ext cx="0" cy="8174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ovná spojovacia šípka 36"/>
          <p:cNvCxnSpPr/>
          <p:nvPr/>
        </p:nvCxnSpPr>
        <p:spPr>
          <a:xfrm>
            <a:off x="3393009" y="872836"/>
            <a:ext cx="0" cy="13598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ovná spojovacia šípka 40"/>
          <p:cNvCxnSpPr/>
          <p:nvPr/>
        </p:nvCxnSpPr>
        <p:spPr>
          <a:xfrm flipH="1">
            <a:off x="1662545" y="2545080"/>
            <a:ext cx="173046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662545" y="2545080"/>
            <a:ext cx="0" cy="66503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Rovná spojovacia šípka 42"/>
          <p:cNvCxnSpPr/>
          <p:nvPr/>
        </p:nvCxnSpPr>
        <p:spPr>
          <a:xfrm>
            <a:off x="5273749" y="3210115"/>
            <a:ext cx="0" cy="101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ovná spojovacia šípka 46"/>
          <p:cNvCxnSpPr/>
          <p:nvPr/>
        </p:nvCxnSpPr>
        <p:spPr>
          <a:xfrm>
            <a:off x="1673468" y="3210115"/>
            <a:ext cx="361120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nica 49"/>
          <p:cNvCxnSpPr/>
          <p:nvPr/>
        </p:nvCxnSpPr>
        <p:spPr>
          <a:xfrm>
            <a:off x="5273749" y="3210115"/>
            <a:ext cx="0" cy="5237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Rovná spojovacia šípka 51"/>
          <p:cNvCxnSpPr/>
          <p:nvPr/>
        </p:nvCxnSpPr>
        <p:spPr>
          <a:xfrm>
            <a:off x="3387483" y="2232660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lokTextu 53"/>
          <p:cNvSpPr txBox="1"/>
          <p:nvPr/>
        </p:nvSpPr>
        <p:spPr>
          <a:xfrm>
            <a:off x="3658400" y="753585"/>
            <a:ext cx="158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200" noProof="1" smtClean="0"/>
              <a:t>Registrácia na udalosť:</a:t>
            </a:r>
          </a:p>
          <a:p>
            <a:pPr algn="r"/>
            <a:r>
              <a:rPr lang="sk-SK" sz="1200" b="1" noProof="1" smtClean="0"/>
              <a:t>Stlačenie tlačidla</a:t>
            </a:r>
            <a:endParaRPr lang="sk-SK" sz="1200" b="1" noProof="1"/>
          </a:p>
        </p:txBody>
      </p:sp>
      <p:sp>
        <p:nvSpPr>
          <p:cNvPr id="55" name="BlokTextu 54"/>
          <p:cNvSpPr txBox="1"/>
          <p:nvPr/>
        </p:nvSpPr>
        <p:spPr>
          <a:xfrm>
            <a:off x="1662544" y="1176159"/>
            <a:ext cx="110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Zaregistrované</a:t>
            </a:r>
            <a:endParaRPr lang="sk-SK" sz="1200" b="1" noProof="1"/>
          </a:p>
        </p:txBody>
      </p:sp>
      <p:sp>
        <p:nvSpPr>
          <p:cNvPr id="56" name="BlokTextu 55"/>
          <p:cNvSpPr txBox="1"/>
          <p:nvPr/>
        </p:nvSpPr>
        <p:spPr>
          <a:xfrm>
            <a:off x="2130205" y="2084992"/>
            <a:ext cx="125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200" noProof="1" smtClean="0"/>
              <a:t>Používateľ stlačil</a:t>
            </a:r>
          </a:p>
          <a:p>
            <a:pPr algn="r"/>
            <a:r>
              <a:rPr lang="sk-SK" sz="1200" noProof="1" smtClean="0"/>
              <a:t>tlačidlo</a:t>
            </a:r>
            <a:endParaRPr lang="sk-SK" sz="1200" b="1" noProof="1"/>
          </a:p>
        </p:txBody>
      </p:sp>
      <p:sp>
        <p:nvSpPr>
          <p:cNvPr id="57" name="BlokTextu 56"/>
          <p:cNvSpPr txBox="1"/>
          <p:nvPr/>
        </p:nvSpPr>
        <p:spPr>
          <a:xfrm>
            <a:off x="1670874" y="2774071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noProof="1" smtClean="0"/>
              <a:t>Správca udalostí spustí </a:t>
            </a:r>
          </a:p>
          <a:p>
            <a:r>
              <a:rPr lang="sk-SK" sz="1200" noProof="1" smtClean="0"/>
              <a:t>všetky zaregistrované udalosti</a:t>
            </a:r>
            <a:endParaRPr lang="sk-SK" sz="1200" noProof="1"/>
          </a:p>
        </p:txBody>
      </p:sp>
      <p:sp>
        <p:nvSpPr>
          <p:cNvPr id="63" name="BlokTextu 62"/>
          <p:cNvSpPr txBox="1"/>
          <p:nvPr/>
        </p:nvSpPr>
        <p:spPr>
          <a:xfrm>
            <a:off x="4318022" y="3294995"/>
            <a:ext cx="93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200" noProof="1" smtClean="0"/>
              <a:t>Spracovanie</a:t>
            </a:r>
          </a:p>
          <a:p>
            <a:pPr algn="r"/>
            <a:r>
              <a:rPr lang="sk-SK" sz="1200" noProof="1" smtClean="0"/>
              <a:t> udalosti</a:t>
            </a:r>
          </a:p>
        </p:txBody>
      </p:sp>
    </p:spTree>
    <p:extLst>
      <p:ext uri="{BB962C8B-B14F-4D97-AF65-F5344CB8AC3E}">
        <p14:creationId xmlns:p14="http://schemas.microsoft.com/office/powerpoint/2010/main" val="20764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>
          <a:xfrm>
            <a:off x="127809" y="151186"/>
            <a:ext cx="4178184" cy="3398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127809" y="151186"/>
            <a:ext cx="138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konfigurácia:</a:t>
            </a: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.arduino.cc/homepage/static/media/arduino-UNO.bcc69b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13551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441147" y="483523"/>
            <a:ext cx="2485505" cy="30424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noProof="1"/>
          </a:p>
        </p:txBody>
      </p:sp>
      <p:sp>
        <p:nvSpPr>
          <p:cNvPr id="5" name="BlokTextu 4"/>
          <p:cNvSpPr txBox="1"/>
          <p:nvPr/>
        </p:nvSpPr>
        <p:spPr>
          <a:xfrm>
            <a:off x="4524275" y="574961"/>
            <a:ext cx="2468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k-SK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 onButtonPressed() {</a:t>
            </a:r>
          </a:p>
          <a:p>
            <a:endParaRPr lang="sk-SK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sk-SK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motor.start(5);</a:t>
            </a:r>
          </a:p>
          <a:p>
            <a:endParaRPr lang="sk-SK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sk-SK" sz="12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led.turnOn();</a:t>
            </a:r>
          </a:p>
          <a:p>
            <a:endParaRPr lang="sk-SK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sk-SK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2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2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Rovná spojnica 7"/>
          <p:cNvCxnSpPr>
            <a:endCxn id="9" idx="2"/>
          </p:cNvCxnSpPr>
          <p:nvPr/>
        </p:nvCxnSpPr>
        <p:spPr>
          <a:xfrm flipH="1" flipV="1">
            <a:off x="747929" y="1067209"/>
            <a:ext cx="999909" cy="52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268951" y="605544"/>
            <a:ext cx="957955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1200" noProof="1" smtClean="0">
                <a:solidFill>
                  <a:schemeClr val="tx1"/>
                </a:solidFill>
              </a:rPr>
              <a:t>Komponent:</a:t>
            </a:r>
          </a:p>
          <a:p>
            <a:r>
              <a:rPr lang="sk-SK" sz="1200" b="1" noProof="1" smtClean="0">
                <a:solidFill>
                  <a:schemeClr val="tx1"/>
                </a:solidFill>
              </a:rPr>
              <a:t>led</a:t>
            </a:r>
            <a:endParaRPr lang="sk-SK" sz="1200" b="1" noProof="1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543166" y="251300"/>
            <a:ext cx="957955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1200" noProof="1" smtClean="0">
                <a:solidFill>
                  <a:schemeClr val="tx1"/>
                </a:solidFill>
              </a:rPr>
              <a:t>Komponent:</a:t>
            </a:r>
          </a:p>
          <a:p>
            <a:r>
              <a:rPr lang="sk-SK" sz="1200" b="1" noProof="1" smtClean="0">
                <a:solidFill>
                  <a:schemeClr val="tx1"/>
                </a:solidFill>
              </a:rPr>
              <a:t>motor</a:t>
            </a:r>
            <a:endParaRPr lang="sk-SK" sz="1200" b="1" noProof="1">
              <a:solidFill>
                <a:schemeClr val="tx1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2654358" y="483523"/>
            <a:ext cx="1550424" cy="6155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1200" noProof="1" smtClean="0">
                <a:solidFill>
                  <a:schemeClr val="tx1"/>
                </a:solidFill>
              </a:rPr>
              <a:t>Komponent:</a:t>
            </a:r>
          </a:p>
          <a:p>
            <a:r>
              <a:rPr lang="sk-SK" sz="1200" b="1" noProof="1" smtClean="0">
                <a:solidFill>
                  <a:schemeClr val="tx1"/>
                </a:solidFill>
              </a:rPr>
              <a:t>button</a:t>
            </a:r>
          </a:p>
          <a:p>
            <a:r>
              <a:rPr lang="sk-SK" sz="1000" noProof="1" smtClean="0">
                <a:solidFill>
                  <a:schemeClr val="tx1"/>
                </a:solidFill>
              </a:rPr>
              <a:t>Event: onButtonPressed()</a:t>
            </a:r>
            <a:endParaRPr lang="sk-SK" sz="1000" noProof="1">
              <a:solidFill>
                <a:schemeClr val="tx1"/>
              </a:solidFill>
            </a:endParaRPr>
          </a:p>
        </p:txBody>
      </p:sp>
      <p:cxnSp>
        <p:nvCxnSpPr>
          <p:cNvPr id="16" name="Rovná spojnica 15"/>
          <p:cNvCxnSpPr>
            <a:endCxn id="13" idx="2"/>
          </p:cNvCxnSpPr>
          <p:nvPr/>
        </p:nvCxnSpPr>
        <p:spPr>
          <a:xfrm flipV="1">
            <a:off x="2005800" y="712965"/>
            <a:ext cx="16344" cy="883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>
            <a:endCxn id="14" idx="2"/>
          </p:cNvCxnSpPr>
          <p:nvPr/>
        </p:nvCxnSpPr>
        <p:spPr>
          <a:xfrm flipV="1">
            <a:off x="2624138" y="1099076"/>
            <a:ext cx="805432" cy="49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4375901" y="141282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Zdrojový kód:</a:t>
            </a: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4062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177</Words>
  <Application>Microsoft Office PowerPoint</Application>
  <PresentationFormat>Širokouhlá</PresentationFormat>
  <Paragraphs>106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patrik fm</dc:creator>
  <cp:lastModifiedBy>patrik fm</cp:lastModifiedBy>
  <cp:revision>25</cp:revision>
  <dcterms:created xsi:type="dcterms:W3CDTF">2018-01-05T17:28:41Z</dcterms:created>
  <dcterms:modified xsi:type="dcterms:W3CDTF">2018-04-09T11:30:21Z</dcterms:modified>
</cp:coreProperties>
</file>