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66" r:id="rId4"/>
    <p:sldId id="259" r:id="rId5"/>
    <p:sldId id="269" r:id="rId6"/>
    <p:sldId id="260" r:id="rId7"/>
    <p:sldId id="267" r:id="rId8"/>
    <p:sldId id="265" r:id="rId9"/>
    <p:sldId id="268" r:id="rId10"/>
    <p:sldId id="261" r:id="rId11"/>
    <p:sldId id="264" r:id="rId12"/>
    <p:sldId id="257" r:id="rId13"/>
    <p:sldId id="270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Uviesť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arduino</a:t>
            </a:r>
            <a:r>
              <a:rPr lang="sk-SK" baseline="0" dirty="0" smtClean="0"/>
              <a:t> čo to je a na čo to </a:t>
            </a:r>
            <a:r>
              <a:rPr lang="sk-SK" baseline="0" dirty="0" err="1" smtClean="0"/>
              <a:t>služi</a:t>
            </a:r>
            <a:r>
              <a:rPr lang="sk-SK" baseline="0" dirty="0" smtClean="0"/>
              <a:t> aby vznikla predstava. </a:t>
            </a:r>
            <a:r>
              <a:rPr lang="sk-SK" baseline="0" dirty="0" err="1" smtClean="0"/>
              <a:t>Upozornit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to to </a:t>
            </a:r>
            <a:r>
              <a:rPr lang="sk-SK" baseline="0" dirty="0" err="1" smtClean="0"/>
              <a:t>nema</a:t>
            </a:r>
            <a:r>
              <a:rPr lang="sk-SK" baseline="0" dirty="0" smtClean="0"/>
              <a:t> OS a </a:t>
            </a:r>
            <a:r>
              <a:rPr lang="sk-SK" baseline="0" dirty="0" err="1" smtClean="0"/>
              <a:t>ukazat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to má nejaké </a:t>
            </a:r>
            <a:r>
              <a:rPr lang="sk-SK" baseline="0" dirty="0" err="1" smtClean="0"/>
              <a:t>piny</a:t>
            </a:r>
            <a:r>
              <a:rPr lang="sk-SK" baseline="0" dirty="0" smtClean="0"/>
              <a:t> a načo tie </a:t>
            </a:r>
            <a:r>
              <a:rPr lang="sk-SK" baseline="0" dirty="0" err="1" smtClean="0"/>
              <a:t>piny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sluzia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65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20.11.2016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vízia - komponenty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685797" y="1964592"/>
            <a:ext cx="2335166" cy="2087945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852850" y="2074269"/>
            <a:ext cx="1463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/>
              <a:t>Č</a:t>
            </a:r>
            <a:r>
              <a:rPr lang="sk-SK" sz="3000" b="1" dirty="0" smtClean="0"/>
              <a:t>asovač</a:t>
            </a:r>
            <a:endParaRPr lang="sk-SK" sz="3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53291" y="2622528"/>
            <a:ext cx="22676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</a:t>
            </a:r>
            <a:r>
              <a:rPr lang="sk-SK" b="1" dirty="0" smtClean="0"/>
              <a:t>1000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</a:t>
            </a:r>
            <a:r>
              <a:rPr lang="sk-SK" b="1" dirty="0" err="1" smtClean="0"/>
              <a:t>changeLed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12" name="Obdĺžnik s dvoma protiľahlými odstrihnutými rohmi 11"/>
          <p:cNvSpPr/>
          <p:nvPr/>
        </p:nvSpPr>
        <p:spPr>
          <a:xfrm>
            <a:off x="896813" y="4197382"/>
            <a:ext cx="2335166" cy="1605540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63865" y="4307058"/>
            <a:ext cx="1573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Prepínač</a:t>
            </a:r>
            <a:endParaRPr lang="sk-SK" sz="30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964307" y="4855317"/>
            <a:ext cx="140294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led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6" name="Obdĺžnik s dvoma protiľahlými odstrihnutými rohmi 15"/>
          <p:cNvSpPr/>
          <p:nvPr/>
        </p:nvSpPr>
        <p:spPr>
          <a:xfrm>
            <a:off x="3188016" y="2183944"/>
            <a:ext cx="2335166" cy="2087946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3306786" y="2293621"/>
            <a:ext cx="142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Tlačidlo</a:t>
            </a:r>
            <a:endParaRPr lang="sk-SK" sz="30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3207227" y="2841880"/>
            <a:ext cx="23421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button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OnClick</a:t>
            </a:r>
            <a:r>
              <a:rPr lang="sk-SK" dirty="0" smtClean="0"/>
              <a:t>:	</a:t>
            </a:r>
            <a:r>
              <a:rPr lang="sk-SK" b="1" dirty="0" err="1" smtClean="0"/>
              <a:t>buttonClick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0235" y="3845990"/>
            <a:ext cx="291595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buttonClick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!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changeLed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.revert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Podobné riešenia</a:t>
            </a:r>
            <a:endParaRPr lang="sk-SK" dirty="0"/>
          </a:p>
        </p:txBody>
      </p:sp>
      <p:pic>
        <p:nvPicPr>
          <p:cNvPr id="6146" name="Picture 2" descr="https://i.ytimg.com/vi/4PoYotGZ-I8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8" b="53865"/>
          <a:stretch/>
        </p:blipFill>
        <p:spPr bwMode="auto">
          <a:xfrm>
            <a:off x="1386499" y="2200082"/>
            <a:ext cx="4231787" cy="15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ate-machine.com/img/logo_qm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2200082"/>
            <a:ext cx="1574068" cy="15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984738" y="4202723"/>
            <a:ext cx="73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g</a:t>
            </a:r>
            <a:r>
              <a:rPr lang="sk-SK" dirty="0" smtClean="0"/>
              <a:t>ithub.com/</a:t>
            </a:r>
            <a:r>
              <a:rPr lang="sk-SK" dirty="0" err="1" smtClean="0"/>
              <a:t>igormiktor</a:t>
            </a:r>
            <a:r>
              <a:rPr lang="sk-SK" dirty="0" smtClean="0"/>
              <a:t>/</a:t>
            </a:r>
            <a:r>
              <a:rPr lang="sk-SK" b="1" dirty="0" err="1" smtClean="0"/>
              <a:t>arduino-EventManager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194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</a:t>
            </a:r>
            <a:r>
              <a:rPr lang="sk-SK" sz="2800" dirty="0"/>
              <a:t>, analyzovať a porovnať existujúce prístupy, softvérové aplikácie a knižnice využívané pri programovaní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 </a:t>
            </a:r>
            <a:r>
              <a:rPr lang="sk-SK" sz="2800" dirty="0"/>
              <a:t>a analyzovať možnosti komponentového a udalosťami riadeného programovania s ohľadom na hardvérové obmedzenia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Vychádzajúc z existujúcich </a:t>
            </a:r>
            <a:r>
              <a:rPr lang="sk-SK" sz="2800" dirty="0" err="1"/>
              <a:t>open-source</a:t>
            </a:r>
            <a:r>
              <a:rPr lang="sk-SK" sz="2800" dirty="0"/>
              <a:t> projektov a knižníc navrhnúť a implementovať </a:t>
            </a:r>
            <a:r>
              <a:rPr lang="sk-SK" sz="2800" dirty="0" err="1"/>
              <a:t>uživateľsky</a:t>
            </a:r>
            <a:r>
              <a:rPr lang="sk-SK" sz="2800" dirty="0"/>
              <a:t> prívetivé riešenie na jednoduché </a:t>
            </a:r>
            <a:r>
              <a:rPr lang="sk-SK" sz="2800" dirty="0" err="1"/>
              <a:t>komponentovo-orientované</a:t>
            </a:r>
            <a:r>
              <a:rPr lang="sk-SK" sz="2800" dirty="0"/>
              <a:t> a udalosťami riadené programovanie </a:t>
            </a:r>
            <a:r>
              <a:rPr lang="sk-SK" sz="2800" dirty="0" err="1"/>
              <a:t>Arduino</a:t>
            </a:r>
            <a:r>
              <a:rPr lang="sk-SK" sz="2800" dirty="0"/>
              <a:t> zariadení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Implementovať vzorové komponenty využiteľné pri návrhu a implementácii </a:t>
            </a:r>
            <a:r>
              <a:rPr lang="sk-SK" sz="2800" dirty="0" err="1"/>
              <a:t>IoT</a:t>
            </a:r>
            <a:r>
              <a:rPr lang="sk-SK" sz="2800" dirty="0"/>
              <a:t> riešení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7009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695092" y="-1828800"/>
            <a:ext cx="4596130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0" dirty="0" smtClean="0">
                <a:solidFill>
                  <a:srgbClr val="63A537"/>
                </a:solidFill>
                <a:latin typeface="Arial Rounded MT Bold" panose="020F0704030504030204" pitchFamily="34" charset="0"/>
              </a:rPr>
              <a:t>?</a:t>
            </a:r>
            <a:endParaRPr lang="sk-SK" sz="60000" dirty="0">
              <a:solidFill>
                <a:srgbClr val="63A53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pic>
        <p:nvPicPr>
          <p:cNvPr id="102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247779" y="4036864"/>
            <a:ext cx="3118981" cy="18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98" y="2056701"/>
            <a:ext cx="4462768" cy="33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Parametre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50266"/>
              </p:ext>
            </p:extLst>
          </p:nvPr>
        </p:nvGraphicFramePr>
        <p:xfrm>
          <a:off x="822960" y="1652951"/>
          <a:ext cx="7543800" cy="425452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Atmel ATmega168 or ATmega328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22916" t="23148" r="35521" b="23148"/>
          <a:stretch/>
        </p:blipFill>
        <p:spPr>
          <a:xfrm>
            <a:off x="1365739" y="2092853"/>
            <a:ext cx="5676900" cy="4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5608" y="1799888"/>
            <a:ext cx="60403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678" y="695589"/>
            <a:ext cx="629529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bdĺžniková bublina 2"/>
          <p:cNvSpPr/>
          <p:nvPr/>
        </p:nvSpPr>
        <p:spPr>
          <a:xfrm>
            <a:off x="4475285" y="1415562"/>
            <a:ext cx="1301261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490183" y="1459524"/>
            <a:ext cx="12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Komponent</a:t>
            </a:r>
            <a:endParaRPr lang="sk-SK" dirty="0"/>
          </a:p>
        </p:txBody>
      </p:sp>
      <p:sp>
        <p:nvSpPr>
          <p:cNvPr id="6" name="Obdĺžniková bublina 5"/>
          <p:cNvSpPr/>
          <p:nvPr/>
        </p:nvSpPr>
        <p:spPr>
          <a:xfrm>
            <a:off x="3414347" y="3216631"/>
            <a:ext cx="2124807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9245" y="3260593"/>
            <a:ext cx="210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Spracovanie udalosti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326</Words>
  <Application>Microsoft Office PowerPoint</Application>
  <PresentationFormat>Prezentácia na obrazovke (4:3)</PresentationFormat>
  <Paragraphs>95</Paragraphs>
  <Slides>15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Courier New</vt:lpstr>
      <vt:lpstr>Retrospektíva</vt:lpstr>
      <vt:lpstr>Komponentovo orientované a udalosťami riadené programovanie Arduino zariadení</vt:lpstr>
      <vt:lpstr>Motivácia</vt:lpstr>
      <vt:lpstr>Parametre</vt:lpstr>
      <vt:lpstr>Demo projekt</vt:lpstr>
      <vt:lpstr>Demo projekt</vt:lpstr>
      <vt:lpstr>Problém?</vt:lpstr>
      <vt:lpstr>Problém?</vt:lpstr>
      <vt:lpstr>Prezentácia programu PowerPoint</vt:lpstr>
      <vt:lpstr>Prezentácia programu PowerPoint</vt:lpstr>
      <vt:lpstr>Naša vízia - komponenty</vt:lpstr>
      <vt:lpstr>Podobné riešenia</vt:lpstr>
      <vt:lpstr>Ciele práce</vt:lpstr>
      <vt:lpstr>Ciele práce</vt:lpstr>
      <vt:lpstr>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patrik fm</cp:lastModifiedBy>
  <cp:revision>20</cp:revision>
  <dcterms:created xsi:type="dcterms:W3CDTF">2016-11-17T17:35:13Z</dcterms:created>
  <dcterms:modified xsi:type="dcterms:W3CDTF">2016-11-20T18:22:17Z</dcterms:modified>
</cp:coreProperties>
</file>