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FAE9-194C-4790-A945-25BD67049D41}" type="datetimeFigureOut">
              <a:rPr lang="sk-SK" smtClean="0"/>
              <a:t>25. 03. 2018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6F66-F1B5-4734-A363-00C730D4AE4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23674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FAE9-194C-4790-A945-25BD67049D41}" type="datetimeFigureOut">
              <a:rPr lang="sk-SK" smtClean="0"/>
              <a:t>25. 03. 2018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6F66-F1B5-4734-A363-00C730D4AE4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54552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FAE9-194C-4790-A945-25BD67049D41}" type="datetimeFigureOut">
              <a:rPr lang="sk-SK" smtClean="0"/>
              <a:t>25. 03. 2018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6F66-F1B5-4734-A363-00C730D4AE4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0121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FAE9-194C-4790-A945-25BD67049D41}" type="datetimeFigureOut">
              <a:rPr lang="sk-SK" smtClean="0"/>
              <a:t>25. 03. 2018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6F66-F1B5-4734-A363-00C730D4AE4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45997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FAE9-194C-4790-A945-25BD67049D41}" type="datetimeFigureOut">
              <a:rPr lang="sk-SK" smtClean="0"/>
              <a:t>25. 03. 2018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6F66-F1B5-4734-A363-00C730D4AE4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71712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FAE9-194C-4790-A945-25BD67049D41}" type="datetimeFigureOut">
              <a:rPr lang="sk-SK" smtClean="0"/>
              <a:t>25. 03. 2018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6F66-F1B5-4734-A363-00C730D4AE4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15775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Zástupný objekt pre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objekt pre dá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FAE9-194C-4790-A945-25BD67049D41}" type="datetimeFigureOut">
              <a:rPr lang="sk-SK" smtClean="0"/>
              <a:t>25. 03. 2018</a:t>
            </a:fld>
            <a:endParaRPr lang="sk-SK"/>
          </a:p>
        </p:txBody>
      </p:sp>
      <p:sp>
        <p:nvSpPr>
          <p:cNvPr id="8" name="Zástupný objekt pre pät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6F66-F1B5-4734-A363-00C730D4AE4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53379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FAE9-194C-4790-A945-25BD67049D41}" type="datetimeFigureOut">
              <a:rPr lang="sk-SK" smtClean="0"/>
              <a:t>25. 03. 2018</a:t>
            </a:fld>
            <a:endParaRPr lang="sk-SK"/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6F66-F1B5-4734-A363-00C730D4AE4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49492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FAE9-194C-4790-A945-25BD67049D41}" type="datetimeFigureOut">
              <a:rPr lang="sk-SK" smtClean="0"/>
              <a:t>25. 03. 2018</a:t>
            </a:fld>
            <a:endParaRPr lang="sk-SK"/>
          </a:p>
        </p:txBody>
      </p:sp>
      <p:sp>
        <p:nvSpPr>
          <p:cNvPr id="3" name="Zástupný objekt pre pät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6F66-F1B5-4734-A363-00C730D4AE4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2193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FAE9-194C-4790-A945-25BD67049D41}" type="datetimeFigureOut">
              <a:rPr lang="sk-SK" smtClean="0"/>
              <a:t>25. 03. 2018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6F66-F1B5-4734-A363-00C730D4AE4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85885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rázo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FAE9-194C-4790-A945-25BD67049D41}" type="datetimeFigureOut">
              <a:rPr lang="sk-SK" smtClean="0"/>
              <a:t>25. 03. 2018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6F66-F1B5-4734-A363-00C730D4AE4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22334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AFAE9-194C-4790-A945-25BD67049D41}" type="datetimeFigureOut">
              <a:rPr lang="sk-SK" smtClean="0"/>
              <a:t>25. 03. 2018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C6F66-F1B5-4734-A363-00C730D4AE4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85427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dĺžnik 61"/>
          <p:cNvSpPr/>
          <p:nvPr/>
        </p:nvSpPr>
        <p:spPr>
          <a:xfrm>
            <a:off x="127000" y="142875"/>
            <a:ext cx="4667582" cy="2959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0" name="Vývojový diagram: preddefinovaný proces 9"/>
          <p:cNvSpPr/>
          <p:nvPr/>
        </p:nvSpPr>
        <p:spPr>
          <a:xfrm>
            <a:off x="2063850" y="1579681"/>
            <a:ext cx="789709" cy="645186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2" name="Kocka 11"/>
          <p:cNvSpPr/>
          <p:nvPr/>
        </p:nvSpPr>
        <p:spPr>
          <a:xfrm>
            <a:off x="3884339" y="1554767"/>
            <a:ext cx="590203" cy="641525"/>
          </a:xfrm>
          <a:prstGeom prst="cube">
            <a:avLst>
              <a:gd name="adj" fmla="val 78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3" name="BlokTextu 12"/>
          <p:cNvSpPr txBox="1"/>
          <p:nvPr/>
        </p:nvSpPr>
        <p:spPr>
          <a:xfrm>
            <a:off x="1843561" y="2366183"/>
            <a:ext cx="1230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Generátor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BlokTextu 13"/>
          <p:cNvSpPr txBox="1"/>
          <p:nvPr/>
        </p:nvSpPr>
        <p:spPr>
          <a:xfrm>
            <a:off x="3564297" y="2318558"/>
            <a:ext cx="1280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 Knižnica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Vývojový diagram: preddefinovaný proces 14"/>
          <p:cNvSpPr/>
          <p:nvPr/>
        </p:nvSpPr>
        <p:spPr>
          <a:xfrm>
            <a:off x="5505322" y="1532056"/>
            <a:ext cx="789709" cy="645186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6" name="BlokTextu 15"/>
          <p:cNvSpPr txBox="1"/>
          <p:nvPr/>
        </p:nvSpPr>
        <p:spPr>
          <a:xfrm>
            <a:off x="5285033" y="2318558"/>
            <a:ext cx="1280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</a:p>
          <a:p>
            <a:pPr algn="ctr"/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Kompilátor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Kocka 16"/>
          <p:cNvSpPr/>
          <p:nvPr/>
        </p:nvSpPr>
        <p:spPr>
          <a:xfrm>
            <a:off x="7325812" y="1535717"/>
            <a:ext cx="538368" cy="585183"/>
          </a:xfrm>
          <a:prstGeom prst="cube">
            <a:avLst>
              <a:gd name="adj" fmla="val 99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8" name="BlokTextu 17"/>
          <p:cNvSpPr txBox="1"/>
          <p:nvPr/>
        </p:nvSpPr>
        <p:spPr>
          <a:xfrm>
            <a:off x="7005769" y="2318558"/>
            <a:ext cx="128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Executable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BlokTextu 19"/>
          <p:cNvSpPr txBox="1"/>
          <p:nvPr/>
        </p:nvSpPr>
        <p:spPr>
          <a:xfrm>
            <a:off x="8680451" y="2318558"/>
            <a:ext cx="140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Spustenie na</a:t>
            </a:r>
          </a:p>
          <a:p>
            <a:pPr algn="ctr"/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zariadení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Skupina 18"/>
          <p:cNvGrpSpPr/>
          <p:nvPr/>
        </p:nvGrpSpPr>
        <p:grpSpPr>
          <a:xfrm>
            <a:off x="247517" y="276686"/>
            <a:ext cx="1596044" cy="964276"/>
            <a:chOff x="407324" y="432261"/>
            <a:chExt cx="1596044" cy="964276"/>
          </a:xfrm>
        </p:grpSpPr>
        <p:grpSp>
          <p:nvGrpSpPr>
            <p:cNvPr id="9" name="Skupina 8"/>
            <p:cNvGrpSpPr/>
            <p:nvPr/>
          </p:nvGrpSpPr>
          <p:grpSpPr>
            <a:xfrm>
              <a:off x="407324" y="432261"/>
              <a:ext cx="1596044" cy="964276"/>
              <a:chOff x="482138" y="440574"/>
              <a:chExt cx="1596044" cy="964276"/>
            </a:xfrm>
          </p:grpSpPr>
          <p:sp>
            <p:nvSpPr>
              <p:cNvPr id="4" name="Obdĺžnik 3"/>
              <p:cNvSpPr/>
              <p:nvPr/>
            </p:nvSpPr>
            <p:spPr>
              <a:xfrm>
                <a:off x="482138" y="698269"/>
                <a:ext cx="1596044" cy="706581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5" name="Obdĺžnik 4"/>
              <p:cNvSpPr/>
              <p:nvPr/>
            </p:nvSpPr>
            <p:spPr>
              <a:xfrm>
                <a:off x="482139" y="440574"/>
                <a:ext cx="665018" cy="2576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k-SK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Projekt</a:t>
                </a:r>
                <a:endParaRPr lang="sk-SK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BlokTextu 5"/>
              <p:cNvSpPr txBox="1"/>
              <p:nvPr/>
            </p:nvSpPr>
            <p:spPr>
              <a:xfrm>
                <a:off x="691635" y="728394"/>
                <a:ext cx="1205715" cy="3693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sk-SK" dirty="0" err="1" smtClean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Projekt</a:t>
                </a:r>
                <a:r>
                  <a:rPr lang="sk-SK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.ino</a:t>
                </a:r>
                <a:endParaRPr lang="sk-SK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Obdĺžnik s jedným odstrihnutým a jedným zaobleným rohom 6"/>
              <p:cNvSpPr/>
              <p:nvPr/>
            </p:nvSpPr>
            <p:spPr>
              <a:xfrm>
                <a:off x="567505" y="826592"/>
                <a:ext cx="124130" cy="174568"/>
              </a:xfrm>
              <a:prstGeom prst="snip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8" name="Obdĺžnik s jedným odstrihnutým a jedným zaobleným rohom 7"/>
              <p:cNvSpPr/>
              <p:nvPr/>
            </p:nvSpPr>
            <p:spPr>
              <a:xfrm>
                <a:off x="567505" y="1099358"/>
                <a:ext cx="124130" cy="174568"/>
              </a:xfrm>
              <a:prstGeom prst="snip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</p:grpSp>
        <p:sp>
          <p:nvSpPr>
            <p:cNvPr id="21" name="BlokTextu 20"/>
            <p:cNvSpPr txBox="1"/>
            <p:nvPr/>
          </p:nvSpPr>
          <p:spPr>
            <a:xfrm>
              <a:off x="618311" y="996101"/>
              <a:ext cx="1268696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sk-SK" dirty="0" smtClean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Projekt</a:t>
              </a:r>
              <a:r>
                <a:rPr lang="sk-SK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.xml</a:t>
              </a:r>
              <a:endParaRPr lang="sk-SK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3" name="Zaoblená spojnica 22"/>
          <p:cNvCxnSpPr>
            <a:stCxn id="21" idx="3"/>
            <a:endCxn id="10" idx="0"/>
          </p:cNvCxnSpPr>
          <p:nvPr/>
        </p:nvCxnSpPr>
        <p:spPr>
          <a:xfrm>
            <a:off x="1727200" y="1025192"/>
            <a:ext cx="731505" cy="5544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Zaoblená spojnica 28"/>
          <p:cNvCxnSpPr>
            <a:stCxn id="10" idx="3"/>
            <a:endCxn id="12" idx="2"/>
          </p:cNvCxnSpPr>
          <p:nvPr/>
        </p:nvCxnSpPr>
        <p:spPr>
          <a:xfrm flipV="1">
            <a:off x="2853559" y="1898592"/>
            <a:ext cx="1030780" cy="368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Zaoblená spojnica 30"/>
          <p:cNvCxnSpPr>
            <a:stCxn id="12" idx="5"/>
            <a:endCxn id="15" idx="1"/>
          </p:cNvCxnSpPr>
          <p:nvPr/>
        </p:nvCxnSpPr>
        <p:spPr>
          <a:xfrm>
            <a:off x="4474542" y="1852467"/>
            <a:ext cx="1030780" cy="218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Zaoblená spojnica 32"/>
          <p:cNvCxnSpPr>
            <a:stCxn id="15" idx="3"/>
            <a:endCxn id="17" idx="2"/>
          </p:cNvCxnSpPr>
          <p:nvPr/>
        </p:nvCxnSpPr>
        <p:spPr>
          <a:xfrm>
            <a:off x="6295031" y="1854649"/>
            <a:ext cx="1030781" cy="4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Zaoblená spojnica 34"/>
          <p:cNvCxnSpPr>
            <a:stCxn id="17" idx="5"/>
            <a:endCxn id="1028" idx="1"/>
          </p:cNvCxnSpPr>
          <p:nvPr/>
        </p:nvCxnSpPr>
        <p:spPr>
          <a:xfrm flipV="1">
            <a:off x="7864180" y="1798126"/>
            <a:ext cx="1053007" cy="33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Zaoblená spojnica 36"/>
          <p:cNvCxnSpPr>
            <a:stCxn id="6" idx="3"/>
            <a:endCxn id="15" idx="0"/>
          </p:cNvCxnSpPr>
          <p:nvPr/>
        </p:nvCxnSpPr>
        <p:spPr>
          <a:xfrm>
            <a:off x="1662729" y="749172"/>
            <a:ext cx="4237448" cy="7828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BlokTextu 62"/>
          <p:cNvSpPr txBox="1"/>
          <p:nvPr/>
        </p:nvSpPr>
        <p:spPr>
          <a:xfrm>
            <a:off x="127000" y="2825792"/>
            <a:ext cx="1136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Naše rozšírenie</a:t>
            </a:r>
            <a:endParaRPr lang="sk-SK" sz="12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7" name="Ovál 1026"/>
          <p:cNvSpPr/>
          <p:nvPr/>
        </p:nvSpPr>
        <p:spPr>
          <a:xfrm>
            <a:off x="1033054" y="235915"/>
            <a:ext cx="211731" cy="21173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sk-SK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Ovál 67"/>
          <p:cNvSpPr/>
          <p:nvPr/>
        </p:nvSpPr>
        <p:spPr>
          <a:xfrm>
            <a:off x="2905392" y="1611339"/>
            <a:ext cx="211731" cy="21173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9" name="Ovál 68"/>
          <p:cNvSpPr/>
          <p:nvPr/>
        </p:nvSpPr>
        <p:spPr>
          <a:xfrm>
            <a:off x="4568487" y="1586396"/>
            <a:ext cx="211731" cy="21173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0" name="Ovál 69"/>
          <p:cNvSpPr/>
          <p:nvPr/>
        </p:nvSpPr>
        <p:spPr>
          <a:xfrm>
            <a:off x="6366869" y="1586395"/>
            <a:ext cx="211731" cy="21173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sk-SK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Ovál 70"/>
          <p:cNvSpPr/>
          <p:nvPr/>
        </p:nvSpPr>
        <p:spPr>
          <a:xfrm>
            <a:off x="7940942" y="1516559"/>
            <a:ext cx="211731" cy="21173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sk-SK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https://cdn.arduino.cc/homepage/images/what_is-boar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187" y="1495954"/>
            <a:ext cx="777518" cy="60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31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311400" y="330557"/>
            <a:ext cx="7061200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DefaultMutableTreeNode rootTreeNode, </a:t>
            </a: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200" b="0" i="1" u="none" strike="noStrike" cap="none" normalizeH="0" baseline="0" noProof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Koreňový element stromu</a:t>
            </a:r>
            <a:br>
              <a:rPr kumimoji="0" lang="sk-SK" altLang="sk-SK" sz="1200" b="0" i="1" u="none" strike="noStrike" cap="none" normalizeH="0" baseline="0" noProof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rootTreeNode = </a:t>
            </a:r>
            <a:r>
              <a:rPr kumimoji="0" lang="sk-SK" altLang="sk-SK" sz="1200" b="1" i="0" u="none" strike="noStrike" cap="none" normalizeH="0" baseline="0" noProof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DefaultMutableTreeNode(</a:t>
            </a:r>
            <a:r>
              <a:rPr kumimoji="0" lang="sk-SK" altLang="sk-SK" sz="12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"Nástroje"</a:t>
            </a: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sk-SK" altLang="sk-SK" sz="1200" b="1" i="0" u="none" strike="noStrike" cap="none" normalizeH="0" baseline="0" noProof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200" b="0" i="1" u="none" strike="noStrike" cap="none" normalizeH="0" baseline="0" noProof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Pridanie stromu elementov</a:t>
            </a:r>
            <a:br>
              <a:rPr kumimoji="0" lang="sk-SK" altLang="sk-SK" sz="1200" b="0" i="1" u="none" strike="noStrike" cap="none" normalizeH="0" baseline="0" noProof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treeNode = </a:t>
            </a:r>
            <a:r>
              <a:rPr kumimoji="0" lang="sk-SK" altLang="sk-SK" sz="1200" b="1" i="0" u="none" strike="noStrike" cap="none" normalizeH="0" baseline="0" noProof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DefaultMutableTreeNode(</a:t>
            </a:r>
            <a:r>
              <a:rPr kumimoji="0" lang="sk-SK" altLang="sk-SK" sz="12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"Priečinok 1"</a:t>
            </a: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treeNode.add(</a:t>
            </a:r>
            <a:r>
              <a:rPr kumimoji="0" lang="sk-SK" altLang="sk-SK" sz="1200" b="1" i="0" u="none" strike="noStrike" cap="none" normalizeH="0" baseline="0" noProof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DefaultMutableTreeNode(</a:t>
            </a:r>
            <a:r>
              <a:rPr kumimoji="0" lang="sk-SK" altLang="sk-SK" sz="12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"Komponent 1.1"</a:t>
            </a: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treeNode.add(</a:t>
            </a:r>
            <a:r>
              <a:rPr kumimoji="0" lang="sk-SK" altLang="sk-SK" sz="1200" b="1" i="0" u="none" strike="noStrike" cap="none" normalizeH="0" baseline="0" noProof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DefaultMutableTreeNode(</a:t>
            </a:r>
            <a:r>
              <a:rPr kumimoji="0" lang="sk-SK" altLang="sk-SK" sz="12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"Komponent 1.2"</a:t>
            </a: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rootTreeNode.add(treeNode);</a:t>
            </a:r>
            <a:b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treeNode = </a:t>
            </a:r>
            <a:r>
              <a:rPr kumimoji="0" lang="sk-SK" altLang="sk-SK" sz="1200" b="1" i="0" u="none" strike="noStrike" cap="none" normalizeH="0" baseline="0" noProof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DefaultMutableTreeNode(</a:t>
            </a:r>
            <a:r>
              <a:rPr kumimoji="0" lang="sk-SK" altLang="sk-SK" sz="12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"Priečinok 2"</a:t>
            </a: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treeNode.add(</a:t>
            </a:r>
            <a:r>
              <a:rPr kumimoji="0" lang="sk-SK" altLang="sk-SK" sz="1200" b="1" i="0" u="none" strike="noStrike" cap="none" normalizeH="0" baseline="0" noProof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DefaultMutableTreeNode(</a:t>
            </a:r>
            <a:r>
              <a:rPr kumimoji="0" lang="sk-SK" altLang="sk-SK" sz="12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"Komponent 2.1"</a:t>
            </a: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treeNode.add(</a:t>
            </a:r>
            <a:r>
              <a:rPr kumimoji="0" lang="sk-SK" altLang="sk-SK" sz="1200" b="1" i="0" u="none" strike="noStrike" cap="none" normalizeH="0" baseline="0" noProof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DefaultMutableTreeNode(</a:t>
            </a:r>
            <a:r>
              <a:rPr kumimoji="0" lang="sk-SK" altLang="sk-SK" sz="12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"Komponent 2.2"</a:t>
            </a: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treeNode.add(</a:t>
            </a:r>
            <a:r>
              <a:rPr kumimoji="0" lang="sk-SK" altLang="sk-SK" sz="1200" b="1" i="0" u="none" strike="noStrike" cap="none" normalizeH="0" baseline="0" noProof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DefaultMutableTreeNode(</a:t>
            </a:r>
            <a:r>
              <a:rPr kumimoji="0" lang="sk-SK" altLang="sk-SK" sz="12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"Komponent 2.3"</a:t>
            </a: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rootTreeNode.add(treeNode</a:t>
            </a: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200" b="0" i="1" u="none" strike="noStrike" cap="none" normalizeH="0" baseline="0" noProof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Vytvorenie modelu</a:t>
            </a:r>
            <a:br>
              <a:rPr kumimoji="0" lang="sk-SK" altLang="sk-SK" sz="1200" b="0" i="1" u="none" strike="noStrike" cap="none" normalizeH="0" baseline="0" noProof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TreeModel treeModel = </a:t>
            </a:r>
            <a:r>
              <a:rPr kumimoji="0" lang="sk-SK" altLang="sk-SK" sz="1200" b="1" i="0" u="none" strike="noStrike" cap="none" normalizeH="0" baseline="0" noProof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DefaultTreeModel(rootTreeNode</a:t>
            </a: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200" b="0" i="1" u="none" strike="noStrike" cap="none" normalizeH="0" baseline="0" noProof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Grafický element stromu a vloženie do okna swing</a:t>
            </a:r>
            <a:br>
              <a:rPr kumimoji="0" lang="sk-SK" altLang="sk-SK" sz="1200" b="0" i="1" u="none" strike="noStrike" cap="none" normalizeH="0" baseline="0" noProof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JTree jTree = </a:t>
            </a:r>
            <a:r>
              <a:rPr kumimoji="0" lang="sk-SK" altLang="sk-SK" sz="1200" b="1" i="0" u="none" strike="noStrike" cap="none" normalizeH="0" baseline="0" noProof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JTree(treeModel);</a:t>
            </a:r>
            <a:b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add(jTree, BorderLayout.</a:t>
            </a:r>
            <a:r>
              <a:rPr kumimoji="0" lang="sk-SK" altLang="sk-SK" sz="1200" b="1" i="1" u="none" strike="noStrike" cap="none" normalizeH="0" baseline="0" noProof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sk-SK" altLang="sk-SK" sz="12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Obrázo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" y="513266"/>
            <a:ext cx="1936750" cy="305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210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024158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24</Words>
  <Application>Microsoft Office PowerPoint</Application>
  <PresentationFormat>Širokouhlá</PresentationFormat>
  <Paragraphs>17</Paragraphs>
  <Slides>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Times New Roman</vt:lpstr>
      <vt:lpstr>Motív balíka Office</vt:lpstr>
      <vt:lpstr>Prezentácia programu PowerPoint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patrik fm</dc:creator>
  <cp:lastModifiedBy>patrik fm</cp:lastModifiedBy>
  <cp:revision>11</cp:revision>
  <dcterms:created xsi:type="dcterms:W3CDTF">2018-01-05T17:28:41Z</dcterms:created>
  <dcterms:modified xsi:type="dcterms:W3CDTF">2018-03-25T16:41:41Z</dcterms:modified>
</cp:coreProperties>
</file>