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5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2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9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71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33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4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9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8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3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FAE9-194C-4790-A945-25BD67049D41}" type="datetimeFigureOut">
              <a:rPr lang="sk-SK" smtClean="0"/>
              <a:t>05. 01. 2018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4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dĺžnik 61"/>
          <p:cNvSpPr/>
          <p:nvPr/>
        </p:nvSpPr>
        <p:spPr>
          <a:xfrm>
            <a:off x="127000" y="142875"/>
            <a:ext cx="4667582" cy="295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ývojový diagram: preddefinovaný proces 9"/>
          <p:cNvSpPr/>
          <p:nvPr/>
        </p:nvSpPr>
        <p:spPr>
          <a:xfrm>
            <a:off x="2063850" y="1579681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Kocka 11"/>
          <p:cNvSpPr/>
          <p:nvPr/>
        </p:nvSpPr>
        <p:spPr>
          <a:xfrm>
            <a:off x="3884339" y="1554767"/>
            <a:ext cx="590203" cy="641525"/>
          </a:xfrm>
          <a:prstGeom prst="cube">
            <a:avLst>
              <a:gd name="adj" fmla="val 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843561" y="2366183"/>
            <a:ext cx="12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64297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Knižnica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Vývojový diagram: preddefinovaný proces 14"/>
          <p:cNvSpPr/>
          <p:nvPr/>
        </p:nvSpPr>
        <p:spPr>
          <a:xfrm>
            <a:off x="5505322" y="1532056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5285033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Kocka 16"/>
          <p:cNvSpPr/>
          <p:nvPr/>
        </p:nvSpPr>
        <p:spPr>
          <a:xfrm>
            <a:off x="7325812" y="1535717"/>
            <a:ext cx="538368" cy="585183"/>
          </a:xfrm>
          <a:prstGeom prst="cube">
            <a:avLst>
              <a:gd name="adj" fmla="val 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7005769" y="2318558"/>
            <a:ext cx="12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8680451" y="2318558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Spustenie na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zariadení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Skupina 18"/>
          <p:cNvGrpSpPr/>
          <p:nvPr/>
        </p:nvGrpSpPr>
        <p:grpSpPr>
          <a:xfrm>
            <a:off x="247517" y="276686"/>
            <a:ext cx="1596044" cy="964276"/>
            <a:chOff x="407324" y="432261"/>
            <a:chExt cx="1596044" cy="964276"/>
          </a:xfrm>
        </p:grpSpPr>
        <p:grpSp>
          <p:nvGrpSpPr>
            <p:cNvPr id="9" name="Skupina 8"/>
            <p:cNvGrpSpPr/>
            <p:nvPr/>
          </p:nvGrpSpPr>
          <p:grpSpPr>
            <a:xfrm>
              <a:off x="407324" y="432261"/>
              <a:ext cx="1596044" cy="964276"/>
              <a:chOff x="482138" y="440574"/>
              <a:chExt cx="1596044" cy="964276"/>
            </a:xfrm>
          </p:grpSpPr>
          <p:sp>
            <p:nvSpPr>
              <p:cNvPr id="4" name="Obdĺžnik 3"/>
              <p:cNvSpPr/>
              <p:nvPr/>
            </p:nvSpPr>
            <p:spPr>
              <a:xfrm>
                <a:off x="482138" y="698269"/>
                <a:ext cx="1596044" cy="70658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482139" y="440574"/>
                <a:ext cx="66501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endParaRPr lang="sk-SK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BlokTextu 5"/>
              <p:cNvSpPr txBox="1"/>
              <p:nvPr/>
            </p:nvSpPr>
            <p:spPr>
              <a:xfrm>
                <a:off x="691635" y="728394"/>
                <a:ext cx="120571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sk-SK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.ino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bdĺžnik s jedným odstrihnutým a jedným zaobleným rohom 6"/>
              <p:cNvSpPr/>
              <p:nvPr/>
            </p:nvSpPr>
            <p:spPr>
              <a:xfrm>
                <a:off x="567505" y="826592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" name="Obdĺžnik s jedným odstrihnutým a jedným zaobleným rohom 7"/>
              <p:cNvSpPr/>
              <p:nvPr/>
            </p:nvSpPr>
            <p:spPr>
              <a:xfrm>
                <a:off x="567505" y="1099358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618311" y="996101"/>
              <a:ext cx="126869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Projekt</a:t>
              </a:r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.xml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Zaoblená spojnica 22"/>
          <p:cNvCxnSpPr>
            <a:stCxn id="21" idx="3"/>
            <a:endCxn id="10" idx="0"/>
          </p:cNvCxnSpPr>
          <p:nvPr/>
        </p:nvCxnSpPr>
        <p:spPr>
          <a:xfrm>
            <a:off x="1727200" y="1025192"/>
            <a:ext cx="731505" cy="554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Zaoblená spojnica 28"/>
          <p:cNvCxnSpPr>
            <a:stCxn id="10" idx="3"/>
            <a:endCxn id="12" idx="2"/>
          </p:cNvCxnSpPr>
          <p:nvPr/>
        </p:nvCxnSpPr>
        <p:spPr>
          <a:xfrm flipV="1">
            <a:off x="2853559" y="1898592"/>
            <a:ext cx="1030780" cy="3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Zaoblená spojnica 30"/>
          <p:cNvCxnSpPr>
            <a:stCxn id="12" idx="5"/>
            <a:endCxn id="15" idx="1"/>
          </p:cNvCxnSpPr>
          <p:nvPr/>
        </p:nvCxnSpPr>
        <p:spPr>
          <a:xfrm>
            <a:off x="4474542" y="1852467"/>
            <a:ext cx="1030780" cy="2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Zaoblená spojnica 32"/>
          <p:cNvCxnSpPr>
            <a:stCxn id="15" idx="3"/>
            <a:endCxn id="17" idx="2"/>
          </p:cNvCxnSpPr>
          <p:nvPr/>
        </p:nvCxnSpPr>
        <p:spPr>
          <a:xfrm>
            <a:off x="6295031" y="1854649"/>
            <a:ext cx="1030781" cy="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Zaoblená spojnica 34"/>
          <p:cNvCxnSpPr>
            <a:stCxn id="17" idx="5"/>
            <a:endCxn id="1028" idx="1"/>
          </p:cNvCxnSpPr>
          <p:nvPr/>
        </p:nvCxnSpPr>
        <p:spPr>
          <a:xfrm flipV="1">
            <a:off x="7864180" y="1798126"/>
            <a:ext cx="1053007" cy="3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Zaoblená spojnica 36"/>
          <p:cNvCxnSpPr>
            <a:stCxn id="6" idx="3"/>
            <a:endCxn id="15" idx="0"/>
          </p:cNvCxnSpPr>
          <p:nvPr/>
        </p:nvCxnSpPr>
        <p:spPr>
          <a:xfrm>
            <a:off x="1662729" y="749172"/>
            <a:ext cx="4237448" cy="782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BlokTextu 62"/>
          <p:cNvSpPr txBox="1"/>
          <p:nvPr/>
        </p:nvSpPr>
        <p:spPr>
          <a:xfrm>
            <a:off x="127000" y="2825792"/>
            <a:ext cx="113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Naše rozšírenie</a:t>
            </a:r>
            <a:endParaRPr lang="sk-SK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Ovál 1026"/>
          <p:cNvSpPr/>
          <p:nvPr/>
        </p:nvSpPr>
        <p:spPr>
          <a:xfrm>
            <a:off x="1033054" y="23591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ál 67"/>
          <p:cNvSpPr/>
          <p:nvPr/>
        </p:nvSpPr>
        <p:spPr>
          <a:xfrm>
            <a:off x="2905392" y="161133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ál 68"/>
          <p:cNvSpPr/>
          <p:nvPr/>
        </p:nvSpPr>
        <p:spPr>
          <a:xfrm>
            <a:off x="4568487" y="1586396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Ovál 69"/>
          <p:cNvSpPr/>
          <p:nvPr/>
        </p:nvSpPr>
        <p:spPr>
          <a:xfrm>
            <a:off x="6366869" y="158639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ál 70"/>
          <p:cNvSpPr/>
          <p:nvPr/>
        </p:nvSpPr>
        <p:spPr>
          <a:xfrm>
            <a:off x="7940942" y="151655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cdn.arduino.cc/homepage/images/what_is-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87" y="1495954"/>
            <a:ext cx="777518" cy="6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143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</Words>
  <Application>Microsoft Office PowerPoint</Application>
  <PresentationFormat>Širokouhlá</PresentationFormat>
  <Paragraphs>16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Motív balíka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patrik fm</dc:creator>
  <cp:lastModifiedBy>patrik fm</cp:lastModifiedBy>
  <cp:revision>8</cp:revision>
  <dcterms:created xsi:type="dcterms:W3CDTF">2018-01-05T17:28:41Z</dcterms:created>
  <dcterms:modified xsi:type="dcterms:W3CDTF">2018-01-05T19:21:41Z</dcterms:modified>
</cp:coreProperties>
</file>