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7" r:id="rId3"/>
    <p:sldId id="259" r:id="rId4"/>
    <p:sldId id="267" r:id="rId5"/>
    <p:sldId id="258" r:id="rId6"/>
    <p:sldId id="266" r:id="rId7"/>
    <p:sldId id="273" r:id="rId8"/>
    <p:sldId id="274" r:id="rId9"/>
    <p:sldId id="268" r:id="rId10"/>
    <p:sldId id="260" r:id="rId11"/>
    <p:sldId id="270" r:id="rId12"/>
    <p:sldId id="261" r:id="rId13"/>
    <p:sldId id="269" r:id="rId14"/>
    <p:sldId id="262" r:id="rId15"/>
    <p:sldId id="27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sk-SK" sz="1800" dirty="0"/>
          </a:p>
        </p:txBody>
      </p:sp>
      <p:sp>
        <p:nvSpPr>
          <p:cNvPr id="7" name="Voľná forma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va obrázky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Obdĺžnik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2" name="Obdĺžnik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1800" dirty="0"/>
          </a:p>
        </p:txBody>
      </p:sp>
      <p:sp>
        <p:nvSpPr>
          <p:cNvPr id="13" name="Zástupný symbol textu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8" name="Zástupný symbol obrázka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á snímka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11" name="Voľná forma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2" name="Voľná forma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 dirty="0"/>
          </a:p>
        </p:txBody>
      </p:sp>
      <p:sp>
        <p:nvSpPr>
          <p:cNvPr id="15" name="Zástupný symbol obrázka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sk-SK" smtClean="0"/>
              <a:t>Ak chcete pridať obrázok, kliknite na ikonu</a:t>
            </a:r>
            <a:endParaRPr lang="sk-SK" dirty="0"/>
          </a:p>
        </p:txBody>
      </p:sp>
      <p:sp>
        <p:nvSpPr>
          <p:cNvPr id="16" name="Pokyny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lang="sk-SK" sz="1200" b="1" i="1" dirty="0" smtClean="0">
                <a:latin typeface="Arial"/>
                <a:ea typeface="+mn-ea"/>
                <a:cs typeface="Arial"/>
              </a:rPr>
              <a:t>POZNÁMKA:</a:t>
            </a:r>
          </a:p>
          <a:p>
            <a:pPr algn="l" defTabSz="914400">
              <a:buNone/>
            </a:pPr>
            <a:r>
              <a:rPr lang="sk-SK" sz="1200" b="0" i="1" dirty="0" smtClean="0">
                <a:latin typeface="Arial"/>
                <a:ea typeface="+mn-ea"/>
                <a:cs typeface="Arial"/>
              </a:rPr>
              <a:t>Ak chcete zmeniť obrázok na tejto snímke, vyberte ho a odstráňte. Potom kliknite na ikonu obrázka v zástupnom symbole a vložte vlastný obrázok.</a:t>
            </a:r>
            <a:endParaRPr lang="sk-SK" sz="1200" b="0" i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sz="1800" dirty="0"/>
          </a:p>
        </p:txBody>
      </p:sp>
      <p:sp>
        <p:nvSpPr>
          <p:cNvPr id="8" name="Voľná forma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9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10" name="Voľná forma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sk-SK" smtClean="0"/>
              <a:t>12.12.2015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dirty="0" smtClean="0"/>
              <a:t>Upravte štýly predlohy textu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Upravte štýl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sk-SK" smtClean="0"/>
              <a:pPr/>
              <a:t>12.12.2015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5400" y="3593592"/>
            <a:ext cx="6412991" cy="840312"/>
          </a:xfrm>
        </p:spPr>
        <p:txBody>
          <a:bodyPr>
            <a:no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sz="4800" b="0" i="0" dirty="0" smtClean="0">
                <a:latin typeface="Book Antiqua"/>
                <a:ea typeface="+mj-ea"/>
                <a:cs typeface="+mj-cs"/>
              </a:rPr>
              <a:t>Správa konfigurácie</a:t>
            </a:r>
            <a:endParaRPr lang="sk-SK" sz="4800" b="0" i="0" dirty="0">
              <a:latin typeface="Book Antiqua"/>
              <a:ea typeface="+mj-ea"/>
              <a:cs typeface="+mj-cs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Jakub Rodák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dirty="0" smtClean="0"/>
              <a:t>Matúš Piroh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k-SK" sz="2400" b="0" i="0" dirty="0" smtClean="0"/>
              <a:t>Patrik </a:t>
            </a:r>
            <a:r>
              <a:rPr lang="sk-SK" sz="2400" b="0" i="0" dirty="0" err="1" smtClean="0"/>
              <a:t>Pekarčík</a:t>
            </a:r>
            <a:endParaRPr lang="sk-SK" sz="2400" b="0" i="0" dirty="0"/>
          </a:p>
        </p:txBody>
      </p:sp>
      <p:pic>
        <p:nvPicPr>
          <p:cNvPr id="5" name="Zástupný symbol obrázka 4" descr="Mestská ulica rozmazaná v pohybe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834449" y="2906006"/>
            <a:ext cx="44133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verzií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verzií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43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900702" y="2906006"/>
            <a:ext cx="62808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Zostavenie systému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Zostavenie systému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267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58544" y="2906006"/>
            <a:ext cx="5165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vydania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Správa vydania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049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2372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093451" y="2915150"/>
            <a:ext cx="57583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4000" dirty="0">
                <a:solidFill>
                  <a:srgbClr val="595959"/>
                </a:solidFill>
              </a:rPr>
              <a:t>Ďakujeme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0274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</a:p>
          <a:p>
            <a:r>
              <a:rPr lang="sk-SK" dirty="0" smtClean="0"/>
              <a:t>Správa </a:t>
            </a:r>
            <a:r>
              <a:rPr lang="sk-SK" dirty="0" smtClean="0"/>
              <a:t>zmien</a:t>
            </a:r>
          </a:p>
          <a:p>
            <a:r>
              <a:rPr lang="sk-SK" dirty="0" smtClean="0"/>
              <a:t>Správa verzií</a:t>
            </a:r>
          </a:p>
          <a:p>
            <a:r>
              <a:rPr lang="sk-SK" dirty="0" smtClean="0"/>
              <a:t>Zostavenie systému</a:t>
            </a:r>
          </a:p>
          <a:p>
            <a:r>
              <a:rPr lang="sk-SK" dirty="0" smtClean="0"/>
              <a:t>Správa </a:t>
            </a:r>
            <a:r>
              <a:rPr lang="sk-SK" dirty="0" smtClean="0"/>
              <a:t>vydania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30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083184" y="2906006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Úvod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9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sk-SK" dirty="0" smtClean="0">
                <a:latin typeface="Book Antiqua"/>
              </a:rPr>
              <a:t>Úvod</a:t>
            </a:r>
            <a:endParaRPr lang="sk-SK" sz="3200" b="0" i="0" dirty="0">
              <a:solidFill>
                <a:schemeClr val="bg1"/>
              </a:solidFill>
              <a:latin typeface="Book Antiqua"/>
              <a:ea typeface="+mj-ea"/>
              <a:cs typeface="+mj-cs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Clr>
                <a:srgbClr val="595959"/>
              </a:buClr>
              <a:buNone/>
            </a:pPr>
            <a:r>
              <a:rPr lang="sk-SK" sz="2400" b="0" i="0" dirty="0" smtClean="0">
                <a:latin typeface="Book Antiqua"/>
                <a:ea typeface="+mn-ea"/>
                <a:cs typeface="+mn-cs"/>
              </a:rPr>
              <a:t>Softvér sa neustále mení</a:t>
            </a:r>
          </a:p>
          <a:p>
            <a:pPr lvl="1">
              <a:buClr>
                <a:srgbClr val="595959"/>
              </a:buClr>
            </a:pPr>
            <a:r>
              <a:rPr lang="sk-SK" dirty="0">
                <a:latin typeface="Book Antiqua"/>
              </a:rPr>
              <a:t>o</a:t>
            </a:r>
            <a:r>
              <a:rPr lang="sk-SK" dirty="0" smtClean="0">
                <a:latin typeface="Book Antiqua"/>
              </a:rPr>
              <a:t>prava chýb</a:t>
            </a:r>
          </a:p>
          <a:p>
            <a:pPr lvl="1">
              <a:buClr>
                <a:srgbClr val="595959"/>
              </a:buClr>
            </a:pPr>
            <a:r>
              <a:rPr lang="sk-SK" dirty="0">
                <a:latin typeface="Book Antiqua"/>
              </a:rPr>
              <a:t>z</a:t>
            </a:r>
            <a:r>
              <a:rPr lang="sk-SK" dirty="0" smtClean="0">
                <a:latin typeface="Book Antiqua"/>
              </a:rPr>
              <a:t>mena požiadaviek</a:t>
            </a:r>
          </a:p>
          <a:p>
            <a:pPr lvl="1">
              <a:buClr>
                <a:srgbClr val="595959"/>
              </a:buClr>
            </a:pPr>
            <a:r>
              <a:rPr lang="sk-SK" dirty="0" smtClean="0">
                <a:latin typeface="Book Antiqua"/>
              </a:rPr>
              <a:t>systémové a hardvérové zmeny</a:t>
            </a:r>
          </a:p>
          <a:p>
            <a:pPr lvl="1">
              <a:buClr>
                <a:srgbClr val="595959"/>
              </a:buClr>
            </a:pPr>
            <a:r>
              <a:rPr lang="sk-SK" dirty="0" smtClean="0">
                <a:latin typeface="Book Antiqua"/>
              </a:rPr>
              <a:t>konkurencia</a:t>
            </a:r>
          </a:p>
          <a:p>
            <a:pPr marL="0" indent="0">
              <a:buClr>
                <a:srgbClr val="595959"/>
              </a:buClr>
              <a:buNone/>
            </a:pPr>
            <a:r>
              <a:rPr lang="sk-SK" dirty="0" smtClean="0">
                <a:latin typeface="Book Antiqua"/>
              </a:rPr>
              <a:t>Správa konfigurácie(CM) - zásady, procesy a nástroje na správu meniacich sa softvérových systémov.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Načo nám treba Správu konfigurácie?</a:t>
            </a:r>
          </a:p>
          <a:p>
            <a:pPr lvl="1"/>
            <a:r>
              <a:rPr lang="sk-SK" dirty="0" smtClean="0"/>
              <a:t>hrozí strata prehľadu</a:t>
            </a:r>
          </a:p>
          <a:p>
            <a:pPr lvl="2"/>
            <a:r>
              <a:rPr lang="sk-SK" dirty="0" smtClean="0"/>
              <a:t>ktoré zmeny a verzie komponentov sú súčasťou jednotlivej verzie systému? </a:t>
            </a:r>
          </a:p>
          <a:p>
            <a:pPr lvl="1"/>
            <a:r>
              <a:rPr lang="sk-SK" dirty="0" smtClean="0"/>
              <a:t>vývoj viacerých verzií súčasne</a:t>
            </a:r>
          </a:p>
          <a:p>
            <a:pPr lvl="2"/>
            <a:r>
              <a:rPr lang="sk-SK" dirty="0" smtClean="0"/>
              <a:t>úprava nesprávnej verzie</a:t>
            </a:r>
          </a:p>
          <a:p>
            <a:pPr lvl="2"/>
            <a:r>
              <a:rPr lang="sk-SK" dirty="0" smtClean="0"/>
              <a:t>dodanie zákazníkovi chybnej verzie</a:t>
            </a:r>
          </a:p>
          <a:p>
            <a:pPr lvl="1"/>
            <a:r>
              <a:rPr lang="sk-SK" dirty="0" smtClean="0"/>
              <a:t>tými majú prístup k informáciám o vyvíjanom systéme a nenarušujú si prácu</a:t>
            </a:r>
          </a:p>
          <a:p>
            <a:pPr marL="32004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9061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95400" y="1691640"/>
            <a:ext cx="9601200" cy="5029200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/>
              <a:t>CM zahrňuje štyri príbuzné aktivity</a:t>
            </a:r>
            <a:endParaRPr lang="sk-SK" dirty="0"/>
          </a:p>
          <a:p>
            <a:r>
              <a:rPr lang="sk-SK" sz="2200" b="1" dirty="0" smtClean="0"/>
              <a:t>Správa zmien </a:t>
            </a:r>
            <a:r>
              <a:rPr lang="sk-SK" sz="2200" dirty="0" smtClean="0"/>
              <a:t>– jedná sa o sledovanie žiadosti o zmeny softvéru od zákazníkov a vývojárov, vyhodnotenie nákladov a dopadu uskutočnenia týchto zmien a rozhodovanie o tom, že kedy a či vôbec majú byť zmeny implementované</a:t>
            </a:r>
          </a:p>
          <a:p>
            <a:r>
              <a:rPr lang="sk-SK" sz="2200" b="1" dirty="0" smtClean="0"/>
              <a:t>Správa verzií</a:t>
            </a:r>
            <a:r>
              <a:rPr lang="sk-SK" sz="2200" dirty="0" smtClean="0"/>
              <a:t> – sleduje viac verzií systémových komponentov a zaisťuje, že ich zmeny uskutočnené rôznymi vývojármi nie sú vo vzájomnom konflikte</a:t>
            </a:r>
          </a:p>
          <a:p>
            <a:r>
              <a:rPr lang="sk-SK" sz="2200" b="1" dirty="0" smtClean="0"/>
              <a:t>Zostavenie systému </a:t>
            </a:r>
            <a:r>
              <a:rPr lang="sk-SK" sz="2200" dirty="0" smtClean="0"/>
              <a:t>– v tomto procese sa zostavujú komponenty programu, dáta a knižnice a po ich kompilácií a prepojení vzniká spustiteľný program</a:t>
            </a:r>
          </a:p>
          <a:p>
            <a:r>
              <a:rPr lang="sk-SK" b="1" dirty="0" smtClean="0"/>
              <a:t>Správa vydania </a:t>
            </a:r>
            <a:r>
              <a:rPr lang="sk-SK" sz="2200" dirty="0" smtClean="0"/>
              <a:t>– zahrňuje prípravu softvéru na externé vydanie a sledovanie verzií systému, ktoré boli uvoľnené k používaniu zákazníkom</a:t>
            </a:r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92498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40" y="1696105"/>
            <a:ext cx="9669030" cy="45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759908" y="2906006"/>
            <a:ext cx="45624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5400" dirty="0" smtClean="0">
                <a:solidFill>
                  <a:srgbClr val="595959"/>
                </a:solidFill>
              </a:rPr>
              <a:t>Správa  zmien</a:t>
            </a:r>
            <a:endParaRPr lang="sk-SK" sz="5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 </a:t>
            </a:r>
            <a:r>
              <a:rPr lang="sk-SK" dirty="0" smtClean="0"/>
              <a:t>zmien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67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EE1FE14F-8D32-4795-81DC-CF6EADA4C045}" vid="{C5763D6F-101A-4B8B-921A-276F26AD1088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Prezentácia obchodného smerovania (širokouhlý formát)</Template>
  <TotalTime>0</TotalTime>
  <Words>222</Words>
  <Application>Microsoft Office PowerPoint</Application>
  <PresentationFormat>Širokouhlá</PresentationFormat>
  <Paragraphs>42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0" baseType="lpstr">
      <vt:lpstr>Arial</vt:lpstr>
      <vt:lpstr>Book Antiqua</vt:lpstr>
      <vt:lpstr>Sales Direction 16X9</vt:lpstr>
      <vt:lpstr>Správa konfigurácie</vt:lpstr>
      <vt:lpstr>Obsah</vt:lpstr>
      <vt:lpstr>Prezentácia programu PowerPoint</vt:lpstr>
      <vt:lpstr>Úvod</vt:lpstr>
      <vt:lpstr>Úvod</vt:lpstr>
      <vt:lpstr>Úvod</vt:lpstr>
      <vt:lpstr>Prezentácia programu PowerPoint</vt:lpstr>
      <vt:lpstr>Prezentácia programu PowerPoint</vt:lpstr>
      <vt:lpstr>Správa zmien</vt:lpstr>
      <vt:lpstr>Prezentácia programu PowerPoint</vt:lpstr>
      <vt:lpstr>Správa verzií</vt:lpstr>
      <vt:lpstr>Prezentácia programu PowerPoint</vt:lpstr>
      <vt:lpstr>Zostavenie systému</vt:lpstr>
      <vt:lpstr>Prezentácia programu PowerPoint</vt:lpstr>
      <vt:lpstr>Správa vydania</vt:lpstr>
      <vt:lpstr>Zdroje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2015-12-12T19:17:02Z</dcterms:created>
  <dcterms:modified xsi:type="dcterms:W3CDTF">2015-12-12T21:53:39Z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