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14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sk-SK" smtClean="0"/>
              <a:t>12.12.2015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sk-SK" smtClean="0"/>
              <a:t>12.12.2015</a:t>
            </a:fld>
            <a:endParaRPr lang="sk-SK" dirty="0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dirty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dirty="0" smtClean="0"/>
              <a:t>Upravte štýl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  <a:p>
            <a:pPr lvl="3"/>
            <a:r>
              <a:rPr lang="sk-SK" dirty="0" smtClean="0"/>
              <a:t>Štvrtá úroveň</a:t>
            </a:r>
          </a:p>
          <a:p>
            <a:pPr lvl="4"/>
            <a:r>
              <a:rPr lang="sk-SK" dirty="0" smtClean="0"/>
              <a:t>Piata úroveň</a:t>
            </a:r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sk-SK" sz="1800" dirty="0"/>
          </a:p>
        </p:txBody>
      </p:sp>
      <p:sp>
        <p:nvSpPr>
          <p:cNvPr id="7" name="Voľná forma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sk-SK" sz="1800" dirty="0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sk-SK" sz="1800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sk-SK" smtClean="0"/>
              <a:t>12.12.2015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va obrázky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sk-SK" smtClean="0"/>
              <a:t>12.12.2015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10" name="Obdĺžnik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1" name="Obdĺžnik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 dirty="0"/>
          </a:p>
        </p:txBody>
      </p:sp>
      <p:sp>
        <p:nvSpPr>
          <p:cNvPr id="12" name="Obdĺžnik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 dirty="0"/>
          </a:p>
        </p:txBody>
      </p:sp>
      <p:sp>
        <p:nvSpPr>
          <p:cNvPr id="13" name="Zástupný symbol textu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sk-SK" dirty="0"/>
          </a:p>
        </p:txBody>
      </p:sp>
      <p:sp>
        <p:nvSpPr>
          <p:cNvPr id="8" name="Zástupný symbol obrázka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sk-SK" smtClean="0"/>
              <a:t>12.12.2015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" name="Obdĺžnik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sk-SK" smtClean="0"/>
              <a:t>12.12.2015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sk-SK" smtClean="0"/>
              <a:t>12.12.2015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Úvodná snímka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 sz="1800" dirty="0"/>
          </a:p>
        </p:txBody>
      </p:sp>
      <p:sp>
        <p:nvSpPr>
          <p:cNvPr id="11" name="Voľná forma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sk-SK" sz="1800" dirty="0"/>
          </a:p>
        </p:txBody>
      </p:sp>
      <p:sp>
        <p:nvSpPr>
          <p:cNvPr id="12" name="Voľná forma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sk-SK" sz="1800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 dirty="0"/>
          </a:p>
        </p:txBody>
      </p:sp>
      <p:sp>
        <p:nvSpPr>
          <p:cNvPr id="15" name="Zástupný symbol obrázka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sk-SK" smtClean="0"/>
              <a:t>Ak chcete pridať obrázok, kliknite na ikonu</a:t>
            </a:r>
            <a:endParaRPr lang="sk-SK" dirty="0"/>
          </a:p>
        </p:txBody>
      </p:sp>
      <p:sp>
        <p:nvSpPr>
          <p:cNvPr id="16" name="Pokyny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>
              <a:buNone/>
            </a:pPr>
            <a:r>
              <a:rPr lang="sk-SK" sz="1200" b="1" i="1" dirty="0" smtClean="0">
                <a:latin typeface="Arial"/>
                <a:ea typeface="+mn-ea"/>
                <a:cs typeface="Arial"/>
              </a:rPr>
              <a:t>POZNÁMKA:</a:t>
            </a:r>
          </a:p>
          <a:p>
            <a:pPr algn="l" defTabSz="914400">
              <a:buNone/>
            </a:pPr>
            <a:r>
              <a:rPr lang="sk-SK" sz="1200" b="0" i="1" dirty="0" smtClean="0">
                <a:latin typeface="Arial"/>
                <a:ea typeface="+mn-ea"/>
                <a:cs typeface="Arial"/>
              </a:rPr>
              <a:t>Ak chcete zmeniť obrázok na tejto snímke, vyberte ho a odstráňte. Potom kliknite na ikonu obrázka v zástupnom symbole a vložte vlastný obrázok.</a:t>
            </a:r>
            <a:endParaRPr lang="sk-SK" sz="1200" b="0" i="1" dirty="0"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 sz="1800" dirty="0"/>
          </a:p>
        </p:txBody>
      </p:sp>
      <p:sp>
        <p:nvSpPr>
          <p:cNvPr id="8" name="Voľná forma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sk-SK" sz="1800" dirty="0"/>
          </a:p>
        </p:txBody>
      </p:sp>
      <p:sp>
        <p:nvSpPr>
          <p:cNvPr id="9" name="Voľná forma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sk-SK" sz="1800" dirty="0"/>
          </a:p>
        </p:txBody>
      </p:sp>
      <p:sp>
        <p:nvSpPr>
          <p:cNvPr id="10" name="Voľná forma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sk-SK" sz="180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sk-SK" smtClean="0"/>
              <a:t>12.12.2015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 dirty="0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sk-SK" smtClean="0"/>
              <a:t>12.12.2015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sk-SK" smtClean="0"/>
              <a:t>12.12.2015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sk-SK" smtClean="0"/>
              <a:t>12.12.2015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sk-SK" smtClean="0"/>
              <a:t>12.12.2015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" name="Obdĺžnik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Obdĺžnik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dirty="0" smtClean="0"/>
              <a:t>Upravte štýly predlohy textu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 smtClean="0"/>
              <a:t>Upravte štýl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  <a:p>
            <a:pPr lvl="3"/>
            <a:r>
              <a:rPr lang="sk-SK" dirty="0" smtClean="0"/>
              <a:t>Štvrtá úroveň</a:t>
            </a:r>
          </a:p>
          <a:p>
            <a:pPr lvl="4"/>
            <a:r>
              <a:rPr lang="sk-SK" dirty="0" smtClean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sk-SK" smtClean="0"/>
              <a:pPr/>
              <a:t>12.12.2015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95400" y="3593592"/>
            <a:ext cx="6412991" cy="840312"/>
          </a:xfrm>
        </p:spPr>
        <p:txBody>
          <a:bodyPr>
            <a:no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sk-SK" sz="4800" b="0" i="0" dirty="0" smtClean="0">
                <a:latin typeface="Book Antiqua"/>
                <a:ea typeface="+mj-ea"/>
                <a:cs typeface="+mj-cs"/>
              </a:rPr>
              <a:t>Správa konfigurácie</a:t>
            </a:r>
            <a:endParaRPr lang="sk-SK" sz="4800" b="0" i="0" dirty="0">
              <a:latin typeface="Book Antiqua"/>
              <a:ea typeface="+mj-ea"/>
              <a:cs typeface="+mj-cs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k-SK" sz="2400" b="0" i="0" dirty="0" smtClean="0"/>
              <a:t>Jakub Rodák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k-SK" dirty="0" smtClean="0"/>
              <a:t>Matúš Piroh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k-SK" sz="2400" b="0" i="0" dirty="0" smtClean="0"/>
              <a:t>Patrik </a:t>
            </a:r>
            <a:r>
              <a:rPr lang="sk-SK" sz="2400" b="0" i="0" dirty="0" err="1" smtClean="0"/>
              <a:t>Pekarčík</a:t>
            </a:r>
            <a:endParaRPr lang="sk-SK" sz="2400" b="0" i="0" dirty="0"/>
          </a:p>
        </p:txBody>
      </p:sp>
      <p:pic>
        <p:nvPicPr>
          <p:cNvPr id="5" name="Zástupný symbol obrázka 4" descr="Mestská ulica rozmazaná v pohybe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sk-SK" dirty="0" smtClean="0">
                <a:latin typeface="Book Antiqua"/>
              </a:rPr>
              <a:t>Úvod</a:t>
            </a:r>
            <a:endParaRPr lang="sk-SK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None/>
            </a:pPr>
            <a:endParaRPr lang="sk-SK" sz="2400" b="0" i="0" dirty="0">
              <a:latin typeface="Book Antiqu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Obsah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Správa zmien</a:t>
            </a:r>
          </a:p>
          <a:p>
            <a:r>
              <a:rPr lang="sk-SK" dirty="0" smtClean="0"/>
              <a:t>Správa verzií</a:t>
            </a:r>
          </a:p>
          <a:p>
            <a:r>
              <a:rPr lang="sk-SK" dirty="0" smtClean="0"/>
              <a:t>Zostavenie systému</a:t>
            </a:r>
          </a:p>
          <a:p>
            <a:r>
              <a:rPr lang="sk-SK" dirty="0" smtClean="0"/>
              <a:t>Správa vydania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3000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Správa </a:t>
            </a:r>
            <a:r>
              <a:rPr lang="sk-SK" dirty="0" smtClean="0"/>
              <a:t>zmien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6756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Správa verzií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54304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Zostavenie systému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42674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Správa vydania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0497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23721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093451" y="2915150"/>
            <a:ext cx="57583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4000" dirty="0">
                <a:solidFill>
                  <a:srgbClr val="595959"/>
                </a:solidFill>
              </a:rPr>
              <a:t>Ďakujeme za pozornosť!</a:t>
            </a:r>
            <a:endParaRPr lang="sk-SK" sz="4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478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_TP103431346" id="{EE1FE14F-8D32-4795-81DC-CF6EADA4C045}" vid="{C5763D6F-101A-4B8B-921A-276F26AD1088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Prezentácia obchodného smerovania (širokouhlý formát)</Template>
  <TotalTime>0</TotalTime>
  <Words>31</Words>
  <Application>Microsoft Office PowerPoint</Application>
  <PresentationFormat>Širokouhlá</PresentationFormat>
  <Paragraphs>16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2" baseType="lpstr">
      <vt:lpstr>Arial</vt:lpstr>
      <vt:lpstr>Book Antiqua</vt:lpstr>
      <vt:lpstr>Sales Direction 16X9</vt:lpstr>
      <vt:lpstr>Správa konfigurácie</vt:lpstr>
      <vt:lpstr>Úvod</vt:lpstr>
      <vt:lpstr>Obsah</vt:lpstr>
      <vt:lpstr>Správa zmien</vt:lpstr>
      <vt:lpstr>Správa verzií</vt:lpstr>
      <vt:lpstr>Zostavenie systému</vt:lpstr>
      <vt:lpstr>Správa vydania</vt:lpstr>
      <vt:lpstr>Zdroje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2015-12-12T19:17:02Z</dcterms:created>
  <dcterms:modified xsi:type="dcterms:W3CDTF">2015-12-12T19:23:34Z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