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E22B-BB50-4591-8E06-C20618ACDE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EDE5-0FFD-4D56-B437-FCA22F2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E22B-BB50-4591-8E06-C20618ACDE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EDE5-0FFD-4D56-B437-FCA22F2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E22B-BB50-4591-8E06-C20618ACDE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EDE5-0FFD-4D56-B437-FCA22F2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E22B-BB50-4591-8E06-C20618ACDE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EDE5-0FFD-4D56-B437-FCA22F2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2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E22B-BB50-4591-8E06-C20618ACDE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EDE5-0FFD-4D56-B437-FCA22F2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2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E22B-BB50-4591-8E06-C20618ACDE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EDE5-0FFD-4D56-B437-FCA22F2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E22B-BB50-4591-8E06-C20618ACDE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EDE5-0FFD-4D56-B437-FCA22F2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E22B-BB50-4591-8E06-C20618ACDE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EDE5-0FFD-4D56-B437-FCA22F2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E22B-BB50-4591-8E06-C20618ACDE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EDE5-0FFD-4D56-B437-FCA22F2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E22B-BB50-4591-8E06-C20618ACDE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EDE5-0FFD-4D56-B437-FCA22F2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E22B-BB50-4591-8E06-C20618ACDE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EDE5-0FFD-4D56-B437-FCA22F2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4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EE22B-BB50-4591-8E06-C20618ACDE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AEDE5-0FFD-4D56-B437-FCA22F287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5910" y="270457"/>
            <a:ext cx="11307651" cy="1171978"/>
          </a:xfrm>
        </p:spPr>
        <p:txBody>
          <a:bodyPr/>
          <a:lstStyle/>
          <a:p>
            <a:r>
              <a:rPr lang="en-US" sz="5400" b="1" i="1" u="sng" dirty="0" smtClean="0">
                <a:solidFill>
                  <a:schemeClr val="accent1">
                    <a:lumMod val="75000"/>
                  </a:schemeClr>
                </a:solidFill>
              </a:rPr>
              <a:t>Team 4</a:t>
            </a:r>
            <a:endParaRPr lang="en-US" sz="54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4446" y="3773509"/>
            <a:ext cx="422427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u="sng" dirty="0" smtClean="0">
                <a:solidFill>
                  <a:schemeClr val="accent6">
                    <a:lumMod val="50000"/>
                  </a:schemeClr>
                </a:solidFill>
              </a:rPr>
              <a:t>Team Members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Deepak Tripathi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Vaibhav Jain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Ramya Aerra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Sejal Bhatt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Niharika Siddapuram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Improvising chat option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        </a:t>
            </a:r>
          </a:p>
          <a:p>
            <a:pPr marL="0" indent="0">
              <a:buNone/>
            </a:pPr>
            <a:r>
              <a:rPr lang="en-US" sz="6000" dirty="0"/>
              <a:t> </a:t>
            </a:r>
            <a:r>
              <a:rPr lang="en-US" sz="6000" dirty="0" smtClean="0"/>
              <a:t>         </a:t>
            </a:r>
            <a:r>
              <a:rPr lang="en-US" sz="6000" dirty="0" smtClean="0"/>
              <a:t>      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Thank You!!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r>
              <a:rPr lang="en-US" dirty="0" smtClean="0"/>
              <a:t>                  </a:t>
            </a:r>
            <a:r>
              <a:rPr lang="en-US" dirty="0" smtClean="0"/>
              <a:t>   </a:t>
            </a:r>
            <a:r>
              <a:rPr lang="en-US" sz="4800" b="1" i="1" u="sng" dirty="0" smtClean="0">
                <a:solidFill>
                  <a:schemeClr val="accent1">
                    <a:lumMod val="75000"/>
                  </a:schemeClr>
                </a:solidFill>
              </a:rPr>
              <a:t>Modules </a:t>
            </a:r>
            <a:r>
              <a:rPr lang="en-US" sz="4800" b="1" i="1" u="sng" dirty="0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endParaRPr lang="en-US" sz="4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87" y="1777285"/>
            <a:ext cx="9199847" cy="4831723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Generate Coupon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Chat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Business Analysis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Sorting Products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Capstore Homepage</a:t>
            </a: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Product Page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4418" y="642434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Page 1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647" y="10498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 smtClean="0"/>
              <a:t>       </a:t>
            </a:r>
            <a:r>
              <a:rPr lang="en-US" dirty="0" smtClean="0"/>
              <a:t>   </a:t>
            </a: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Module1</a:t>
            </a: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: Generate Coupon</a:t>
            </a:r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                                 </a:t>
            </a:r>
            <a:endParaRPr lang="en-US" b="1" i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920839"/>
            <a:ext cx="10663706" cy="54670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Objective: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Admin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will generate coupons and email it to the Customers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These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Coupons will be valid for a minimum time period and will have unique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code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FrontEnd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Layout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Generated a “generateCoupon” component in which Admin will enter the values of Coupon Code, Discount ( %), Maximum Discount Amount, Expiry Date.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Generated a “couponImage” component to show coupon generated to admin and if details are correct there is an option to mail the coupon to all customers.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1437" y="6387921"/>
            <a:ext cx="118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Page 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629" y="0"/>
            <a:ext cx="9404723" cy="1400530"/>
          </a:xfrm>
        </p:spPr>
        <p:txBody>
          <a:bodyPr/>
          <a:lstStyle/>
          <a:p>
            <a:r>
              <a:rPr lang="en-US" dirty="0" smtClean="0"/>
              <a:t>                </a:t>
            </a: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Module2: </a:t>
            </a: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Live Chat</a:t>
            </a: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5" y="1390918"/>
            <a:ext cx="11075830" cy="53019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Objective: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Customers can interact with Customer Care representatives.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Customers give live feedbacks.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Merchant can also Chat with representatives.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Admin can chat to both Customer and Merchant.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FrontEnd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Layout :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47042" y="6323527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Page 3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827" y="104990"/>
            <a:ext cx="9404723" cy="848048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Module 3: Business Analysis </a:t>
            </a: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120463"/>
            <a:ext cx="11423560" cy="5473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 smtClean="0">
                <a:solidFill>
                  <a:schemeClr val="accent6">
                    <a:lumMod val="50000"/>
                  </a:schemeClr>
                </a:solidFill>
              </a:rPr>
              <a:t>Objectives 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dirty="0" smtClean="0">
                <a:solidFill>
                  <a:schemeClr val="accent6">
                    <a:lumMod val="50000"/>
                  </a:schemeClr>
                </a:solidFill>
              </a:rPr>
              <a:t>Admin can generate Business Analysis </a:t>
            </a:r>
            <a:r>
              <a:rPr lang="en-US" sz="3800" dirty="0" smtClean="0">
                <a:solidFill>
                  <a:schemeClr val="accent6">
                    <a:lumMod val="50000"/>
                  </a:schemeClr>
                </a:solidFill>
              </a:rPr>
              <a:t>for some time </a:t>
            </a:r>
            <a:r>
              <a:rPr lang="en-US" sz="3800" dirty="0" smtClean="0">
                <a:solidFill>
                  <a:schemeClr val="accent6">
                    <a:lumMod val="50000"/>
                  </a:schemeClr>
                </a:solidFill>
              </a:rPr>
              <a:t>period.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800" dirty="0" smtClean="0">
                <a:solidFill>
                  <a:schemeClr val="accent6">
                    <a:lumMod val="50000"/>
                  </a:schemeClr>
                </a:solidFill>
              </a:rPr>
              <a:t>Analysis involves: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800" dirty="0" smtClean="0">
                <a:solidFill>
                  <a:schemeClr val="accent6">
                    <a:lumMod val="50000"/>
                  </a:schemeClr>
                </a:solidFill>
              </a:rPr>
              <a:t> Sales Analysis – product  category wise revenue generated in the mentioned time period.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800" dirty="0" smtClean="0">
                <a:solidFill>
                  <a:schemeClr val="accent6">
                    <a:lumMod val="50000"/>
                  </a:schemeClr>
                </a:solidFill>
              </a:rPr>
              <a:t>Dispatch Analysis – product wise analysis of dispatch details during the time period, with merchants mentioned.</a:t>
            </a:r>
            <a:endParaRPr lang="en-US" sz="3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800" b="1" dirty="0" smtClean="0">
                <a:solidFill>
                  <a:schemeClr val="accent6">
                    <a:lumMod val="50000"/>
                  </a:schemeClr>
                </a:solidFill>
              </a:rPr>
              <a:t>FrontEnd Layout : </a:t>
            </a:r>
          </a:p>
          <a:p>
            <a:r>
              <a:rPr lang="en-US" sz="3800" dirty="0" smtClean="0">
                <a:solidFill>
                  <a:schemeClr val="accent6">
                    <a:lumMod val="50000"/>
                  </a:schemeClr>
                </a:solidFill>
              </a:rPr>
              <a:t>Generated “businessAnalysis” component</a:t>
            </a:r>
            <a:r>
              <a:rPr lang="en-US" sz="3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3800" b="1" dirty="0" smtClean="0">
                <a:solidFill>
                  <a:schemeClr val="accent6">
                    <a:lumMod val="50000"/>
                  </a:schemeClr>
                </a:solidFill>
              </a:rPr>
              <a:t>MVC Layout :</a:t>
            </a:r>
          </a:p>
          <a:p>
            <a:r>
              <a:rPr lang="en-US" sz="3800" b="1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r>
              <a:rPr lang="en-US" sz="3800" dirty="0" smtClean="0">
                <a:solidFill>
                  <a:schemeClr val="accent6">
                    <a:lumMod val="50000"/>
                  </a:schemeClr>
                </a:solidFill>
              </a:rPr>
              <a:t>: AdminController</a:t>
            </a:r>
          </a:p>
          <a:p>
            <a:r>
              <a:rPr lang="en-US" sz="3800" b="1" dirty="0" smtClean="0">
                <a:solidFill>
                  <a:schemeClr val="accent6">
                    <a:lumMod val="50000"/>
                  </a:schemeClr>
                </a:solidFill>
              </a:rPr>
              <a:t>Service</a:t>
            </a:r>
            <a:r>
              <a:rPr lang="en-US" sz="3800" dirty="0" smtClean="0">
                <a:solidFill>
                  <a:schemeClr val="accent6">
                    <a:lumMod val="50000"/>
                  </a:schemeClr>
                </a:solidFill>
              </a:rPr>
              <a:t>: BusinessAnalysisService(includes - InvoiceService, ReturnService, OrderService, MerchantService, ProductService)</a:t>
            </a:r>
          </a:p>
          <a:p>
            <a:r>
              <a:rPr lang="en-US" sz="3800" b="1" dirty="0" smtClean="0">
                <a:solidFill>
                  <a:schemeClr val="accent6">
                    <a:lumMod val="50000"/>
                  </a:schemeClr>
                </a:solidFill>
              </a:rPr>
              <a:t>DAO</a:t>
            </a:r>
            <a:r>
              <a:rPr lang="en-US" sz="3800" dirty="0" smtClean="0">
                <a:solidFill>
                  <a:schemeClr val="accent6">
                    <a:lumMod val="50000"/>
                  </a:schemeClr>
                </a:solidFill>
              </a:rPr>
              <a:t>: InvoiceDAO, ShipmentDAO, ReturnDAO, OrderDAO, MerchantDAO, ProductDAO</a:t>
            </a:r>
          </a:p>
          <a:p>
            <a:pPr marL="0" indent="0">
              <a:buNone/>
            </a:pPr>
            <a:r>
              <a:rPr lang="en-US" sz="3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3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07004" y="6386779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Page 4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08" y="24242"/>
            <a:ext cx="9404723" cy="1400530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dirty="0" smtClean="0"/>
              <a:t>    </a:t>
            </a: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Module 3: Business Analysis </a:t>
            </a: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5" y="1516419"/>
            <a:ext cx="10895527" cy="487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Tables Used from DB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Product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Order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Cart_Product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Shipment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Invoice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Merchant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07004" y="6386779"/>
            <a:ext cx="841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Page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326" y="-101074"/>
            <a:ext cx="9404723" cy="140053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Module 4: Sorting Products</a:t>
            </a: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23" y="1184857"/>
            <a:ext cx="11547232" cy="540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Objective: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customer should be able to view products in a given range of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price.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 customer should be able to view products as most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viewed ,best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seller.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Also, customer should be able to view products according to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ascending and descending order of price. 	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FrontEnd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Layout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Generated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a “sort component” 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MVC Layout: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Controllers–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Product Controller.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Service–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Product Service Interface and Implementation(IProductService,ProductService).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DAO–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Product Dao Interface(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IProductDao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DB Table--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Product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15591" y="6386779"/>
            <a:ext cx="841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Page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47" y="0"/>
            <a:ext cx="9404723" cy="140053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5  : CapStore Homepage </a:t>
            </a: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2" y="1094704"/>
            <a:ext cx="11320531" cy="522882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Objectives: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This page will have menu to select items based on category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Also this page will contain latest promos, discount and items.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After Selecting category it will show list of items 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This page will have option for sorting and selecting items . 	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FrontEnd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Layout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Generated the whole HomePage components with all the Pojo interfaces and services layers.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31132" y="6323528"/>
            <a:ext cx="121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Page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297" y="92110"/>
            <a:ext cx="9404723" cy="1118504"/>
          </a:xfrm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Module 6: Product Page</a:t>
            </a:r>
            <a:endParaRPr lang="en-US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953037"/>
            <a:ext cx="11590986" cy="57954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Objectives: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This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page will have details about a particular product. 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will show catalog for that product. 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This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page will also show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feedback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of customers on that product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This page will also show average product rating and merchant rating.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This page will have an option to add product to cart and also add to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wishlist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It will show list of similar type of product on this page. 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FrontEnd Layout: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Generated a “list-page component”, ”feed-back component” 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MVC Layout: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Controllers–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Product Controller.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Service–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Product Service Interface and Implementation.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DAO–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Product Dao Interface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DB Table--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Product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08406" y="6375042"/>
            <a:ext cx="1146219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Page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9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501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Team 4</vt:lpstr>
      <vt:lpstr>                     Modules Assigned</vt:lpstr>
      <vt:lpstr>          Module1: Generate Coupon                                                             </vt:lpstr>
      <vt:lpstr>                Module2: Live Chat</vt:lpstr>
      <vt:lpstr>       Module 3: Business Analysis </vt:lpstr>
      <vt:lpstr>          Module 3: Business Analysis </vt:lpstr>
      <vt:lpstr>        Module 4: Sorting Products</vt:lpstr>
      <vt:lpstr>    Module 5  : CapStore Homepage </vt:lpstr>
      <vt:lpstr>            Module 6: Product Page</vt:lpstr>
      <vt:lpstr>Future Scope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Shukla, Abhinay</dc:creator>
  <cp:lastModifiedBy>Shukla, Abhinay</cp:lastModifiedBy>
  <cp:revision>31</cp:revision>
  <dcterms:created xsi:type="dcterms:W3CDTF">2018-12-12T10:06:46Z</dcterms:created>
  <dcterms:modified xsi:type="dcterms:W3CDTF">2018-12-13T12:52:40Z</dcterms:modified>
</cp:coreProperties>
</file>