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5" r:id="rId7"/>
    <p:sldId id="260" r:id="rId8"/>
    <p:sldId id="261" r:id="rId9"/>
    <p:sldId id="264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3365" y="466860"/>
            <a:ext cx="3129566" cy="132330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-  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3227" y="3271235"/>
            <a:ext cx="4906851" cy="2987896"/>
          </a:xfrm>
        </p:spPr>
        <p:txBody>
          <a:bodyPr/>
          <a:lstStyle/>
          <a:p>
            <a:r>
              <a:rPr lang="en-US" b="1" dirty="0" smtClean="0"/>
              <a:t>Members:</a:t>
            </a:r>
          </a:p>
          <a:p>
            <a:r>
              <a:rPr lang="en-US" sz="2000" dirty="0" err="1" smtClean="0"/>
              <a:t>Moulya</a:t>
            </a:r>
            <a:r>
              <a:rPr lang="en-US" sz="2000" dirty="0" smtClean="0"/>
              <a:t> </a:t>
            </a:r>
            <a:r>
              <a:rPr lang="en-US" sz="2000" dirty="0" err="1" smtClean="0"/>
              <a:t>Kotha</a:t>
            </a:r>
            <a:r>
              <a:rPr lang="en-US" sz="2000" dirty="0" smtClean="0"/>
              <a:t> (Team Leader)</a:t>
            </a:r>
            <a:endParaRPr lang="en-US" sz="2000" dirty="0" smtClean="0"/>
          </a:p>
          <a:p>
            <a:r>
              <a:rPr lang="en-US" sz="2000" dirty="0" smtClean="0"/>
              <a:t>Muhammad Asif</a:t>
            </a:r>
          </a:p>
          <a:p>
            <a:r>
              <a:rPr lang="en-US" sz="2000" dirty="0" err="1" smtClean="0"/>
              <a:t>Kalyani</a:t>
            </a:r>
            <a:r>
              <a:rPr lang="en-US" sz="2000" dirty="0" smtClean="0"/>
              <a:t> </a:t>
            </a:r>
            <a:r>
              <a:rPr lang="en-US" sz="2000" dirty="0" err="1" smtClean="0"/>
              <a:t>Suman</a:t>
            </a:r>
            <a:endParaRPr lang="en-US" sz="2000" dirty="0"/>
          </a:p>
          <a:p>
            <a:r>
              <a:rPr lang="en-US" sz="2000" dirty="0" err="1" smtClean="0"/>
              <a:t>Ishu</a:t>
            </a:r>
            <a:r>
              <a:rPr lang="en-US" sz="2000" dirty="0" smtClean="0"/>
              <a:t> Gupta</a:t>
            </a:r>
          </a:p>
          <a:p>
            <a:r>
              <a:rPr lang="en-US" sz="2000" dirty="0" err="1" smtClean="0"/>
              <a:t>Rajnish</a:t>
            </a:r>
            <a:r>
              <a:rPr lang="en-US" sz="2000" dirty="0" smtClean="0"/>
              <a:t> </a:t>
            </a:r>
            <a:r>
              <a:rPr lang="en-US" sz="2000" dirty="0" err="1" smtClean="0"/>
              <a:t>Jauhari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75984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5281" y="0"/>
            <a:ext cx="5691901" cy="165815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Cart </a:t>
            </a: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559" y="833718"/>
            <a:ext cx="9650054" cy="5876364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Objective: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Customer can add or remove items to the </a:t>
            </a:r>
            <a:r>
              <a:rPr lang="en-US" sz="1600" dirty="0" smtClean="0"/>
              <a:t>cart.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b="1" dirty="0" smtClean="0"/>
              <a:t>MVC Layout :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Controller – </a:t>
            </a:r>
            <a:r>
              <a:rPr lang="en-US" sz="1600" dirty="0" err="1" smtClean="0"/>
              <a:t>CartController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Service </a:t>
            </a:r>
            <a:r>
              <a:rPr lang="en-US" sz="1600" dirty="0" smtClean="0"/>
              <a:t>Layer - </a:t>
            </a:r>
            <a:r>
              <a:rPr lang="en-US" sz="1600" dirty="0" err="1" smtClean="0"/>
              <a:t>ICartService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DAO </a:t>
            </a:r>
            <a:r>
              <a:rPr lang="en-US" sz="1600" dirty="0" smtClean="0"/>
              <a:t>Layer – </a:t>
            </a:r>
            <a:r>
              <a:rPr lang="en-US" sz="1600" dirty="0" err="1" smtClean="0"/>
              <a:t>ICartDao,ICartProductDao</a:t>
            </a:r>
            <a:endParaRPr lang="en-US" sz="1600" dirty="0" smtClean="0"/>
          </a:p>
          <a:p>
            <a:r>
              <a:rPr lang="en-US" b="1" dirty="0" err="1" smtClean="0"/>
              <a:t>FrontEndLayout</a:t>
            </a:r>
            <a:r>
              <a:rPr lang="en-US" b="1" dirty="0" smtClean="0"/>
              <a:t> 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smtClean="0"/>
          </a:p>
          <a:p>
            <a:endParaRPr lang="en-US" b="1" dirty="0" smtClean="0"/>
          </a:p>
          <a:p>
            <a:r>
              <a:rPr lang="en-US" b="1" dirty="0" smtClean="0"/>
              <a:t>Tables Used </a:t>
            </a:r>
            <a:r>
              <a:rPr lang="en-US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Cart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Cart Product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Product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135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7437" y="0"/>
            <a:ext cx="5788306" cy="1075765"/>
          </a:xfrm>
        </p:spPr>
        <p:txBody>
          <a:bodyPr/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dirty="0" smtClean="0"/>
              <a:t>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5426" y="2286000"/>
            <a:ext cx="7254034" cy="189603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Add </a:t>
            </a:r>
            <a:r>
              <a:rPr lang="en-US" dirty="0" err="1" smtClean="0"/>
              <a:t>ProductToCart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deleteProductFromCart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getCartProducts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updateCartProductQuantity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4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5518" y="1600200"/>
            <a:ext cx="7497388" cy="2262781"/>
          </a:xfrm>
        </p:spPr>
        <p:txBody>
          <a:bodyPr/>
          <a:lstStyle/>
          <a:p>
            <a:r>
              <a:rPr lang="en-US" dirty="0" smtClean="0"/>
              <a:t>Thank You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3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4672" y="386366"/>
            <a:ext cx="5434325" cy="113266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Assigned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073" y="2009105"/>
            <a:ext cx="9598539" cy="389455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Search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Image Upload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Product’s Images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Discount and Promos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Managing Cart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473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5034" y="0"/>
            <a:ext cx="2573046" cy="75663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8953" y="756634"/>
            <a:ext cx="9585660" cy="591462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Objective: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Search </a:t>
            </a:r>
            <a:r>
              <a:rPr lang="en-US" sz="1600" dirty="0"/>
              <a:t>will be available on all pages of </a:t>
            </a:r>
            <a:r>
              <a:rPr lang="en-US" sz="1600" dirty="0" err="1" smtClean="0"/>
              <a:t>CapStore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Admin </a:t>
            </a:r>
            <a:r>
              <a:rPr lang="en-US" sz="1600" dirty="0"/>
              <a:t>can search any thing related with </a:t>
            </a:r>
            <a:r>
              <a:rPr lang="en-US" sz="1600" dirty="0" err="1"/>
              <a:t>CapStore</a:t>
            </a:r>
            <a:r>
              <a:rPr lang="en-US" sz="1600" dirty="0"/>
              <a:t> like it can see any Customer or Merchant's details ,all </a:t>
            </a:r>
            <a:r>
              <a:rPr lang="en-US" sz="1600" dirty="0" smtClean="0"/>
              <a:t>available </a:t>
            </a:r>
            <a:r>
              <a:rPr lang="en-US" sz="1600" dirty="0"/>
              <a:t>items in inventory </a:t>
            </a:r>
            <a:r>
              <a:rPr lang="en-US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Customer </a:t>
            </a:r>
            <a:r>
              <a:rPr lang="en-US" sz="1600" dirty="0"/>
              <a:t>can search about Products and </a:t>
            </a:r>
            <a:r>
              <a:rPr lang="en-US" sz="1600" dirty="0" smtClean="0"/>
              <a:t>brands. </a:t>
            </a:r>
            <a:r>
              <a:rPr lang="en-US" sz="1600" dirty="0"/>
              <a:t>I</a:t>
            </a:r>
            <a:r>
              <a:rPr lang="en-US" sz="1600" dirty="0" smtClean="0"/>
              <a:t>t </a:t>
            </a:r>
            <a:r>
              <a:rPr lang="en-US" sz="1600" dirty="0"/>
              <a:t>can be Category wise, name wise or type</a:t>
            </a:r>
            <a:r>
              <a:rPr lang="en-US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 </a:t>
            </a:r>
            <a:r>
              <a:rPr lang="en-US" sz="1600" dirty="0"/>
              <a:t>Merchant can search in its own inventory only. </a:t>
            </a:r>
            <a:endParaRPr lang="en-US" sz="1600" dirty="0" smtClean="0"/>
          </a:p>
          <a:p>
            <a:endParaRPr lang="en-US" sz="1600" b="1" dirty="0" smtClean="0"/>
          </a:p>
          <a:p>
            <a:r>
              <a:rPr lang="en-US" sz="1600" b="1" dirty="0" err="1" smtClean="0"/>
              <a:t>FrontEnd</a:t>
            </a:r>
            <a:r>
              <a:rPr lang="en-US" sz="1600" b="1" dirty="0" smtClean="0"/>
              <a:t> </a:t>
            </a:r>
            <a:r>
              <a:rPr lang="en-US" sz="1600" b="1" dirty="0"/>
              <a:t>Layout</a:t>
            </a:r>
            <a:r>
              <a:rPr lang="en-US" sz="16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Getter and setter are 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Through constructor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Through </a:t>
            </a:r>
            <a:r>
              <a:rPr lang="en-US" sz="1600" dirty="0" err="1" smtClean="0"/>
              <a:t>ngOnInit</a:t>
            </a:r>
            <a:r>
              <a:rPr lang="en-US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Perform filter function is called.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b="1" dirty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5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7437" y="0"/>
            <a:ext cx="4941139" cy="118334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7059" y="1586753"/>
            <a:ext cx="9487553" cy="43169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</a:t>
            </a:r>
            <a:r>
              <a:rPr lang="en-US" dirty="0" err="1" smtClean="0"/>
              <a:t>erformFilter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5127" y="-283336"/>
            <a:ext cx="5047959" cy="212501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Upload 	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527" y="1004552"/>
            <a:ext cx="9753085" cy="5525037"/>
          </a:xfrm>
        </p:spPr>
        <p:txBody>
          <a:bodyPr/>
          <a:lstStyle/>
          <a:p>
            <a:r>
              <a:rPr lang="en-US" b="1" dirty="0" smtClean="0"/>
              <a:t>Objective: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Admin and Merchant can upload images of products and </a:t>
            </a:r>
            <a:r>
              <a:rPr lang="en-US" sz="1600" dirty="0" smtClean="0"/>
              <a:t>banners.</a:t>
            </a:r>
          </a:p>
          <a:p>
            <a:r>
              <a:rPr lang="en-US" b="1" dirty="0" smtClean="0"/>
              <a:t>MVC </a:t>
            </a:r>
            <a:r>
              <a:rPr lang="en-US" b="1" dirty="0"/>
              <a:t>Layout: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Controller </a:t>
            </a:r>
            <a:r>
              <a:rPr lang="en-US" sz="1600" dirty="0" smtClean="0"/>
              <a:t>– </a:t>
            </a:r>
            <a:r>
              <a:rPr lang="en-US" sz="1600" dirty="0" err="1" smtClean="0"/>
              <a:t>AdminController</a:t>
            </a:r>
            <a:r>
              <a:rPr lang="en-US" sz="1600" dirty="0" smtClean="0"/>
              <a:t>, </a:t>
            </a:r>
            <a:r>
              <a:rPr lang="en-US" sz="1600" dirty="0" err="1" smtClean="0"/>
              <a:t>MerchantController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Service </a:t>
            </a:r>
            <a:r>
              <a:rPr lang="en-US" sz="1600" dirty="0" smtClean="0"/>
              <a:t>Layer - </a:t>
            </a:r>
            <a:r>
              <a:rPr lang="en-US" sz="1600" dirty="0" err="1" smtClean="0"/>
              <a:t>StorageService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DAO </a:t>
            </a:r>
            <a:r>
              <a:rPr lang="en-US" sz="1600" dirty="0" smtClean="0"/>
              <a:t>Layer – </a:t>
            </a:r>
            <a:r>
              <a:rPr lang="en-US" sz="1600" dirty="0" err="1" smtClean="0"/>
              <a:t>IImageUploadDao</a:t>
            </a:r>
            <a:endParaRPr lang="en-US" sz="1600" dirty="0" smtClean="0"/>
          </a:p>
          <a:p>
            <a:r>
              <a:rPr lang="en-US" b="1" dirty="0" smtClean="0"/>
              <a:t>Tables Used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Product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Product Image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Inventory</a:t>
            </a:r>
            <a:endParaRPr lang="en-US" sz="1600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6477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9143" y="632011"/>
            <a:ext cx="5062163" cy="8373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3649" y="2259106"/>
            <a:ext cx="6084140" cy="25683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Store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storeSlider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dbStore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dbStoreSlider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loadFile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init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2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3614" y="1033530"/>
            <a:ext cx="4713108" cy="161951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Product's images</a:t>
            </a:r>
            <a:r>
              <a:rPr lang="en-US" b="1" dirty="0"/>
              <a:t> </a:t>
            </a: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285" y="1033530"/>
            <a:ext cx="9727328" cy="5586211"/>
          </a:xfrm>
        </p:spPr>
        <p:txBody>
          <a:bodyPr/>
          <a:lstStyle/>
          <a:p>
            <a:r>
              <a:rPr lang="en-US" b="1" dirty="0" smtClean="0"/>
              <a:t>Objective: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Images can be zoomed and will be displayed in proper slideshow. </a:t>
            </a:r>
            <a:endParaRPr lang="en-US" sz="1600" dirty="0" smtClean="0"/>
          </a:p>
          <a:p>
            <a:r>
              <a:rPr lang="en-US" b="1" dirty="0" smtClean="0"/>
              <a:t>MVC Layout: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Controller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Service Layer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DAO Layer – </a:t>
            </a:r>
          </a:p>
          <a:p>
            <a:r>
              <a:rPr lang="en-US" b="1" dirty="0" smtClean="0"/>
              <a:t>Tables Used :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468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3460" y="157767"/>
            <a:ext cx="5897965" cy="155512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Discount, Promos </a:t>
            </a: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559" y="927278"/>
            <a:ext cx="9650054" cy="5769735"/>
          </a:xfrm>
        </p:spPr>
        <p:txBody>
          <a:bodyPr/>
          <a:lstStyle/>
          <a:p>
            <a:r>
              <a:rPr lang="en-US" b="1" dirty="0" smtClean="0"/>
              <a:t>Objective: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Admin and Merchant can put up promos and </a:t>
            </a:r>
            <a:r>
              <a:rPr lang="en-US" sz="1600" dirty="0" smtClean="0"/>
              <a:t>discount.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 </a:t>
            </a:r>
            <a:r>
              <a:rPr lang="en-US" sz="1600" dirty="0"/>
              <a:t>it can be on individual products or for category of products </a:t>
            </a:r>
            <a:r>
              <a:rPr lang="en-US" sz="1600" dirty="0" smtClean="0"/>
              <a:t>&amp; </a:t>
            </a:r>
            <a:r>
              <a:rPr lang="en-US" sz="1600" dirty="0" smtClean="0"/>
              <a:t>it </a:t>
            </a:r>
            <a:r>
              <a:rPr lang="en-US" sz="1600" dirty="0"/>
              <a:t>will be for a limited time period. </a:t>
            </a:r>
          </a:p>
          <a:p>
            <a:r>
              <a:rPr lang="en-US" b="1" dirty="0" smtClean="0"/>
              <a:t>MVC </a:t>
            </a:r>
            <a:r>
              <a:rPr lang="en-US" b="1" dirty="0"/>
              <a:t>Layout</a:t>
            </a:r>
            <a:r>
              <a:rPr lang="en-US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Controller </a:t>
            </a:r>
            <a:r>
              <a:rPr lang="en-US" sz="1600" dirty="0" smtClean="0"/>
              <a:t>- admin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Service </a:t>
            </a:r>
            <a:r>
              <a:rPr lang="en-US" sz="1600" dirty="0" smtClean="0"/>
              <a:t>Layer </a:t>
            </a:r>
            <a:r>
              <a:rPr lang="en-US" sz="1600" dirty="0" smtClean="0"/>
              <a:t>– </a:t>
            </a:r>
            <a:r>
              <a:rPr lang="en-US" sz="1600" dirty="0" err="1" smtClean="0"/>
              <a:t>IPromoService</a:t>
            </a:r>
            <a:r>
              <a:rPr lang="en-US" sz="1600" dirty="0"/>
              <a:t>, </a:t>
            </a:r>
            <a:r>
              <a:rPr lang="en-US" sz="1600" dirty="0" err="1" smtClean="0"/>
              <a:t>IInventoryService</a:t>
            </a:r>
            <a:r>
              <a:rPr lang="en-US" sz="1600" dirty="0" smtClean="0"/>
              <a:t>,  </a:t>
            </a:r>
            <a:r>
              <a:rPr lang="en-US" sz="1600" dirty="0" err="1" smtClean="0"/>
              <a:t>IProductService</a:t>
            </a:r>
            <a:r>
              <a:rPr lang="en-US" sz="1600" dirty="0" smtClean="0"/>
              <a:t>, </a:t>
            </a:r>
            <a:r>
              <a:rPr lang="en-US" sz="1600" dirty="0" err="1" smtClean="0"/>
              <a:t>PromoService</a:t>
            </a:r>
            <a:r>
              <a:rPr lang="en-US" sz="1600" dirty="0" smtClean="0"/>
              <a:t>,</a:t>
            </a:r>
            <a:r>
              <a:rPr lang="en-US" sz="1600" dirty="0"/>
              <a:t> </a:t>
            </a:r>
            <a:r>
              <a:rPr lang="en-US" sz="1600" dirty="0" smtClean="0"/>
              <a:t>			   			  </a:t>
            </a:r>
            <a:r>
              <a:rPr lang="en-US" sz="1600" dirty="0" err="1" smtClean="0"/>
              <a:t>InventoryService</a:t>
            </a:r>
            <a:r>
              <a:rPr lang="en-US" sz="1600" dirty="0" smtClean="0"/>
              <a:t>,</a:t>
            </a:r>
            <a:r>
              <a:rPr lang="en-US" sz="1600" dirty="0"/>
              <a:t> </a:t>
            </a:r>
            <a:r>
              <a:rPr lang="en-US" sz="1600" dirty="0" err="1"/>
              <a:t>ProductService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DAO </a:t>
            </a:r>
            <a:r>
              <a:rPr lang="en-US" sz="1600" dirty="0" smtClean="0"/>
              <a:t>Layer </a:t>
            </a:r>
            <a:r>
              <a:rPr lang="en-US" sz="1600" dirty="0"/>
              <a:t>–</a:t>
            </a:r>
            <a:r>
              <a:rPr lang="en-US" sz="1600" dirty="0" err="1" smtClean="0"/>
              <a:t>IPromoDao</a:t>
            </a:r>
            <a:r>
              <a:rPr lang="en-US" sz="1600" dirty="0" smtClean="0"/>
              <a:t>, </a:t>
            </a:r>
            <a:r>
              <a:rPr lang="en-US" sz="1600" dirty="0" err="1" smtClean="0"/>
              <a:t>IInventoryDao</a:t>
            </a:r>
            <a:r>
              <a:rPr lang="en-US" sz="1600" dirty="0" smtClean="0"/>
              <a:t>, </a:t>
            </a:r>
            <a:r>
              <a:rPr lang="en-US" sz="1600" dirty="0" err="1" smtClean="0"/>
              <a:t>IProductDao</a:t>
            </a:r>
            <a:endParaRPr lang="en-US" sz="1600" dirty="0" smtClean="0"/>
          </a:p>
          <a:p>
            <a:r>
              <a:rPr lang="en-US" b="1" dirty="0" smtClean="0"/>
              <a:t>Tables used : 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Promos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Product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Inventory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Merchant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487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6719" y="107578"/>
            <a:ext cx="4887352" cy="11698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1871" y="2286001"/>
            <a:ext cx="8996081" cy="3065930"/>
          </a:xfrm>
        </p:spPr>
        <p:txBody>
          <a:bodyPr/>
          <a:lstStyle/>
          <a:p>
            <a:r>
              <a:rPr lang="en-US" b="1" dirty="0" err="1" smtClean="0"/>
              <a:t>FrontEnd</a:t>
            </a:r>
            <a:r>
              <a:rPr lang="en-US" b="1" dirty="0" smtClean="0"/>
              <a:t> </a:t>
            </a:r>
            <a:r>
              <a:rPr lang="en-US" b="1" dirty="0" err="1" smtClean="0"/>
              <a:t>LayOut</a:t>
            </a:r>
            <a:r>
              <a:rPr lang="en-US" b="1" dirty="0" smtClean="0"/>
              <a:t> </a:t>
            </a:r>
            <a:r>
              <a:rPr lang="en-US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In Inventory, designed By-Category page and promos can be applied for the same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In Inventory, products can be applied with promos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r>
              <a:rPr lang="en-US" b="1" dirty="0" err="1" smtClean="0"/>
              <a:t>BackEnd</a:t>
            </a:r>
            <a:r>
              <a:rPr lang="en-US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 smtClean="0"/>
              <a:t>GetAllPromos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1275164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222</TotalTime>
  <Words>303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Wingdings</vt:lpstr>
      <vt:lpstr>Wingdings 3</vt:lpstr>
      <vt:lpstr>Wisp</vt:lpstr>
      <vt:lpstr>TEAM -  3</vt:lpstr>
      <vt:lpstr>Modules Assigned</vt:lpstr>
      <vt:lpstr>Search</vt:lpstr>
      <vt:lpstr>Functions Used</vt:lpstr>
      <vt:lpstr>Image Upload   </vt:lpstr>
      <vt:lpstr>Functions Used</vt:lpstr>
      <vt:lpstr>Product's images   </vt:lpstr>
      <vt:lpstr>Discount, Promos   </vt:lpstr>
      <vt:lpstr>Functions Used</vt:lpstr>
      <vt:lpstr>Managing Cart   </vt:lpstr>
      <vt:lpstr>Functions Used</vt:lpstr>
      <vt:lpstr>Thank You !!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-  3</dc:title>
  <dc:creator>GUPTA, ISHU</dc:creator>
  <cp:lastModifiedBy>GUPTA, ISHU</cp:lastModifiedBy>
  <cp:revision>23</cp:revision>
  <dcterms:created xsi:type="dcterms:W3CDTF">2018-12-12T09:06:36Z</dcterms:created>
  <dcterms:modified xsi:type="dcterms:W3CDTF">2018-12-13T12:44:59Z</dcterms:modified>
</cp:coreProperties>
</file>