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65" r:id="rId3"/>
    <p:sldId id="266" r:id="rId4"/>
    <p:sldId id="270" r:id="rId5"/>
    <p:sldId id="267" r:id="rId6"/>
    <p:sldId id="271" r:id="rId7"/>
    <p:sldId id="278" r:id="rId8"/>
    <p:sldId id="272" r:id="rId9"/>
    <p:sldId id="268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5E6A8-E00B-40ED-A42F-CD2D2F07199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00D7-8A67-4F82-BC20-2066B9C2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800D7-8A67-4F82-BC20-2066B9C23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A447-A2F2-4773-8FDB-D525BB9062B9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431A-1B49-4122-94C1-7C346ED6A84F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953-4678-4A3D-B004-33A1626B934B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CAFB-5B55-4599-B3D5-C653A8703852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D40B1F-FDB4-40B9-ABCC-96E6445C4DB9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2655-18B1-44D9-8D97-E136145CC060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F1BF-9053-4E75-88BA-22B798743D79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2B00-4091-40F0-8676-82826DE30690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F96-570E-4456-AD36-7C466284F987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28E-1D50-4051-B7EA-22001E17385B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AA77-B1B8-4A40-8313-A3853FA44B8E}" type="datetime1">
              <a:rPr lang="en-US" smtClean="0"/>
              <a:t>12/13/2018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73A1D8-CF4E-49A2-AB79-9874147302FA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974" y="4929414"/>
            <a:ext cx="7891272" cy="1314546"/>
          </a:xfrm>
        </p:spPr>
        <p:txBody>
          <a:bodyPr anchor="ctr">
            <a:noAutofit/>
          </a:bodyPr>
          <a:lstStyle/>
          <a:p>
            <a:pPr algn="just"/>
            <a:r>
              <a:rPr lang="en-US" sz="1800" dirty="0" err="1" smtClean="0"/>
              <a:t>Annapoorna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Akhil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Abhinay</a:t>
            </a:r>
            <a:r>
              <a:rPr lang="en-US" sz="1800" dirty="0" smtClean="0"/>
              <a:t> Shukla</a:t>
            </a:r>
          </a:p>
          <a:p>
            <a:pPr algn="just"/>
            <a:r>
              <a:rPr lang="en-US" sz="1800" dirty="0" err="1" smtClean="0"/>
              <a:t>Charishma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Suman</a:t>
            </a:r>
            <a:r>
              <a:rPr lang="en-US" sz="1800" dirty="0" smtClean="0"/>
              <a:t> </a:t>
            </a:r>
            <a:r>
              <a:rPr lang="en-US" sz="1800" dirty="0" err="1" smtClean="0"/>
              <a:t>Rav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Sanket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Forget </a:t>
            </a:r>
            <a:r>
              <a:rPr lang="en-US" sz="4800" u="sng" dirty="0" smtClean="0">
                <a:solidFill>
                  <a:srgbClr val="0070C0"/>
                </a:solidFill>
              </a:rPr>
              <a:t>password-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Deleting Cart After Order has been </a:t>
            </a:r>
            <a:r>
              <a:rPr lang="en-US" dirty="0" smtClean="0"/>
              <a:t>placed*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Fetching Products </a:t>
            </a:r>
            <a:r>
              <a:rPr lang="en-US" dirty="0" smtClean="0"/>
              <a:t>from </a:t>
            </a:r>
            <a:r>
              <a:rPr lang="en-US" dirty="0"/>
              <a:t>the cart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Deleting Cart Products</a:t>
            </a:r>
          </a:p>
          <a:p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70456" y="484631"/>
            <a:ext cx="10812072" cy="1112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92" y="280720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 !!</a:t>
            </a:r>
            <a:endParaRPr lang="en-US" sz="6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76" y="613421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0070C0"/>
                </a:solidFill>
              </a:rPr>
              <a:t>Table of contents-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Sign up and Activation</a:t>
            </a:r>
            <a:endParaRPr lang="en-US" sz="2400" dirty="0"/>
          </a:p>
          <a:p>
            <a:r>
              <a:rPr lang="en-US" sz="2400" dirty="0" smtClean="0"/>
              <a:t>Login / Logout / Session</a:t>
            </a:r>
            <a:endParaRPr lang="en-US" sz="2400" dirty="0"/>
          </a:p>
          <a:p>
            <a:r>
              <a:rPr lang="en-US" sz="2400" dirty="0" smtClean="0"/>
              <a:t>Admin page /Admin profile</a:t>
            </a:r>
            <a:endParaRPr lang="en-US" sz="2400" dirty="0"/>
          </a:p>
          <a:p>
            <a:r>
              <a:rPr lang="en-US" sz="2400" dirty="0" smtClean="0"/>
              <a:t>Merchant page / Merchant profile</a:t>
            </a:r>
          </a:p>
          <a:p>
            <a:r>
              <a:rPr lang="en-US" sz="2400" dirty="0" smtClean="0"/>
              <a:t>Customer page / Customer profile</a:t>
            </a:r>
            <a:endParaRPr lang="en-US" sz="2400" dirty="0"/>
          </a:p>
          <a:p>
            <a:r>
              <a:rPr lang="en-US" sz="2400" dirty="0" smtClean="0"/>
              <a:t>Password encryption</a:t>
            </a:r>
            <a:endParaRPr lang="en-US" sz="2400" dirty="0"/>
          </a:p>
          <a:p>
            <a:r>
              <a:rPr lang="en-US" sz="2400" dirty="0" smtClean="0"/>
              <a:t>Change password</a:t>
            </a:r>
            <a:endParaRPr lang="en-US" sz="2400" dirty="0"/>
          </a:p>
          <a:p>
            <a:r>
              <a:rPr lang="en-US" sz="2400" dirty="0" smtClean="0"/>
              <a:t>Forget password</a:t>
            </a:r>
            <a:endParaRPr lang="en-US" sz="2400" u="sng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Sign up and </a:t>
            </a:r>
            <a:r>
              <a:rPr lang="en-US" sz="4800" u="sng" dirty="0" smtClean="0">
                <a:solidFill>
                  <a:srgbClr val="0070C0"/>
                </a:solidFill>
              </a:rPr>
              <a:t>Activation-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290" y="2006657"/>
            <a:ext cx="10265363" cy="4266127"/>
          </a:xfrm>
        </p:spPr>
        <p:txBody>
          <a:bodyPr>
            <a:no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non existing user of </a:t>
            </a:r>
            <a:r>
              <a:rPr lang="en-US" dirty="0" err="1"/>
              <a:t>CapStore</a:t>
            </a:r>
            <a:r>
              <a:rPr lang="en-US" dirty="0"/>
              <a:t> will register or sign up for it; the email id will be user's login id. </a:t>
            </a:r>
            <a:endParaRPr lang="en-US" dirty="0" smtClean="0"/>
          </a:p>
          <a:p>
            <a:r>
              <a:rPr lang="en-US" dirty="0"/>
              <a:t>An activation mail will be sent to the user (to authenticate if user's email id is valid) and on activation only Merchant will be able to access his/her account and Customer can place order. 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Controller </a:t>
            </a:r>
            <a:r>
              <a:rPr lang="en-US" dirty="0"/>
              <a:t>– </a:t>
            </a:r>
            <a:r>
              <a:rPr lang="en-US" dirty="0" err="1" smtClean="0"/>
              <a:t>Register</a:t>
            </a:r>
            <a:r>
              <a:rPr lang="en-US" dirty="0" err="1" smtClean="0"/>
              <a:t>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 Layer – </a:t>
            </a:r>
            <a:r>
              <a:rPr lang="en-US" dirty="0" err="1" smtClean="0"/>
              <a:t>ICustomerService</a:t>
            </a:r>
            <a:r>
              <a:rPr lang="en-US" dirty="0" smtClean="0"/>
              <a:t>, </a:t>
            </a:r>
            <a:r>
              <a:rPr lang="en-US" dirty="0" err="1" smtClean="0"/>
              <a:t>CustomerService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DAO </a:t>
            </a:r>
            <a:r>
              <a:rPr lang="en-US" dirty="0"/>
              <a:t>Layer – </a:t>
            </a:r>
            <a:r>
              <a:rPr lang="en-US" dirty="0" err="1" smtClean="0"/>
              <a:t>ICustomerDao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 smtClean="0">
                <a:solidFill>
                  <a:srgbClr val="0070C0"/>
                </a:solidFill>
              </a:rPr>
              <a:t>Login/Logout/Session</a:t>
            </a:r>
            <a:r>
              <a:rPr lang="en-US" u="sng" dirty="0" smtClean="0">
                <a:solidFill>
                  <a:srgbClr val="0070C0"/>
                </a:solidFill>
              </a:rPr>
              <a:t>-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</a:t>
            </a:r>
            <a:r>
              <a:rPr lang="en-US" dirty="0" smtClean="0"/>
              <a:t>login using </a:t>
            </a:r>
            <a:r>
              <a:rPr lang="en-US" dirty="0" err="1" smtClean="0"/>
              <a:t>emailId</a:t>
            </a:r>
            <a:r>
              <a:rPr lang="en-US" dirty="0" smtClean="0"/>
              <a:t> and password </a:t>
            </a:r>
            <a:r>
              <a:rPr lang="en-US" dirty="0"/>
              <a:t>into </a:t>
            </a:r>
            <a:r>
              <a:rPr lang="en-US"/>
              <a:t>the </a:t>
            </a:r>
            <a:r>
              <a:rPr lang="en-US" smtClean="0"/>
              <a:t>system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ession </a:t>
            </a:r>
            <a:r>
              <a:rPr lang="en-US" dirty="0"/>
              <a:t>will be established and can logout 	</a:t>
            </a:r>
          </a:p>
          <a:p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Admin page /Admin </a:t>
            </a:r>
            <a:r>
              <a:rPr lang="en-US" sz="4800" u="sng" dirty="0" smtClean="0">
                <a:solidFill>
                  <a:srgbClr val="0070C0"/>
                </a:solidFill>
              </a:rPr>
              <a:t>profile-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page will be first page for Administrator of </a:t>
            </a:r>
            <a:r>
              <a:rPr lang="en-US" dirty="0" err="1"/>
              <a:t>CapStore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Admin </a:t>
            </a:r>
            <a:r>
              <a:rPr lang="en-US" dirty="0"/>
              <a:t>can view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Customer </a:t>
            </a:r>
            <a:r>
              <a:rPr lang="en-US" dirty="0"/>
              <a:t>details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Merchant </a:t>
            </a:r>
            <a:r>
              <a:rPr lang="en-US" dirty="0"/>
              <a:t>Details and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complete inventory . 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Merchant </a:t>
            </a:r>
            <a:r>
              <a:rPr lang="en-US" sz="4800" u="sng" dirty="0" smtClean="0">
                <a:solidFill>
                  <a:srgbClr val="0070C0"/>
                </a:solidFill>
              </a:rPr>
              <a:t>page/Merchant profile-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Delivering Order &amp; Updating Inventory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product_order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6" y="858119"/>
            <a:ext cx="10058400" cy="1609344"/>
          </a:xfrm>
        </p:spPr>
        <p:txBody>
          <a:bodyPr/>
          <a:lstStyle/>
          <a:p>
            <a:r>
              <a:rPr lang="en-US" sz="4800" u="sng" dirty="0">
                <a:solidFill>
                  <a:srgbClr val="0070C0"/>
                </a:solidFill>
              </a:rPr>
              <a:t>Customer </a:t>
            </a:r>
            <a:r>
              <a:rPr lang="en-US" sz="4800" u="sng" dirty="0" smtClean="0">
                <a:solidFill>
                  <a:srgbClr val="0070C0"/>
                </a:solidFill>
              </a:rPr>
              <a:t>page/Customer profile-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will send new attractions of </a:t>
            </a:r>
            <a:r>
              <a:rPr lang="en-US" dirty="0" err="1"/>
              <a:t>Capstore</a:t>
            </a:r>
            <a:r>
              <a:rPr lang="en-US" dirty="0"/>
              <a:t> to the customer.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/>
              <a:t>SendPromoController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ISendPromoService</a:t>
            </a:r>
            <a:r>
              <a:rPr lang="en-US" dirty="0"/>
              <a:t>, </a:t>
            </a:r>
            <a:r>
              <a:rPr lang="en-US" dirty="0" err="1"/>
              <a:t>SendPromoService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/>
              <a:t>IPromoDao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Password </a:t>
            </a:r>
            <a:r>
              <a:rPr lang="en-US" sz="4800" u="sng" dirty="0" smtClean="0">
                <a:solidFill>
                  <a:srgbClr val="0070C0"/>
                </a:solidFill>
              </a:rPr>
              <a:t>encryption-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Promotional Emails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Change </a:t>
            </a:r>
            <a:r>
              <a:rPr lang="en-US" sz="4800" u="sng" dirty="0" smtClean="0">
                <a:solidFill>
                  <a:srgbClr val="0070C0"/>
                </a:solidFill>
              </a:rPr>
              <a:t>password-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Autofit/>
          </a:bodyPr>
          <a:lstStyle/>
          <a:p>
            <a:r>
              <a:rPr lang="en-US" dirty="0"/>
              <a:t>Admin will update the status of delivery of </a:t>
            </a:r>
            <a:r>
              <a:rPr lang="en-US" dirty="0" smtClean="0"/>
              <a:t>products. Customer </a:t>
            </a:r>
            <a:r>
              <a:rPr lang="en-US" dirty="0"/>
              <a:t>can check status of delivery.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/>
              <a:t>ShipmentController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IShipmentService</a:t>
            </a:r>
            <a:r>
              <a:rPr lang="en-US" dirty="0"/>
              <a:t>, </a:t>
            </a:r>
            <a:r>
              <a:rPr lang="en-US" dirty="0" err="1"/>
              <a:t>ShipmentService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 smtClean="0"/>
              <a:t>IShipmentDao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374</TotalTime>
  <Words>280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Calibri</vt:lpstr>
      <vt:lpstr>Rockwell</vt:lpstr>
      <vt:lpstr>Rockwell Condensed</vt:lpstr>
      <vt:lpstr>Wingdings</vt:lpstr>
      <vt:lpstr>Wood Type</vt:lpstr>
      <vt:lpstr>TEAM 1</vt:lpstr>
      <vt:lpstr>Table of contents-</vt:lpstr>
      <vt:lpstr>Sign up and Activation-</vt:lpstr>
      <vt:lpstr>Login/Logout/Session-</vt:lpstr>
      <vt:lpstr>Admin page /Admin profile-</vt:lpstr>
      <vt:lpstr>Merchant page/Merchant profile-</vt:lpstr>
      <vt:lpstr>Customer page/Customer profile- </vt:lpstr>
      <vt:lpstr>Password encryption-</vt:lpstr>
      <vt:lpstr>Change password-</vt:lpstr>
      <vt:lpstr>Forget password-</vt:lpstr>
      <vt:lpstr>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Asif, Muhammad</dc:creator>
  <cp:lastModifiedBy>Tangirala, Akhil</cp:lastModifiedBy>
  <cp:revision>58</cp:revision>
  <dcterms:created xsi:type="dcterms:W3CDTF">2018-12-12T03:54:39Z</dcterms:created>
  <dcterms:modified xsi:type="dcterms:W3CDTF">2018-12-13T09:58:21Z</dcterms:modified>
</cp:coreProperties>
</file>