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65" r:id="rId3"/>
    <p:sldId id="266" r:id="rId4"/>
    <p:sldId id="270" r:id="rId5"/>
    <p:sldId id="267" r:id="rId6"/>
    <p:sldId id="271" r:id="rId7"/>
    <p:sldId id="278" r:id="rId8"/>
    <p:sldId id="272" r:id="rId9"/>
    <p:sldId id="268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5E6A8-E00B-40ED-A42F-CD2D2F07199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800D7-8A67-4F82-BC20-2066B9C2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7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800D7-8A67-4F82-BC20-2066B9C23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A447-A2F2-4773-8FDB-D525BB9062B9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431A-1B49-4122-94C1-7C346ED6A84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E953-4678-4A3D-B004-33A1626B934B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CAFB-5B55-4599-B3D5-C653A8703852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D40B1F-FDB4-40B9-ABCC-96E6445C4DB9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2655-18B1-44D9-8D97-E136145CC060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F1BF-9053-4E75-88BA-22B798743D79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2B00-4091-40F0-8676-82826DE30690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F96-570E-4456-AD36-7C466284F987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828E-1D50-4051-B7EA-22001E17385B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AA77-B1B8-4A40-8313-A3853FA44B8E}" type="datetime1">
              <a:rPr lang="en-US" smtClean="0"/>
              <a:t>12/14/2018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D73A1D8-CF4E-49A2-AB79-9874147302FA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974" y="4929414"/>
            <a:ext cx="7891272" cy="1314546"/>
          </a:xfrm>
        </p:spPr>
        <p:txBody>
          <a:bodyPr anchor="ctr">
            <a:noAutofit/>
          </a:bodyPr>
          <a:lstStyle/>
          <a:p>
            <a:pPr algn="just"/>
            <a:r>
              <a:rPr lang="en-US" sz="1800" dirty="0" err="1" smtClean="0"/>
              <a:t>Annapoorna</a:t>
            </a:r>
            <a:r>
              <a:rPr lang="en-US" sz="1800" dirty="0" smtClean="0"/>
              <a:t> </a:t>
            </a:r>
            <a:r>
              <a:rPr lang="en-US" sz="1800" dirty="0" err="1" smtClean="0"/>
              <a:t>Bhanu</a:t>
            </a:r>
            <a:endParaRPr lang="en-US" sz="1800" dirty="0" smtClean="0"/>
          </a:p>
          <a:p>
            <a:pPr algn="just"/>
            <a:r>
              <a:rPr lang="en-US" sz="1800" dirty="0" smtClean="0"/>
              <a:t>Akhil Reddy Tangirala	</a:t>
            </a:r>
            <a:endParaRPr lang="en-US" sz="1800" dirty="0" smtClean="0"/>
          </a:p>
          <a:p>
            <a:pPr algn="just"/>
            <a:r>
              <a:rPr lang="en-US" sz="1800" dirty="0" err="1" smtClean="0"/>
              <a:t>Abhinay</a:t>
            </a:r>
            <a:r>
              <a:rPr lang="en-US" sz="1800" dirty="0" smtClean="0"/>
              <a:t> Shukla</a:t>
            </a:r>
          </a:p>
          <a:p>
            <a:pPr algn="just"/>
            <a:r>
              <a:rPr lang="en-US" sz="1800" dirty="0" err="1" smtClean="0"/>
              <a:t>Charishma</a:t>
            </a:r>
            <a:r>
              <a:rPr lang="en-US" sz="1800" dirty="0" smtClean="0"/>
              <a:t> </a:t>
            </a:r>
            <a:r>
              <a:rPr lang="en-US" sz="1800" dirty="0" err="1" smtClean="0"/>
              <a:t>Myneni</a:t>
            </a:r>
            <a:r>
              <a:rPr lang="en-US" sz="1800" dirty="0" smtClean="0"/>
              <a:t>	</a:t>
            </a:r>
            <a:endParaRPr lang="en-US" sz="1800" dirty="0" smtClean="0"/>
          </a:p>
          <a:p>
            <a:pPr algn="just"/>
            <a:r>
              <a:rPr lang="en-US" sz="1800" dirty="0" smtClean="0"/>
              <a:t>Suman </a:t>
            </a:r>
            <a:r>
              <a:rPr lang="en-US" sz="1800" dirty="0" smtClean="0"/>
              <a:t>Rav </a:t>
            </a:r>
            <a:endParaRPr lang="en-US" sz="1800" dirty="0" smtClean="0"/>
          </a:p>
          <a:p>
            <a:pPr algn="just"/>
            <a:r>
              <a:rPr lang="en-US" sz="1800" dirty="0" err="1" smtClean="0"/>
              <a:t>Sanket</a:t>
            </a:r>
            <a:r>
              <a:rPr lang="en-US" sz="1800" dirty="0"/>
              <a:t> </a:t>
            </a:r>
            <a:r>
              <a:rPr lang="en-US" sz="1800" dirty="0" smtClean="0"/>
              <a:t>Kumar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Forget </a:t>
            </a:r>
            <a:r>
              <a:rPr lang="en-US" sz="4800" u="sng" dirty="0" smtClean="0">
                <a:solidFill>
                  <a:srgbClr val="0070C0"/>
                </a:solidFill>
              </a:rPr>
              <a:t>password-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</a:t>
            </a:r>
            <a:r>
              <a:rPr lang="en-US" dirty="0" smtClean="0"/>
              <a:t>:</a:t>
            </a:r>
          </a:p>
          <a:p>
            <a:r>
              <a:rPr lang="en-US" dirty="0" smtClean="0"/>
              <a:t>By clicking on forgot password, a reset password is sent to the user’s mail.</a:t>
            </a:r>
            <a:endParaRPr lang="en-US" dirty="0"/>
          </a:p>
          <a:p>
            <a:r>
              <a:rPr lang="en-US" dirty="0"/>
              <a:t>Tables </a:t>
            </a:r>
            <a:r>
              <a:rPr lang="en-US" dirty="0" smtClean="0"/>
              <a:t>used </a:t>
            </a:r>
            <a:r>
              <a:rPr lang="en-US" dirty="0"/>
              <a:t>from DB: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Login</a:t>
            </a:r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err="1" smtClean="0"/>
              <a:t>LoginController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– </a:t>
            </a:r>
            <a:r>
              <a:rPr lang="en-US" dirty="0" err="1" smtClean="0"/>
              <a:t>LoginService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 smtClean="0"/>
              <a:t> </a:t>
            </a:r>
            <a:r>
              <a:rPr lang="en-US" dirty="0" err="1" smtClean="0"/>
              <a:t>ILoginDao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70456" y="484631"/>
            <a:ext cx="10812072" cy="1112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92" y="280720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Thank you !!</a:t>
            </a:r>
            <a:endParaRPr lang="en-US" sz="6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76" y="613421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0070C0"/>
                </a:solidFill>
              </a:rPr>
              <a:t>Table of contents-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Sign up and Activation</a:t>
            </a:r>
            <a:endParaRPr lang="en-US" sz="2400" dirty="0"/>
          </a:p>
          <a:p>
            <a:r>
              <a:rPr lang="en-US" sz="2400" dirty="0" smtClean="0"/>
              <a:t>Login / Logout / Session</a:t>
            </a:r>
            <a:endParaRPr lang="en-US" sz="2400" dirty="0"/>
          </a:p>
          <a:p>
            <a:r>
              <a:rPr lang="en-US" sz="2400" dirty="0" smtClean="0"/>
              <a:t>Admin page /Admin profile</a:t>
            </a:r>
            <a:endParaRPr lang="en-US" sz="2400" dirty="0"/>
          </a:p>
          <a:p>
            <a:r>
              <a:rPr lang="en-US" sz="2400" dirty="0" smtClean="0"/>
              <a:t>Merchant page / Merchant profile</a:t>
            </a:r>
          </a:p>
          <a:p>
            <a:r>
              <a:rPr lang="en-US" sz="2400" dirty="0" smtClean="0"/>
              <a:t>Customer page / Customer profile</a:t>
            </a:r>
            <a:endParaRPr lang="en-US" sz="2400" dirty="0"/>
          </a:p>
          <a:p>
            <a:r>
              <a:rPr lang="en-US" sz="2400" dirty="0" smtClean="0"/>
              <a:t>Password encryption</a:t>
            </a:r>
            <a:endParaRPr lang="en-US" sz="2400" dirty="0"/>
          </a:p>
          <a:p>
            <a:r>
              <a:rPr lang="en-US" sz="2400" dirty="0" smtClean="0"/>
              <a:t>Change password</a:t>
            </a:r>
            <a:endParaRPr lang="en-US" sz="2400" dirty="0"/>
          </a:p>
          <a:p>
            <a:r>
              <a:rPr lang="en-US" sz="2400" dirty="0" smtClean="0"/>
              <a:t>Forget password</a:t>
            </a:r>
            <a:endParaRPr lang="en-US" sz="2400" u="sng" dirty="0"/>
          </a:p>
          <a:p>
            <a:endParaRPr lang="en-US" b="1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Sign up and </a:t>
            </a:r>
            <a:r>
              <a:rPr lang="en-US" sz="4800" u="sng" dirty="0" smtClean="0">
                <a:solidFill>
                  <a:srgbClr val="0070C0"/>
                </a:solidFill>
              </a:rPr>
              <a:t>Activation-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290" y="2006657"/>
            <a:ext cx="10265363" cy="4266127"/>
          </a:xfrm>
        </p:spPr>
        <p:txBody>
          <a:bodyPr>
            <a:noAutofit/>
          </a:bodyPr>
          <a:lstStyle/>
          <a:p>
            <a:r>
              <a:rPr lang="en-US" dirty="0" smtClean="0"/>
              <a:t>Here </a:t>
            </a:r>
            <a:r>
              <a:rPr lang="en-US" dirty="0"/>
              <a:t>non existing user of </a:t>
            </a:r>
            <a:r>
              <a:rPr lang="en-US" dirty="0" err="1"/>
              <a:t>CapStore</a:t>
            </a:r>
            <a:r>
              <a:rPr lang="en-US" dirty="0"/>
              <a:t> will register or sign up for </a:t>
            </a:r>
            <a:r>
              <a:rPr lang="en-US" dirty="0" smtClean="0"/>
              <a:t>it, </a:t>
            </a:r>
            <a:r>
              <a:rPr lang="en-US" dirty="0"/>
              <a:t>the email id will be user's login id. </a:t>
            </a:r>
            <a:endParaRPr lang="en-US" dirty="0" smtClean="0"/>
          </a:p>
          <a:p>
            <a:r>
              <a:rPr lang="en-US" dirty="0"/>
              <a:t>An activation mail will be sent to the user (to authenticate if user's email id is valid) and on activation only </a:t>
            </a:r>
            <a:r>
              <a:rPr lang="en-US" dirty="0" smtClean="0"/>
              <a:t>user will </a:t>
            </a:r>
            <a:r>
              <a:rPr lang="en-US" dirty="0"/>
              <a:t>be able to access his/her account and Customer can place order. 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Controller </a:t>
            </a:r>
            <a:r>
              <a:rPr lang="en-US" dirty="0"/>
              <a:t>– </a:t>
            </a:r>
            <a:r>
              <a:rPr lang="en-US" dirty="0" err="1" smtClean="0"/>
              <a:t>ValidationOfUser</a:t>
            </a:r>
            <a:r>
              <a:rPr lang="en-US" dirty="0" err="1" smtClean="0"/>
              <a:t>Controller</a:t>
            </a:r>
            <a:r>
              <a:rPr lang="en-US" dirty="0" smtClean="0"/>
              <a:t>, </a:t>
            </a:r>
            <a:r>
              <a:rPr lang="en-US" dirty="0" err="1" smtClean="0"/>
              <a:t>ManageMerchantController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Service Layer </a:t>
            </a:r>
            <a:r>
              <a:rPr lang="en-US" dirty="0" smtClean="0"/>
              <a:t>– </a:t>
            </a:r>
            <a:r>
              <a:rPr lang="en-US" dirty="0" err="1" smtClean="0"/>
              <a:t>CustomerService</a:t>
            </a:r>
            <a:r>
              <a:rPr lang="en-US" dirty="0" smtClean="0"/>
              <a:t>, </a:t>
            </a:r>
            <a:r>
              <a:rPr lang="en-US" dirty="0" err="1" smtClean="0"/>
              <a:t>EmailService</a:t>
            </a:r>
            <a:r>
              <a:rPr lang="en-US" dirty="0" smtClean="0"/>
              <a:t>, </a:t>
            </a:r>
            <a:r>
              <a:rPr lang="en-US" dirty="0" err="1" smtClean="0"/>
              <a:t>YouMailService</a:t>
            </a:r>
            <a:r>
              <a:rPr lang="en-US" dirty="0" smtClean="0"/>
              <a:t>, </a:t>
            </a:r>
            <a:r>
              <a:rPr lang="en-US" dirty="0" err="1" smtClean="0"/>
              <a:t>LoginService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DAO </a:t>
            </a:r>
            <a:r>
              <a:rPr lang="en-US" dirty="0"/>
              <a:t>Layer – </a:t>
            </a:r>
            <a:r>
              <a:rPr lang="en-US" dirty="0" err="1" smtClean="0"/>
              <a:t>ICustomerDao</a:t>
            </a:r>
            <a:r>
              <a:rPr lang="en-US" dirty="0" smtClean="0"/>
              <a:t>,  </a:t>
            </a:r>
            <a:r>
              <a:rPr lang="en-US" dirty="0" err="1" smtClean="0"/>
              <a:t>IEmailDao</a:t>
            </a:r>
            <a:r>
              <a:rPr lang="en-US" dirty="0" smtClean="0"/>
              <a:t>, </a:t>
            </a:r>
            <a:r>
              <a:rPr lang="en-US" dirty="0" err="1" smtClean="0"/>
              <a:t>IYouMailDao</a:t>
            </a:r>
            <a:r>
              <a:rPr lang="en-US" dirty="0" smtClean="0"/>
              <a:t>, </a:t>
            </a:r>
            <a:r>
              <a:rPr lang="en-US" dirty="0" err="1" smtClean="0"/>
              <a:t>ILoginDao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u="sng" dirty="0" smtClean="0">
                <a:solidFill>
                  <a:srgbClr val="0070C0"/>
                </a:solidFill>
              </a:rPr>
              <a:t>Login/Logout/Session</a:t>
            </a:r>
            <a:r>
              <a:rPr lang="en-US" u="sng" dirty="0" smtClean="0">
                <a:solidFill>
                  <a:srgbClr val="0070C0"/>
                </a:solidFill>
              </a:rPr>
              <a:t>-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will </a:t>
            </a:r>
            <a:r>
              <a:rPr lang="en-US" dirty="0" smtClean="0"/>
              <a:t>login using </a:t>
            </a:r>
            <a:r>
              <a:rPr lang="en-US" dirty="0" err="1" smtClean="0"/>
              <a:t>emailId</a:t>
            </a:r>
            <a:r>
              <a:rPr lang="en-US" dirty="0" smtClean="0"/>
              <a:t> and password </a:t>
            </a:r>
            <a:r>
              <a:rPr lang="en-US" dirty="0"/>
              <a:t>into the </a:t>
            </a:r>
            <a:r>
              <a:rPr lang="en-US" dirty="0" smtClean="0"/>
              <a:t>system</a:t>
            </a:r>
          </a:p>
          <a:p>
            <a:r>
              <a:rPr lang="en-US" dirty="0"/>
              <a:t>S</a:t>
            </a:r>
            <a:r>
              <a:rPr lang="en-US" dirty="0" smtClean="0"/>
              <a:t>ession </a:t>
            </a:r>
            <a:r>
              <a:rPr lang="en-US" dirty="0"/>
              <a:t>will be established and </a:t>
            </a:r>
            <a:r>
              <a:rPr lang="en-US" dirty="0"/>
              <a:t>o</a:t>
            </a:r>
            <a:r>
              <a:rPr lang="en-US" dirty="0" smtClean="0"/>
              <a:t>n logout session will be destroyed </a:t>
            </a: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Tables </a:t>
            </a:r>
            <a:r>
              <a:rPr lang="en-US" dirty="0" smtClean="0"/>
              <a:t>used </a:t>
            </a:r>
            <a:r>
              <a:rPr lang="en-US" dirty="0"/>
              <a:t>from DB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err="1" smtClean="0"/>
              <a:t>LoginController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– </a:t>
            </a:r>
            <a:r>
              <a:rPr lang="en-US" dirty="0" err="1" smtClean="0"/>
              <a:t>LoginService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</a:t>
            </a:r>
            <a:r>
              <a:rPr lang="en-US" dirty="0" smtClean="0"/>
              <a:t>–</a:t>
            </a:r>
            <a:r>
              <a:rPr lang="en-US" dirty="0" err="1" smtClean="0"/>
              <a:t>ILoginDao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Admin page /Admin </a:t>
            </a:r>
            <a:r>
              <a:rPr lang="en-US" sz="4800" u="sng" dirty="0" smtClean="0">
                <a:solidFill>
                  <a:srgbClr val="0070C0"/>
                </a:solidFill>
              </a:rPr>
              <a:t>profile-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page will be first page for Administrator of </a:t>
            </a:r>
            <a:r>
              <a:rPr lang="en-US" dirty="0" err="1"/>
              <a:t>CapStore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Admin </a:t>
            </a:r>
            <a:r>
              <a:rPr lang="en-US" dirty="0" smtClean="0"/>
              <a:t>can</a:t>
            </a:r>
          </a:p>
          <a:p>
            <a:r>
              <a:rPr lang="en-US" dirty="0" smtClean="0"/>
              <a:t>View Customer Details</a:t>
            </a:r>
          </a:p>
          <a:p>
            <a:r>
              <a:rPr lang="en-US" dirty="0" smtClean="0"/>
              <a:t>View </a:t>
            </a:r>
            <a:r>
              <a:rPr lang="en-US" dirty="0"/>
              <a:t>Merchant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View Inventory</a:t>
            </a:r>
          </a:p>
          <a:p>
            <a:r>
              <a:rPr lang="en-US" dirty="0" smtClean="0"/>
              <a:t>Generate </a:t>
            </a:r>
            <a:r>
              <a:rPr lang="en-US" dirty="0"/>
              <a:t> </a:t>
            </a:r>
            <a:r>
              <a:rPr lang="en-US" dirty="0" smtClean="0"/>
              <a:t>Coupons</a:t>
            </a:r>
          </a:p>
          <a:p>
            <a:r>
              <a:rPr lang="en-US" dirty="0" smtClean="0"/>
              <a:t>Generate Business Analysis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Merchant </a:t>
            </a:r>
            <a:r>
              <a:rPr lang="en-US" sz="4800" u="sng" dirty="0" smtClean="0">
                <a:solidFill>
                  <a:srgbClr val="0070C0"/>
                </a:solidFill>
              </a:rPr>
              <a:t>page/Merchant profile-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Procedure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Delivering Order &amp; Updating Inventory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Merchant can:</a:t>
            </a:r>
            <a:endParaRPr lang="en-US" dirty="0"/>
          </a:p>
          <a:p>
            <a:r>
              <a:rPr lang="en-US" dirty="0" smtClean="0"/>
              <a:t>View and Add Inventory</a:t>
            </a:r>
          </a:p>
          <a:p>
            <a:r>
              <a:rPr lang="en-US" dirty="0" smtClean="0"/>
              <a:t>Change Password</a:t>
            </a:r>
          </a:p>
          <a:p>
            <a:r>
              <a:rPr lang="en-US" dirty="0" err="1" smtClean="0"/>
              <a:t>LogOut</a:t>
            </a:r>
            <a:endParaRPr lang="en-US" dirty="0" smtClean="0"/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 </a:t>
            </a:r>
            <a:r>
              <a:rPr lang="en-US" dirty="0" err="1" smtClean="0"/>
              <a:t>ManageMerchantController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</a:t>
            </a:r>
            <a:r>
              <a:rPr lang="en-US" dirty="0" smtClean="0"/>
              <a:t>– </a:t>
            </a:r>
            <a:r>
              <a:rPr lang="en-US" dirty="0" err="1" smtClean="0"/>
              <a:t>MerchantService</a:t>
            </a:r>
            <a:r>
              <a:rPr lang="en-US" dirty="0" smtClean="0"/>
              <a:t>, </a:t>
            </a:r>
            <a:r>
              <a:rPr lang="en-US" dirty="0" err="1"/>
              <a:t>LoginService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 err="1" smtClean="0"/>
              <a:t>IMerchantDao</a:t>
            </a:r>
            <a:r>
              <a:rPr lang="en-US" dirty="0" smtClean="0"/>
              <a:t>, </a:t>
            </a:r>
            <a:r>
              <a:rPr lang="en-US" dirty="0" err="1" smtClean="0"/>
              <a:t>ILoginDao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96" y="858119"/>
            <a:ext cx="10058400" cy="1609344"/>
          </a:xfrm>
        </p:spPr>
        <p:txBody>
          <a:bodyPr/>
          <a:lstStyle/>
          <a:p>
            <a:r>
              <a:rPr lang="en-US" sz="4800" u="sng" dirty="0">
                <a:solidFill>
                  <a:srgbClr val="0070C0"/>
                </a:solidFill>
              </a:rPr>
              <a:t>Customer </a:t>
            </a:r>
            <a:r>
              <a:rPr lang="en-US" sz="4800" u="sng" dirty="0" smtClean="0">
                <a:solidFill>
                  <a:srgbClr val="0070C0"/>
                </a:solidFill>
              </a:rPr>
              <a:t>page/Customer profile-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Customer can view his profile and edit his details.</a:t>
            </a:r>
            <a:endParaRPr lang="en-US" dirty="0"/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smtClean="0"/>
              <a:t> </a:t>
            </a:r>
            <a:r>
              <a:rPr lang="en-US" dirty="0" err="1" smtClean="0"/>
              <a:t>CustomerProfileController</a:t>
            </a:r>
            <a:r>
              <a:rPr lang="en-US" dirty="0" smtClean="0"/>
              <a:t>, </a:t>
            </a:r>
            <a:r>
              <a:rPr lang="en-US" dirty="0" err="1" smtClean="0"/>
              <a:t>AddressController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</a:t>
            </a:r>
            <a:r>
              <a:rPr lang="en-US" dirty="0" smtClean="0"/>
              <a:t>–</a:t>
            </a:r>
            <a:r>
              <a:rPr lang="en-US" dirty="0" err="1" smtClean="0"/>
              <a:t>CustomerService</a:t>
            </a:r>
            <a:r>
              <a:rPr lang="en-US" dirty="0" smtClean="0"/>
              <a:t>, </a:t>
            </a:r>
            <a:r>
              <a:rPr lang="en-US" dirty="0" err="1" smtClean="0"/>
              <a:t>LoginService</a:t>
            </a:r>
            <a:r>
              <a:rPr lang="en-US" dirty="0" smtClean="0"/>
              <a:t>, </a:t>
            </a:r>
            <a:r>
              <a:rPr lang="en-US" dirty="0" err="1" smtClean="0"/>
              <a:t>AddressService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 err="1" smtClean="0"/>
              <a:t>ICustomerDao</a:t>
            </a:r>
            <a:r>
              <a:rPr lang="en-US" dirty="0" smtClean="0"/>
              <a:t>, </a:t>
            </a:r>
            <a:r>
              <a:rPr lang="en-US" dirty="0" err="1" smtClean="0"/>
              <a:t>ILoginDao</a:t>
            </a:r>
            <a:r>
              <a:rPr lang="en-US" dirty="0" smtClean="0"/>
              <a:t>, </a:t>
            </a:r>
            <a:r>
              <a:rPr lang="en-US" dirty="0" err="1" smtClean="0"/>
              <a:t>IAddressDao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Password </a:t>
            </a:r>
            <a:r>
              <a:rPr lang="en-US" sz="4800" u="sng" dirty="0" smtClean="0">
                <a:solidFill>
                  <a:srgbClr val="0070C0"/>
                </a:solidFill>
              </a:rPr>
              <a:t>encryption-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Encryption of password using MD-5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Tables </a:t>
            </a:r>
            <a:r>
              <a:rPr lang="en-US" dirty="0" smtClean="0"/>
              <a:t>used </a:t>
            </a:r>
            <a:r>
              <a:rPr lang="en-US" dirty="0"/>
              <a:t>from DB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Login, Customer, Merchant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solidFill>
                  <a:srgbClr val="0070C0"/>
                </a:solidFill>
              </a:rPr>
              <a:t>Change </a:t>
            </a:r>
            <a:r>
              <a:rPr lang="en-US" sz="4800" u="sng" dirty="0" smtClean="0">
                <a:solidFill>
                  <a:srgbClr val="0070C0"/>
                </a:solidFill>
              </a:rPr>
              <a:t>password-</a:t>
            </a:r>
            <a:endParaRPr lang="en-US" sz="4800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6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Merchant and Customer have the option to change Password.</a:t>
            </a:r>
            <a:endParaRPr lang="en-US" dirty="0"/>
          </a:p>
          <a:p>
            <a:r>
              <a:rPr lang="en-US" dirty="0"/>
              <a:t>MVC Layout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Controller – </a:t>
            </a:r>
            <a:r>
              <a:rPr lang="en-US" dirty="0" err="1" smtClean="0"/>
              <a:t>ManageMerchantController</a:t>
            </a:r>
            <a:r>
              <a:rPr lang="en-US" dirty="0" smtClean="0"/>
              <a:t>, </a:t>
            </a:r>
            <a:r>
              <a:rPr lang="en-US" dirty="0" err="1" smtClean="0"/>
              <a:t>CustomerProfileController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Layer – </a:t>
            </a:r>
            <a:r>
              <a:rPr lang="en-US" dirty="0" err="1"/>
              <a:t>MerchantService</a:t>
            </a:r>
            <a:r>
              <a:rPr lang="en-US" dirty="0"/>
              <a:t>, </a:t>
            </a:r>
            <a:r>
              <a:rPr lang="en-US" dirty="0" err="1" smtClean="0"/>
              <a:t>LoginService</a:t>
            </a:r>
            <a:r>
              <a:rPr lang="en-US" dirty="0" smtClean="0"/>
              <a:t>, </a:t>
            </a:r>
            <a:r>
              <a:rPr lang="en-US" dirty="0" err="1" smtClean="0"/>
              <a:t>CustomerService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DAO Layer – </a:t>
            </a:r>
            <a:r>
              <a:rPr lang="en-US" dirty="0"/>
              <a:t>– </a:t>
            </a:r>
            <a:r>
              <a:rPr lang="en-US" dirty="0" err="1"/>
              <a:t>IMerchantDao</a:t>
            </a:r>
            <a:r>
              <a:rPr lang="en-US" dirty="0"/>
              <a:t>, </a:t>
            </a:r>
            <a:r>
              <a:rPr lang="en-US" dirty="0" err="1" smtClean="0"/>
              <a:t>ILoginDao</a:t>
            </a:r>
            <a:r>
              <a:rPr lang="en-US" dirty="0" smtClean="0"/>
              <a:t>, </a:t>
            </a:r>
            <a:r>
              <a:rPr lang="en-US" dirty="0" err="1" smtClean="0"/>
              <a:t>ICustomerDao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409</TotalTime>
  <Words>343</Words>
  <Application>Microsoft Office PowerPoint</Application>
  <PresentationFormat>Widescreen</PresentationFormat>
  <Paragraphs>110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Calibri</vt:lpstr>
      <vt:lpstr>Rockwell</vt:lpstr>
      <vt:lpstr>Rockwell Condensed</vt:lpstr>
      <vt:lpstr>Wingdings</vt:lpstr>
      <vt:lpstr>Wood Type</vt:lpstr>
      <vt:lpstr>TEAM 1</vt:lpstr>
      <vt:lpstr>Table of contents-</vt:lpstr>
      <vt:lpstr>Sign up and Activation-</vt:lpstr>
      <vt:lpstr>Login/Logout/Session-</vt:lpstr>
      <vt:lpstr>Admin page /Admin profile-</vt:lpstr>
      <vt:lpstr>Merchant page/Merchant profile-</vt:lpstr>
      <vt:lpstr>Customer page/Customer profile- </vt:lpstr>
      <vt:lpstr>Password encryption-</vt:lpstr>
      <vt:lpstr>Change password-</vt:lpstr>
      <vt:lpstr>Forget password-</vt:lpstr>
      <vt:lpstr>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</dc:title>
  <dc:creator>Asif, Muhammad</dc:creator>
  <cp:lastModifiedBy>SUMAN, KALYANI</cp:lastModifiedBy>
  <cp:revision>73</cp:revision>
  <dcterms:created xsi:type="dcterms:W3CDTF">2018-12-12T03:54:39Z</dcterms:created>
  <dcterms:modified xsi:type="dcterms:W3CDTF">2018-12-14T04:24:22Z</dcterms:modified>
</cp:coreProperties>
</file>