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65" r:id="rId3"/>
    <p:sldId id="266" r:id="rId4"/>
    <p:sldId id="270" r:id="rId5"/>
    <p:sldId id="267" r:id="rId6"/>
    <p:sldId id="271" r:id="rId7"/>
    <p:sldId id="278" r:id="rId8"/>
    <p:sldId id="272" r:id="rId9"/>
    <p:sldId id="268" r:id="rId10"/>
    <p:sldId id="273" r:id="rId11"/>
    <p:sldId id="269" r:id="rId12"/>
    <p:sldId id="274" r:id="rId13"/>
    <p:sldId id="279" r:id="rId14"/>
    <p:sldId id="275" r:id="rId15"/>
    <p:sldId id="277"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5E6A8-E00B-40ED-A42F-CD2D2F071996}"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800D7-8A67-4F82-BC20-2066B9C23C2D}" type="slidenum">
              <a:rPr lang="en-US" smtClean="0"/>
              <a:t>‹#›</a:t>
            </a:fld>
            <a:endParaRPr lang="en-US"/>
          </a:p>
        </p:txBody>
      </p:sp>
    </p:spTree>
    <p:extLst>
      <p:ext uri="{BB962C8B-B14F-4D97-AF65-F5344CB8AC3E}">
        <p14:creationId xmlns:p14="http://schemas.microsoft.com/office/powerpoint/2010/main" val="379767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800D7-8A67-4F82-BC20-2066B9C23C2D}" type="slidenum">
              <a:rPr lang="en-US" smtClean="0"/>
              <a:t>1</a:t>
            </a:fld>
            <a:endParaRPr lang="en-US"/>
          </a:p>
        </p:txBody>
      </p:sp>
    </p:spTree>
    <p:extLst>
      <p:ext uri="{BB962C8B-B14F-4D97-AF65-F5344CB8AC3E}">
        <p14:creationId xmlns:p14="http://schemas.microsoft.com/office/powerpoint/2010/main" val="25997109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7FA447-A2F2-4773-8FDB-D525BB9062B9}"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68431A-1B49-4122-94C1-7C346ED6A84F}"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30E953-4678-4A3D-B004-33A1626B934B}"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A0CAFB-5B55-4599-B3D5-C653A8703852}"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D40B1F-FDB4-40B9-ABCC-96E6445C4DB9}" type="datetime1">
              <a:rPr lang="en-US" smtClean="0"/>
              <a:t>12/13/2018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582655-18B1-44D9-8D97-E136145CC060}"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BF1BF-9053-4E75-88BA-22B798743D79}" type="datetime1">
              <a:rPr lang="en-US" smtClean="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462B00-4091-40F0-8676-82826DE30690}" type="datetime1">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EDF96-570E-4456-AD36-7C466284F987}" type="datetime1">
              <a:rPr lang="en-US" smtClean="0"/>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8828E-1D50-4051-B7EA-22001E17385B}"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2AA77-B1B8-4A40-8313-A3853FA44B8E}" type="datetime1">
              <a:rPr lang="en-US" smtClean="0"/>
              <a:t>12/13/2018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D73A1D8-CF4E-49A2-AB79-9874147302FA}" type="datetime1">
              <a:rPr lang="en-US" smtClean="0"/>
              <a:t>12/13/2018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TEAM 6</a:t>
            </a:r>
            <a:endParaRPr lang="en-US" dirty="0"/>
          </a:p>
        </p:txBody>
      </p:sp>
      <p:sp>
        <p:nvSpPr>
          <p:cNvPr id="3" name="Subtitle 2"/>
          <p:cNvSpPr>
            <a:spLocks noGrp="1"/>
          </p:cNvSpPr>
          <p:nvPr>
            <p:ph type="subTitle" idx="1"/>
          </p:nvPr>
        </p:nvSpPr>
        <p:spPr>
          <a:xfrm>
            <a:off x="1701461" y="4929414"/>
            <a:ext cx="7891272" cy="1069848"/>
          </a:xfrm>
        </p:spPr>
        <p:txBody>
          <a:bodyPr anchor="ctr">
            <a:noAutofit/>
          </a:bodyPr>
          <a:lstStyle/>
          <a:p>
            <a:pPr algn="r"/>
            <a:r>
              <a:rPr lang="en-US" sz="2000" dirty="0" err="1" smtClean="0"/>
              <a:t>Aman</a:t>
            </a:r>
            <a:r>
              <a:rPr lang="en-US" sz="2000" dirty="0" smtClean="0"/>
              <a:t> Shukla</a:t>
            </a:r>
          </a:p>
          <a:p>
            <a:pPr algn="r"/>
            <a:r>
              <a:rPr lang="en-US" sz="2000" dirty="0" err="1" smtClean="0"/>
              <a:t>Pushkar</a:t>
            </a:r>
            <a:r>
              <a:rPr lang="en-US" sz="2000" dirty="0" smtClean="0"/>
              <a:t> </a:t>
            </a:r>
            <a:r>
              <a:rPr lang="en-US" sz="2000" dirty="0" err="1" smtClean="0"/>
              <a:t>Paushyayan</a:t>
            </a:r>
            <a:endParaRPr lang="en-US" sz="2000" dirty="0" smtClean="0"/>
          </a:p>
          <a:p>
            <a:pPr algn="r"/>
            <a:r>
              <a:rPr lang="en-US" sz="2000" dirty="0" err="1" smtClean="0"/>
              <a:t>Mohit</a:t>
            </a:r>
            <a:r>
              <a:rPr lang="en-US" sz="2000" dirty="0" smtClean="0"/>
              <a:t> Sinha</a:t>
            </a:r>
          </a:p>
          <a:p>
            <a:pPr algn="r"/>
            <a:r>
              <a:rPr lang="en-US" sz="2000" dirty="0" err="1" smtClean="0"/>
              <a:t>Shivanshu</a:t>
            </a:r>
            <a:endParaRPr lang="en-US" sz="2000" dirty="0" smtClean="0"/>
          </a:p>
          <a:p>
            <a:pPr algn="r"/>
            <a:r>
              <a:rPr lang="en-US" sz="2000" dirty="0" err="1" smtClean="0"/>
              <a:t>Ketan</a:t>
            </a:r>
            <a:r>
              <a:rPr lang="en-US" sz="2000" dirty="0" smtClean="0"/>
              <a:t> Chauhan</a:t>
            </a:r>
            <a:endParaRPr lang="en-US" sz="20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554901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Checking, Updating</a:t>
            </a:r>
            <a:br>
              <a:rPr lang="en-US" b="1" u="sng" dirty="0"/>
            </a:br>
            <a:r>
              <a:rPr lang="en-US" b="1" dirty="0"/>
              <a:t>	</a:t>
            </a:r>
            <a:r>
              <a:rPr lang="en-US" b="1" u="sng" dirty="0"/>
              <a:t>Status of delivery-</a:t>
            </a:r>
            <a:endParaRPr lang="en-US" dirty="0"/>
          </a:p>
        </p:txBody>
      </p:sp>
      <p:sp>
        <p:nvSpPr>
          <p:cNvPr id="3" name="Content Placeholder 2"/>
          <p:cNvSpPr>
            <a:spLocks noGrp="1"/>
          </p:cNvSpPr>
          <p:nvPr>
            <p:ph idx="1"/>
          </p:nvPr>
        </p:nvSpPr>
        <p:spPr/>
        <p:txBody>
          <a:bodyPr/>
          <a:lstStyle/>
          <a:p>
            <a:r>
              <a:rPr lang="en-US" dirty="0"/>
              <a:t>Procedure :</a:t>
            </a:r>
          </a:p>
          <a:p>
            <a:pPr marL="457200" indent="-457200">
              <a:buFont typeface="+mj-lt"/>
              <a:buAutoNum type="arabicPeriod"/>
            </a:pPr>
            <a:r>
              <a:rPr lang="en-US" dirty="0"/>
              <a:t>Getting Shipment</a:t>
            </a:r>
          </a:p>
          <a:p>
            <a:pPr marL="457200" indent="-457200">
              <a:buFont typeface="+mj-lt"/>
              <a:buAutoNum type="arabicPeriod"/>
            </a:pPr>
            <a:r>
              <a:rPr lang="en-US" dirty="0"/>
              <a:t>Getting Shipment Delivery Status</a:t>
            </a:r>
          </a:p>
          <a:p>
            <a:pPr marL="457200" indent="-457200">
              <a:buFont typeface="+mj-lt"/>
              <a:buAutoNum type="arabicPeriod"/>
            </a:pPr>
            <a:r>
              <a:rPr lang="en-US" dirty="0"/>
              <a:t>Update Shipment Delivery Status</a:t>
            </a:r>
          </a:p>
          <a:p>
            <a:pPr marL="457200" indent="-457200">
              <a:buFont typeface="+mj-lt"/>
              <a:buAutoNum type="arabicPeriod"/>
            </a:pPr>
            <a:endParaRPr lang="en-US" dirty="0"/>
          </a:p>
          <a:p>
            <a:r>
              <a:rPr lang="en-US" dirty="0"/>
              <a:t>Tables </a:t>
            </a:r>
            <a:r>
              <a:rPr lang="en-US" dirty="0" smtClean="0"/>
              <a:t>used </a:t>
            </a:r>
            <a:r>
              <a:rPr lang="en-US" dirty="0"/>
              <a:t>from DB :</a:t>
            </a:r>
          </a:p>
          <a:p>
            <a:pPr marL="457200" indent="-457200">
              <a:buFont typeface="+mj-lt"/>
              <a:buAutoNum type="arabicPeriod"/>
            </a:pPr>
            <a:r>
              <a:rPr lang="en-US" dirty="0" smtClean="0"/>
              <a:t>shipment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4569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Getting transaction details-</a:t>
            </a:r>
            <a:endParaRPr lang="en-US" dirty="0"/>
          </a:p>
        </p:txBody>
      </p:sp>
      <p:sp>
        <p:nvSpPr>
          <p:cNvPr id="3" name="Content Placeholder 2"/>
          <p:cNvSpPr>
            <a:spLocks noGrp="1"/>
          </p:cNvSpPr>
          <p:nvPr>
            <p:ph idx="1"/>
          </p:nvPr>
        </p:nvSpPr>
        <p:spPr>
          <a:xfrm>
            <a:off x="1069848" y="2121407"/>
            <a:ext cx="10058400" cy="4516501"/>
          </a:xfrm>
        </p:spPr>
        <p:txBody>
          <a:bodyPr>
            <a:noAutofit/>
          </a:bodyPr>
          <a:lstStyle/>
          <a:p>
            <a:r>
              <a:rPr lang="en-US" dirty="0"/>
              <a:t>Customer can buy any item via any mode of purchase i.e. via</a:t>
            </a:r>
            <a:br>
              <a:rPr lang="en-US" dirty="0"/>
            </a:br>
            <a:r>
              <a:rPr lang="en-US" dirty="0"/>
              <a:t>online banking or through credit/debit card or through cash on delivery.</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BankAccountController</a:t>
            </a:r>
            <a:r>
              <a:rPr lang="en-US" dirty="0"/>
              <a:t>, </a:t>
            </a:r>
            <a:r>
              <a:rPr lang="en-US" dirty="0" err="1"/>
              <a:t>CreditDebitController</a:t>
            </a:r>
            <a:endParaRPr lang="en-US" dirty="0"/>
          </a:p>
          <a:p>
            <a:pPr marL="457200" indent="-457200">
              <a:buFont typeface="+mj-lt"/>
              <a:buAutoNum type="arabicPeriod"/>
            </a:pPr>
            <a:r>
              <a:rPr lang="en-US" dirty="0"/>
              <a:t>Service Layer – </a:t>
            </a:r>
            <a:r>
              <a:rPr lang="en-US" dirty="0" err="1"/>
              <a:t>IBankAccountService</a:t>
            </a:r>
            <a:r>
              <a:rPr lang="en-US" dirty="0"/>
              <a:t>, </a:t>
            </a:r>
            <a:r>
              <a:rPr lang="en-US" dirty="0" err="1"/>
              <a:t>BankAccountService</a:t>
            </a:r>
            <a:r>
              <a:rPr lang="en-US" dirty="0"/>
              <a:t>, </a:t>
            </a:r>
            <a:r>
              <a:rPr lang="en-US" dirty="0" err="1"/>
              <a:t>ICreditDebitService</a:t>
            </a:r>
            <a:r>
              <a:rPr lang="en-US" dirty="0"/>
              <a:t>, </a:t>
            </a:r>
            <a:r>
              <a:rPr lang="en-US" dirty="0" err="1"/>
              <a:t>CreditDebitService</a:t>
            </a:r>
            <a:endParaRPr lang="en-US" dirty="0"/>
          </a:p>
          <a:p>
            <a:pPr marL="457200" indent="-457200">
              <a:buFont typeface="+mj-lt"/>
              <a:buAutoNum type="arabicPeriod"/>
            </a:pPr>
            <a:r>
              <a:rPr lang="en-US" dirty="0"/>
              <a:t>DAO Layer – </a:t>
            </a:r>
            <a:r>
              <a:rPr lang="en-US" dirty="0" err="1"/>
              <a:t>IBankAccountDao</a:t>
            </a:r>
            <a:r>
              <a:rPr lang="en-US" dirty="0"/>
              <a:t>, </a:t>
            </a:r>
            <a:r>
              <a:rPr lang="en-US" dirty="0" err="1" smtClean="0"/>
              <a:t>ICreditDebitDao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64063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Getting transaction details-</a:t>
            </a:r>
            <a:endParaRPr lang="en-US" dirty="0"/>
          </a:p>
        </p:txBody>
      </p:sp>
      <p:sp>
        <p:nvSpPr>
          <p:cNvPr id="3" name="Content Placeholder 2"/>
          <p:cNvSpPr>
            <a:spLocks noGrp="1"/>
          </p:cNvSpPr>
          <p:nvPr>
            <p:ph idx="1"/>
          </p:nvPr>
        </p:nvSpPr>
        <p:spPr/>
        <p:txBody>
          <a:bodyPr/>
          <a:lstStyle/>
          <a:p>
            <a:r>
              <a:rPr lang="en-US" dirty="0"/>
              <a:t>Procedure :</a:t>
            </a:r>
          </a:p>
          <a:p>
            <a:pPr marL="457200" indent="-457200">
              <a:buFont typeface="+mj-lt"/>
              <a:buAutoNum type="arabicPeriod"/>
            </a:pPr>
            <a:r>
              <a:rPr lang="en-US" dirty="0"/>
              <a:t>Adding ‘Online Banking’/Card Account</a:t>
            </a:r>
          </a:p>
          <a:p>
            <a:pPr marL="457200" indent="-457200">
              <a:buFont typeface="+mj-lt"/>
              <a:buAutoNum type="arabicPeriod"/>
            </a:pPr>
            <a:r>
              <a:rPr lang="en-US" dirty="0"/>
              <a:t>Fetching all stored ‘Online Banking’/Card Accounts for validation</a:t>
            </a:r>
          </a:p>
          <a:p>
            <a:pPr marL="457200" indent="-457200">
              <a:buFont typeface="+mj-lt"/>
              <a:buAutoNum type="arabicPeriod"/>
            </a:pPr>
            <a:endParaRPr lang="en-US" dirty="0"/>
          </a:p>
          <a:p>
            <a:r>
              <a:rPr lang="en-US" dirty="0"/>
              <a:t>Tables </a:t>
            </a:r>
            <a:r>
              <a:rPr lang="en-US" dirty="0" smtClean="0"/>
              <a:t>used </a:t>
            </a:r>
            <a:r>
              <a:rPr lang="en-US" dirty="0"/>
              <a:t>from DB :</a:t>
            </a:r>
          </a:p>
          <a:p>
            <a:pPr marL="457200" indent="-457200">
              <a:buFont typeface="+mj-lt"/>
              <a:buAutoNum type="arabicPeriod"/>
            </a:pPr>
            <a:r>
              <a:rPr lang="en-US" dirty="0" err="1"/>
              <a:t>credit_debit</a:t>
            </a:r>
            <a:endParaRPr lang="en-US" dirty="0"/>
          </a:p>
          <a:p>
            <a:pPr marL="457200" indent="-457200">
              <a:buFont typeface="+mj-lt"/>
              <a:buAutoNum type="arabicPeriod"/>
            </a:pPr>
            <a:r>
              <a:rPr lang="en-US" dirty="0" err="1" smtClean="0"/>
              <a:t>bank_account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853426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Transaction Processing-</a:t>
            </a:r>
            <a:endParaRPr lang="en-US" dirty="0"/>
          </a:p>
        </p:txBody>
      </p:sp>
      <p:sp>
        <p:nvSpPr>
          <p:cNvPr id="3" name="Content Placeholder 2"/>
          <p:cNvSpPr>
            <a:spLocks noGrp="1"/>
          </p:cNvSpPr>
          <p:nvPr>
            <p:ph idx="1"/>
          </p:nvPr>
        </p:nvSpPr>
        <p:spPr/>
        <p:txBody>
          <a:bodyPr/>
          <a:lstStyle/>
          <a:p>
            <a:r>
              <a:rPr lang="en-US" dirty="0"/>
              <a:t>Getting money from user's account and updating the revenue of </a:t>
            </a:r>
            <a:r>
              <a:rPr lang="en-US" dirty="0" err="1"/>
              <a:t>CapStore</a:t>
            </a:r>
            <a:r>
              <a:rPr lang="en-US" dirty="0"/>
              <a:t>.</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BankAccountController</a:t>
            </a:r>
            <a:r>
              <a:rPr lang="en-US" dirty="0"/>
              <a:t>, </a:t>
            </a:r>
            <a:r>
              <a:rPr lang="en-US" dirty="0" err="1"/>
              <a:t>CreditDebitController</a:t>
            </a:r>
            <a:endParaRPr lang="en-US" dirty="0"/>
          </a:p>
          <a:p>
            <a:pPr marL="457200" indent="-457200">
              <a:buFont typeface="+mj-lt"/>
              <a:buAutoNum type="arabicPeriod"/>
            </a:pPr>
            <a:r>
              <a:rPr lang="en-US" dirty="0"/>
              <a:t>Service Layer – </a:t>
            </a:r>
            <a:r>
              <a:rPr lang="en-US" dirty="0" err="1"/>
              <a:t>IBankAccountService</a:t>
            </a:r>
            <a:r>
              <a:rPr lang="en-US" dirty="0"/>
              <a:t>, </a:t>
            </a:r>
            <a:r>
              <a:rPr lang="en-US" dirty="0" err="1"/>
              <a:t>BankAccountService</a:t>
            </a:r>
            <a:r>
              <a:rPr lang="en-US" dirty="0"/>
              <a:t>, </a:t>
            </a:r>
            <a:r>
              <a:rPr lang="en-US" dirty="0" err="1"/>
              <a:t>ICreditDebitService</a:t>
            </a:r>
            <a:r>
              <a:rPr lang="en-US" dirty="0"/>
              <a:t>, </a:t>
            </a:r>
            <a:r>
              <a:rPr lang="en-US" dirty="0" err="1"/>
              <a:t>CreditDebitService</a:t>
            </a:r>
            <a:endParaRPr lang="en-US" dirty="0"/>
          </a:p>
          <a:p>
            <a:pPr marL="457200" indent="-457200">
              <a:buFont typeface="+mj-lt"/>
              <a:buAutoNum type="arabicPeriod"/>
            </a:pPr>
            <a:r>
              <a:rPr lang="en-US" dirty="0"/>
              <a:t>DAO Layer – </a:t>
            </a:r>
            <a:r>
              <a:rPr lang="en-US" dirty="0" err="1"/>
              <a:t>IBankAccountDao</a:t>
            </a:r>
            <a:r>
              <a:rPr lang="en-US" dirty="0"/>
              <a:t>, </a:t>
            </a:r>
            <a:r>
              <a:rPr lang="en-US" dirty="0" err="1"/>
              <a:t>ICreditDebitDao</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721778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Transaction Processing-</a:t>
            </a:r>
            <a:endParaRPr lang="en-US" dirty="0"/>
          </a:p>
        </p:txBody>
      </p:sp>
      <p:sp>
        <p:nvSpPr>
          <p:cNvPr id="3" name="Content Placeholder 2"/>
          <p:cNvSpPr>
            <a:spLocks noGrp="1"/>
          </p:cNvSpPr>
          <p:nvPr>
            <p:ph idx="1"/>
          </p:nvPr>
        </p:nvSpPr>
        <p:spPr/>
        <p:txBody>
          <a:bodyPr/>
          <a:lstStyle/>
          <a:p>
            <a:r>
              <a:rPr lang="en-US" dirty="0"/>
              <a:t>Procedure :</a:t>
            </a:r>
          </a:p>
          <a:p>
            <a:pPr marL="457200" indent="-457200">
              <a:buFont typeface="+mj-lt"/>
              <a:buAutoNum type="arabicPeriod"/>
            </a:pPr>
            <a:r>
              <a:rPr lang="en-US" dirty="0"/>
              <a:t>Withdrawing order amount from bank account</a:t>
            </a:r>
          </a:p>
          <a:p>
            <a:pPr marL="457200" indent="-457200">
              <a:buFont typeface="+mj-lt"/>
              <a:buAutoNum type="arabicPeriod"/>
            </a:pPr>
            <a:r>
              <a:rPr lang="en-US" dirty="0"/>
              <a:t>Depositing amount in </a:t>
            </a:r>
            <a:r>
              <a:rPr lang="en-US" dirty="0" err="1"/>
              <a:t>CapStore</a:t>
            </a:r>
            <a:r>
              <a:rPr lang="en-US" dirty="0"/>
              <a:t> bank account</a:t>
            </a:r>
          </a:p>
          <a:p>
            <a:pPr marL="457200" indent="-457200">
              <a:buFont typeface="+mj-lt"/>
              <a:buAutoNum type="arabicPeriod"/>
            </a:pPr>
            <a:endParaRPr lang="en-US" dirty="0"/>
          </a:p>
          <a:p>
            <a:r>
              <a:rPr lang="en-US" dirty="0"/>
              <a:t>Tables </a:t>
            </a:r>
            <a:r>
              <a:rPr lang="en-US" dirty="0" smtClean="0"/>
              <a:t>used </a:t>
            </a:r>
            <a:r>
              <a:rPr lang="en-US" dirty="0"/>
              <a:t>from DB:</a:t>
            </a:r>
          </a:p>
          <a:p>
            <a:pPr marL="457200" indent="-457200">
              <a:buFont typeface="+mj-lt"/>
              <a:buAutoNum type="arabicPeriod"/>
            </a:pPr>
            <a:r>
              <a:rPr lang="en-US" dirty="0" err="1"/>
              <a:t>credit_debit</a:t>
            </a:r>
            <a:endParaRPr lang="en-US" dirty="0"/>
          </a:p>
          <a:p>
            <a:pPr marL="457200" indent="-457200">
              <a:buFont typeface="+mj-lt"/>
              <a:buAutoNum type="arabicPeriod"/>
            </a:pPr>
            <a:r>
              <a:rPr lang="en-US" dirty="0" err="1" smtClean="0"/>
              <a:t>bank_account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217733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Crash Recovery</a:t>
            </a:r>
            <a:r>
              <a:rPr lang="en-US" b="1" dirty="0"/>
              <a:t>-</a:t>
            </a:r>
            <a:endParaRPr lang="en-US" dirty="0"/>
          </a:p>
        </p:txBody>
      </p:sp>
      <p:sp>
        <p:nvSpPr>
          <p:cNvPr id="3" name="Content Placeholder 2"/>
          <p:cNvSpPr>
            <a:spLocks noGrp="1"/>
          </p:cNvSpPr>
          <p:nvPr>
            <p:ph idx="1"/>
          </p:nvPr>
        </p:nvSpPr>
        <p:spPr/>
        <p:txBody>
          <a:bodyPr/>
          <a:lstStyle/>
          <a:p>
            <a:r>
              <a:rPr lang="en-US" dirty="0"/>
              <a:t>The items in the cart of user will be available unless the user remove those items or purchase them. At any time user can see all the products in the cart.</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CartController</a:t>
            </a:r>
            <a:endParaRPr lang="en-US" dirty="0"/>
          </a:p>
          <a:p>
            <a:pPr marL="457200" indent="-457200">
              <a:buFont typeface="+mj-lt"/>
              <a:buAutoNum type="arabicPeriod"/>
            </a:pPr>
            <a:r>
              <a:rPr lang="en-US" dirty="0"/>
              <a:t>Service Layer – </a:t>
            </a:r>
            <a:r>
              <a:rPr lang="en-US" dirty="0" err="1"/>
              <a:t>ICartService</a:t>
            </a:r>
            <a:r>
              <a:rPr lang="en-US" dirty="0"/>
              <a:t>, </a:t>
            </a:r>
            <a:r>
              <a:rPr lang="en-US" dirty="0" err="1"/>
              <a:t>CartService</a:t>
            </a:r>
            <a:endParaRPr lang="en-US" dirty="0"/>
          </a:p>
          <a:p>
            <a:pPr marL="457200" indent="-457200">
              <a:buFont typeface="+mj-lt"/>
              <a:buAutoNum type="arabicPeriod"/>
            </a:pPr>
            <a:r>
              <a:rPr lang="en-US" dirty="0"/>
              <a:t>DAO Layer - </a:t>
            </a:r>
            <a:r>
              <a:rPr lang="en-US" dirty="0" err="1"/>
              <a:t>ICartDao</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448208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CraSh</a:t>
            </a:r>
            <a:r>
              <a:rPr lang="en-US" b="1" u="sng" dirty="0"/>
              <a:t> Recovery</a:t>
            </a:r>
            <a:r>
              <a:rPr lang="en-US" b="1" dirty="0"/>
              <a:t>-</a:t>
            </a:r>
            <a:endParaRPr lang="en-US" dirty="0"/>
          </a:p>
        </p:txBody>
      </p:sp>
      <p:sp>
        <p:nvSpPr>
          <p:cNvPr id="3" name="Content Placeholder 2"/>
          <p:cNvSpPr>
            <a:spLocks noGrp="1"/>
          </p:cNvSpPr>
          <p:nvPr>
            <p:ph idx="1"/>
          </p:nvPr>
        </p:nvSpPr>
        <p:spPr/>
        <p:txBody>
          <a:bodyPr/>
          <a:lstStyle/>
          <a:p>
            <a:r>
              <a:rPr lang="en-US" dirty="0"/>
              <a:t>Procedure :</a:t>
            </a:r>
          </a:p>
          <a:p>
            <a:pPr marL="457200" indent="-457200">
              <a:buFont typeface="+mj-lt"/>
              <a:buAutoNum type="arabicPeriod"/>
            </a:pPr>
            <a:r>
              <a:rPr lang="en-US" dirty="0"/>
              <a:t>Deleting Cart After Order has been placed</a:t>
            </a:r>
          </a:p>
          <a:p>
            <a:pPr marL="457200" indent="-457200">
              <a:buFont typeface="+mj-lt"/>
              <a:buAutoNum type="arabicPeriod"/>
            </a:pPr>
            <a:r>
              <a:rPr lang="en-US" dirty="0"/>
              <a:t>Fetching Products in the cart</a:t>
            </a:r>
          </a:p>
          <a:p>
            <a:pPr marL="457200" indent="-457200">
              <a:buFont typeface="+mj-lt"/>
              <a:buAutoNum type="arabicPeriod"/>
            </a:pPr>
            <a:r>
              <a:rPr lang="en-US" dirty="0"/>
              <a:t>Deleting Cart Products</a:t>
            </a:r>
          </a:p>
          <a:p>
            <a:endParaRPr lang="en-US" dirty="0"/>
          </a:p>
          <a:p>
            <a:r>
              <a:rPr lang="en-US" dirty="0"/>
              <a:t>Tables </a:t>
            </a:r>
            <a:r>
              <a:rPr lang="en-US" dirty="0" smtClean="0"/>
              <a:t>used </a:t>
            </a:r>
            <a:r>
              <a:rPr lang="en-US" dirty="0"/>
              <a:t>from DB:</a:t>
            </a:r>
          </a:p>
          <a:p>
            <a:pPr marL="457200" indent="-457200">
              <a:buFont typeface="+mj-lt"/>
              <a:buAutoNum type="arabicPeriod"/>
            </a:pPr>
            <a:r>
              <a:rPr lang="en-US" dirty="0" smtClean="0"/>
              <a:t>cart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690374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Table of contents-</a:t>
            </a:r>
            <a:endParaRPr lang="en-US" dirty="0"/>
          </a:p>
        </p:txBody>
      </p:sp>
      <p:sp>
        <p:nvSpPr>
          <p:cNvPr id="3" name="Content Placeholder 2"/>
          <p:cNvSpPr>
            <a:spLocks noGrp="1"/>
          </p:cNvSpPr>
          <p:nvPr>
            <p:ph idx="1"/>
          </p:nvPr>
        </p:nvSpPr>
        <p:spPr/>
        <p:txBody>
          <a:bodyPr/>
          <a:lstStyle/>
          <a:p>
            <a:r>
              <a:rPr lang="en-US" dirty="0"/>
              <a:t>Placing Order</a:t>
            </a:r>
          </a:p>
          <a:p>
            <a:r>
              <a:rPr lang="en-US" dirty="0"/>
              <a:t>Delivering Products</a:t>
            </a:r>
          </a:p>
          <a:p>
            <a:r>
              <a:rPr lang="en-US" dirty="0"/>
              <a:t>Sending New Promos &amp; List of New Items</a:t>
            </a:r>
          </a:p>
          <a:p>
            <a:r>
              <a:rPr lang="en-US" dirty="0"/>
              <a:t>Checking, Updating Status of Delivery</a:t>
            </a:r>
          </a:p>
          <a:p>
            <a:r>
              <a:rPr lang="en-US" dirty="0"/>
              <a:t>Getting Transaction</a:t>
            </a:r>
            <a:r>
              <a:rPr lang="en-US" i="1" dirty="0"/>
              <a:t> </a:t>
            </a:r>
            <a:r>
              <a:rPr lang="en-US" dirty="0"/>
              <a:t>Details</a:t>
            </a:r>
          </a:p>
          <a:p>
            <a:r>
              <a:rPr lang="en-US" dirty="0"/>
              <a:t> Transaction Processing</a:t>
            </a:r>
          </a:p>
          <a:p>
            <a:r>
              <a:rPr lang="en-US" dirty="0" smtClean="0"/>
              <a:t>Crash </a:t>
            </a:r>
            <a:r>
              <a:rPr lang="en-US" dirty="0"/>
              <a:t>Recovery</a:t>
            </a:r>
            <a:endParaRPr lang="en-US" b="1" u="sng" dirty="0"/>
          </a:p>
          <a:p>
            <a:endParaRPr lang="en-US" b="1" u="sng" dirty="0"/>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26255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Placing Order-</a:t>
            </a:r>
            <a:endParaRPr lang="en-US" dirty="0"/>
          </a:p>
        </p:txBody>
      </p:sp>
      <p:sp>
        <p:nvSpPr>
          <p:cNvPr id="3" name="Content Placeholder 2"/>
          <p:cNvSpPr>
            <a:spLocks noGrp="1"/>
          </p:cNvSpPr>
          <p:nvPr>
            <p:ph idx="1"/>
          </p:nvPr>
        </p:nvSpPr>
        <p:spPr/>
        <p:txBody>
          <a:bodyPr>
            <a:noAutofit/>
          </a:bodyPr>
          <a:lstStyle/>
          <a:p>
            <a:r>
              <a:rPr lang="en-US" dirty="0"/>
              <a:t>Placing the order will check availability of product at the time of purchase</a:t>
            </a:r>
            <a:r>
              <a:rPr lang="en-US" dirty="0" smtClean="0"/>
              <a:t>.</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OrderController</a:t>
            </a:r>
            <a:endParaRPr lang="en-US" dirty="0"/>
          </a:p>
          <a:p>
            <a:pPr marL="457200" indent="-457200">
              <a:buFont typeface="+mj-lt"/>
              <a:buAutoNum type="arabicPeriod"/>
            </a:pPr>
            <a:r>
              <a:rPr lang="en-US" dirty="0"/>
              <a:t>Service Layer – </a:t>
            </a:r>
            <a:r>
              <a:rPr lang="en-US" dirty="0" err="1"/>
              <a:t>IOrderService</a:t>
            </a:r>
            <a:r>
              <a:rPr lang="en-US" dirty="0"/>
              <a:t>, </a:t>
            </a:r>
            <a:r>
              <a:rPr lang="en-US" dirty="0" err="1"/>
              <a:t>OrderService</a:t>
            </a:r>
            <a:endParaRPr lang="en-US" dirty="0"/>
          </a:p>
          <a:p>
            <a:pPr marL="457200" indent="-457200">
              <a:buFont typeface="+mj-lt"/>
              <a:buAutoNum type="arabicPeriod"/>
            </a:pPr>
            <a:r>
              <a:rPr lang="en-US" dirty="0"/>
              <a:t>DAO Layer – </a:t>
            </a:r>
            <a:r>
              <a:rPr lang="en-US" dirty="0" err="1" smtClean="0"/>
              <a:t>IOrderDao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506311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Placing Order-</a:t>
            </a:r>
            <a:endParaRPr lang="en-US" dirty="0"/>
          </a:p>
        </p:txBody>
      </p:sp>
      <p:sp>
        <p:nvSpPr>
          <p:cNvPr id="3" name="Content Placeholder 2"/>
          <p:cNvSpPr>
            <a:spLocks noGrp="1"/>
          </p:cNvSpPr>
          <p:nvPr>
            <p:ph idx="1"/>
          </p:nvPr>
        </p:nvSpPr>
        <p:spPr/>
        <p:txBody>
          <a:bodyPr/>
          <a:lstStyle/>
          <a:p>
            <a:r>
              <a:rPr lang="en-US" dirty="0"/>
              <a:t>Procedure : </a:t>
            </a:r>
          </a:p>
          <a:p>
            <a:pPr marL="457200" indent="-457200">
              <a:buFont typeface="+mj-lt"/>
              <a:buAutoNum type="arabicPeriod"/>
            </a:pPr>
            <a:r>
              <a:rPr lang="en-US" dirty="0"/>
              <a:t>Displaying Cart Products</a:t>
            </a:r>
          </a:p>
          <a:p>
            <a:pPr marL="457200" indent="-457200">
              <a:buFont typeface="+mj-lt"/>
              <a:buAutoNum type="arabicPeriod"/>
            </a:pPr>
            <a:r>
              <a:rPr lang="en-US" dirty="0"/>
              <a:t>Checking availability in inventory</a:t>
            </a:r>
          </a:p>
          <a:p>
            <a:pPr marL="457200" indent="-457200">
              <a:buFont typeface="+mj-lt"/>
              <a:buAutoNum type="arabicPeriod"/>
            </a:pPr>
            <a:r>
              <a:rPr lang="en-US" dirty="0"/>
              <a:t>Placing order</a:t>
            </a:r>
          </a:p>
          <a:p>
            <a:pPr marL="457200" indent="-457200">
              <a:buFont typeface="+mj-lt"/>
              <a:buAutoNum type="arabicPeriod"/>
            </a:pPr>
            <a:endParaRPr lang="en-US" dirty="0"/>
          </a:p>
          <a:p>
            <a:r>
              <a:rPr lang="en-US" dirty="0"/>
              <a:t>Tables </a:t>
            </a:r>
            <a:r>
              <a:rPr lang="en-US" dirty="0" smtClean="0"/>
              <a:t>used </a:t>
            </a:r>
            <a:r>
              <a:rPr lang="en-US" dirty="0"/>
              <a:t>from DB :</a:t>
            </a:r>
          </a:p>
          <a:p>
            <a:pPr marL="457200" indent="-457200">
              <a:buFont typeface="+mj-lt"/>
              <a:buAutoNum type="arabicPeriod"/>
            </a:pPr>
            <a:r>
              <a:rPr lang="en-US" dirty="0" err="1"/>
              <a:t>product_order</a:t>
            </a:r>
            <a:endParaRPr lang="en-US" dirty="0"/>
          </a:p>
          <a:p>
            <a:pPr marL="457200" indent="-457200">
              <a:buFont typeface="+mj-lt"/>
              <a:buAutoNum type="arabicPeriod"/>
            </a:pPr>
            <a:r>
              <a:rPr lang="en-US" dirty="0"/>
              <a:t>product</a:t>
            </a:r>
          </a:p>
          <a:p>
            <a:pPr marL="457200" indent="-457200">
              <a:buFont typeface="+mj-lt"/>
              <a:buAutoNum type="arabicPeriod"/>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0949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delivering Products</a:t>
            </a:r>
            <a:r>
              <a:rPr lang="en-US" b="1" dirty="0"/>
              <a:t>-</a:t>
            </a:r>
            <a:endParaRPr lang="en-US" dirty="0"/>
          </a:p>
        </p:txBody>
      </p:sp>
      <p:sp>
        <p:nvSpPr>
          <p:cNvPr id="3" name="Content Placeholder 2"/>
          <p:cNvSpPr>
            <a:spLocks noGrp="1"/>
          </p:cNvSpPr>
          <p:nvPr>
            <p:ph idx="1"/>
          </p:nvPr>
        </p:nvSpPr>
        <p:spPr/>
        <p:txBody>
          <a:bodyPr>
            <a:noAutofit/>
          </a:bodyPr>
          <a:lstStyle/>
          <a:p>
            <a:r>
              <a:rPr lang="en-US" dirty="0"/>
              <a:t>After successfully placing an order product will be delivered to the customer and inventory will be updated.</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OrderController</a:t>
            </a:r>
            <a:endParaRPr lang="en-US" dirty="0"/>
          </a:p>
          <a:p>
            <a:pPr marL="457200" indent="-457200">
              <a:buFont typeface="+mj-lt"/>
              <a:buAutoNum type="arabicPeriod"/>
            </a:pPr>
            <a:r>
              <a:rPr lang="en-US" dirty="0"/>
              <a:t>Service Layer – </a:t>
            </a:r>
            <a:r>
              <a:rPr lang="en-US" dirty="0" err="1"/>
              <a:t>IOrderService</a:t>
            </a:r>
            <a:r>
              <a:rPr lang="en-US" dirty="0"/>
              <a:t>, </a:t>
            </a:r>
            <a:r>
              <a:rPr lang="en-US" dirty="0" err="1"/>
              <a:t>OrderService</a:t>
            </a:r>
            <a:endParaRPr lang="en-US" dirty="0"/>
          </a:p>
          <a:p>
            <a:pPr marL="457200" indent="-457200">
              <a:buFont typeface="+mj-lt"/>
              <a:buAutoNum type="arabicPeriod"/>
            </a:pPr>
            <a:r>
              <a:rPr lang="en-US" dirty="0"/>
              <a:t>DAO Layer – </a:t>
            </a:r>
            <a:r>
              <a:rPr lang="en-US" dirty="0" err="1" smtClean="0"/>
              <a:t>IOrderDao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632994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delivering Products</a:t>
            </a:r>
            <a:r>
              <a:rPr lang="en-US" b="1" dirty="0"/>
              <a:t>-</a:t>
            </a:r>
            <a:endParaRPr lang="en-US" dirty="0"/>
          </a:p>
        </p:txBody>
      </p:sp>
      <p:sp>
        <p:nvSpPr>
          <p:cNvPr id="3" name="Content Placeholder 2"/>
          <p:cNvSpPr>
            <a:spLocks noGrp="1"/>
          </p:cNvSpPr>
          <p:nvPr>
            <p:ph idx="1"/>
          </p:nvPr>
        </p:nvSpPr>
        <p:spPr/>
        <p:txBody>
          <a:bodyPr/>
          <a:lstStyle/>
          <a:p>
            <a:r>
              <a:rPr lang="en-US" dirty="0"/>
              <a:t>Procedure :</a:t>
            </a:r>
          </a:p>
          <a:p>
            <a:pPr marL="457200" indent="-457200">
              <a:buFont typeface="+mj-lt"/>
              <a:buAutoNum type="arabicPeriod"/>
            </a:pPr>
            <a:r>
              <a:rPr lang="en-US" dirty="0"/>
              <a:t>Delivering Order &amp; Updating Inventory</a:t>
            </a:r>
          </a:p>
          <a:p>
            <a:pPr marL="457200" indent="-457200">
              <a:buFont typeface="+mj-lt"/>
              <a:buAutoNum type="arabicPeriod"/>
            </a:pPr>
            <a:endParaRPr lang="en-US" dirty="0"/>
          </a:p>
          <a:p>
            <a:r>
              <a:rPr lang="en-US" dirty="0"/>
              <a:t>Tables </a:t>
            </a:r>
            <a:r>
              <a:rPr lang="en-US" dirty="0" smtClean="0"/>
              <a:t>used </a:t>
            </a:r>
            <a:r>
              <a:rPr lang="en-US" dirty="0"/>
              <a:t>from DB :</a:t>
            </a:r>
          </a:p>
          <a:p>
            <a:pPr marL="457200" indent="-457200">
              <a:buFont typeface="+mj-lt"/>
              <a:buAutoNum type="arabicPeriod"/>
            </a:pPr>
            <a:r>
              <a:rPr lang="en-US" dirty="0" err="1"/>
              <a:t>product_order</a:t>
            </a:r>
            <a:endParaRPr lang="en-US" dirty="0"/>
          </a:p>
          <a:p>
            <a:pPr marL="457200" indent="-457200">
              <a:buFont typeface="+mj-lt"/>
              <a:buAutoNum type="arabicPeriod"/>
            </a:pPr>
            <a:r>
              <a:rPr lang="en-US" dirty="0"/>
              <a:t>product</a:t>
            </a:r>
          </a:p>
          <a:p>
            <a:pPr marL="0" indent="0">
              <a:buNone/>
            </a:pPr>
            <a:endParaRPr lang="en-US" dirty="0"/>
          </a:p>
          <a:p>
            <a:pPr marL="0" indent="0">
              <a:buNone/>
            </a:pPr>
            <a:endParaRPr lang="en-US" dirty="0"/>
          </a:p>
          <a:p>
            <a:pPr marL="457200" indent="-457200">
              <a:buFont typeface="+mj-lt"/>
              <a:buAutoNum type="arabicPeriod"/>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22589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Sending New Promos</a:t>
            </a:r>
            <a:r>
              <a:rPr lang="en-US" b="1" dirty="0"/>
              <a:t/>
            </a:r>
            <a:br>
              <a:rPr lang="en-US" b="1" dirty="0"/>
            </a:br>
            <a:r>
              <a:rPr lang="en-US" b="1" dirty="0"/>
              <a:t>	</a:t>
            </a:r>
            <a:r>
              <a:rPr lang="en-US" b="1" u="sng" dirty="0"/>
              <a:t>&amp; list of new items-</a:t>
            </a:r>
            <a:endParaRPr lang="en-US" dirty="0"/>
          </a:p>
        </p:txBody>
      </p:sp>
      <p:sp>
        <p:nvSpPr>
          <p:cNvPr id="3" name="Content Placeholder 2"/>
          <p:cNvSpPr>
            <a:spLocks noGrp="1"/>
          </p:cNvSpPr>
          <p:nvPr>
            <p:ph idx="1"/>
          </p:nvPr>
        </p:nvSpPr>
        <p:spPr/>
        <p:txBody>
          <a:bodyPr/>
          <a:lstStyle/>
          <a:p>
            <a:r>
              <a:rPr lang="en-US" dirty="0"/>
              <a:t>Admin will send new attractions of </a:t>
            </a:r>
            <a:r>
              <a:rPr lang="en-US" dirty="0" err="1"/>
              <a:t>Capstore</a:t>
            </a:r>
            <a:r>
              <a:rPr lang="en-US" dirty="0"/>
              <a:t> to the customer.</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SendPromoController</a:t>
            </a:r>
            <a:endParaRPr lang="en-US" dirty="0"/>
          </a:p>
          <a:p>
            <a:pPr marL="457200" indent="-457200">
              <a:buFont typeface="+mj-lt"/>
              <a:buAutoNum type="arabicPeriod"/>
            </a:pPr>
            <a:r>
              <a:rPr lang="en-US" dirty="0"/>
              <a:t>Service Layer – </a:t>
            </a:r>
            <a:r>
              <a:rPr lang="en-US" dirty="0" err="1"/>
              <a:t>ISendPromoService</a:t>
            </a:r>
            <a:r>
              <a:rPr lang="en-US" dirty="0"/>
              <a:t>, </a:t>
            </a:r>
            <a:r>
              <a:rPr lang="en-US" dirty="0" err="1" smtClean="0"/>
              <a:t>SendPromoService</a:t>
            </a:r>
            <a:r>
              <a:rPr lang="en-US" dirty="0" smtClean="0"/>
              <a:t>, </a:t>
            </a:r>
            <a:r>
              <a:rPr lang="en-US" dirty="0" err="1" smtClean="0"/>
              <a:t>emailService</a:t>
            </a:r>
            <a:r>
              <a:rPr lang="en-US" dirty="0" smtClean="0"/>
              <a:t>, </a:t>
            </a:r>
            <a:r>
              <a:rPr lang="en-US" dirty="0" err="1" smtClean="0"/>
              <a:t>productService</a:t>
            </a:r>
            <a:r>
              <a:rPr lang="en-US" dirty="0" smtClean="0"/>
              <a:t>, </a:t>
            </a:r>
            <a:r>
              <a:rPr lang="en-US" dirty="0" err="1" smtClean="0"/>
              <a:t>customerService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268035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Sending New Promos</a:t>
            </a:r>
            <a:r>
              <a:rPr lang="en-US" b="1" dirty="0"/>
              <a:t/>
            </a:r>
            <a:br>
              <a:rPr lang="en-US" b="1" dirty="0"/>
            </a:br>
            <a:r>
              <a:rPr lang="en-US" b="1" dirty="0"/>
              <a:t>	</a:t>
            </a:r>
            <a:r>
              <a:rPr lang="en-US" b="1" u="sng" dirty="0"/>
              <a:t>&amp; list of new items-</a:t>
            </a:r>
            <a:endParaRPr lang="en-US" dirty="0"/>
          </a:p>
        </p:txBody>
      </p:sp>
      <p:sp>
        <p:nvSpPr>
          <p:cNvPr id="3" name="Content Placeholder 2"/>
          <p:cNvSpPr>
            <a:spLocks noGrp="1"/>
          </p:cNvSpPr>
          <p:nvPr>
            <p:ph idx="1"/>
          </p:nvPr>
        </p:nvSpPr>
        <p:spPr/>
        <p:txBody>
          <a:bodyPr/>
          <a:lstStyle/>
          <a:p>
            <a:r>
              <a:rPr lang="en-US" dirty="0"/>
              <a:t>Procedure :</a:t>
            </a:r>
          </a:p>
          <a:p>
            <a:pPr marL="457200" indent="-457200">
              <a:buFont typeface="+mj-lt"/>
              <a:buAutoNum type="arabicPeriod"/>
            </a:pPr>
            <a:r>
              <a:rPr lang="en-US" dirty="0"/>
              <a:t>Send Promotional Emails</a:t>
            </a:r>
          </a:p>
          <a:p>
            <a:pPr marL="457200" indent="-457200">
              <a:buFont typeface="+mj-lt"/>
              <a:buAutoNum type="arabicPeriod"/>
            </a:pPr>
            <a:endParaRPr lang="en-US" dirty="0"/>
          </a:p>
          <a:p>
            <a:r>
              <a:rPr lang="en-US" dirty="0"/>
              <a:t>Tables </a:t>
            </a:r>
            <a:r>
              <a:rPr lang="en-US" dirty="0" smtClean="0"/>
              <a:t>used </a:t>
            </a:r>
            <a:r>
              <a:rPr lang="en-US" dirty="0"/>
              <a:t>from DB :</a:t>
            </a:r>
          </a:p>
          <a:p>
            <a:pPr marL="457200" indent="-457200">
              <a:buFont typeface="+mj-lt"/>
              <a:buAutoNum type="arabicPeriod"/>
            </a:pPr>
            <a:r>
              <a:rPr lang="en-US" dirty="0" smtClean="0"/>
              <a:t>email, product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921040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Checking, Updating</a:t>
            </a:r>
            <a:br>
              <a:rPr lang="en-US" b="1" u="sng" dirty="0"/>
            </a:br>
            <a:r>
              <a:rPr lang="en-US" b="1" dirty="0"/>
              <a:t>	</a:t>
            </a:r>
            <a:r>
              <a:rPr lang="en-US" b="1" u="sng" dirty="0"/>
              <a:t>Status of delivery-</a:t>
            </a:r>
            <a:endParaRPr lang="en-US" dirty="0"/>
          </a:p>
        </p:txBody>
      </p:sp>
      <p:sp>
        <p:nvSpPr>
          <p:cNvPr id="3" name="Content Placeholder 2"/>
          <p:cNvSpPr>
            <a:spLocks noGrp="1"/>
          </p:cNvSpPr>
          <p:nvPr>
            <p:ph idx="1"/>
          </p:nvPr>
        </p:nvSpPr>
        <p:spPr>
          <a:xfrm>
            <a:off x="1069848" y="2121407"/>
            <a:ext cx="10058400" cy="4516501"/>
          </a:xfrm>
        </p:spPr>
        <p:txBody>
          <a:bodyPr>
            <a:noAutofit/>
          </a:bodyPr>
          <a:lstStyle/>
          <a:p>
            <a:r>
              <a:rPr lang="en-US" dirty="0"/>
              <a:t>Admin will update the status of delivery of </a:t>
            </a:r>
            <a:r>
              <a:rPr lang="en-US" dirty="0" smtClean="0"/>
              <a:t>products. Customer </a:t>
            </a:r>
            <a:r>
              <a:rPr lang="en-US" dirty="0"/>
              <a:t>can check status of delivery.</a:t>
            </a:r>
          </a:p>
          <a:p>
            <a:pPr marL="0" indent="0">
              <a:buNone/>
            </a:pPr>
            <a:endParaRPr lang="en-US" dirty="0"/>
          </a:p>
          <a:p>
            <a:r>
              <a:rPr lang="en-US" dirty="0"/>
              <a:t>MVC Layout :</a:t>
            </a:r>
          </a:p>
          <a:p>
            <a:pPr marL="457200" indent="-457200">
              <a:buFont typeface="+mj-lt"/>
              <a:buAutoNum type="arabicPeriod"/>
            </a:pPr>
            <a:r>
              <a:rPr lang="en-US" dirty="0"/>
              <a:t>Controller – </a:t>
            </a:r>
            <a:r>
              <a:rPr lang="en-US" dirty="0" err="1"/>
              <a:t>ShipmentController</a:t>
            </a:r>
            <a:endParaRPr lang="en-US" dirty="0"/>
          </a:p>
          <a:p>
            <a:pPr marL="457200" indent="-457200">
              <a:buFont typeface="+mj-lt"/>
              <a:buAutoNum type="arabicPeriod"/>
            </a:pPr>
            <a:r>
              <a:rPr lang="en-US" dirty="0"/>
              <a:t>Service Layer – </a:t>
            </a:r>
            <a:r>
              <a:rPr lang="en-US" dirty="0" err="1"/>
              <a:t>IShipmentService</a:t>
            </a:r>
            <a:r>
              <a:rPr lang="en-US" dirty="0"/>
              <a:t>, </a:t>
            </a:r>
            <a:r>
              <a:rPr lang="en-US" dirty="0" err="1"/>
              <a:t>ShipmentService</a:t>
            </a:r>
            <a:endParaRPr lang="en-US" dirty="0"/>
          </a:p>
          <a:p>
            <a:pPr marL="457200" indent="-457200">
              <a:buFont typeface="+mj-lt"/>
              <a:buAutoNum type="arabicPeriod"/>
            </a:pPr>
            <a:r>
              <a:rPr lang="en-US" dirty="0"/>
              <a:t>DAO Layer – </a:t>
            </a:r>
            <a:r>
              <a:rPr lang="en-US" dirty="0" err="1" smtClean="0"/>
              <a:t>IShipmentDao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150005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1376</TotalTime>
  <Words>449</Words>
  <Application>Microsoft Office PowerPoint</Application>
  <PresentationFormat>Widescreen</PresentationFormat>
  <Paragraphs>139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Rockwell</vt:lpstr>
      <vt:lpstr>Rockwell Condensed</vt:lpstr>
      <vt:lpstr>Wingdings</vt:lpstr>
      <vt:lpstr>Wood Type</vt:lpstr>
      <vt:lpstr>TEAM 6</vt:lpstr>
      <vt:lpstr>Table of contents-</vt:lpstr>
      <vt:lpstr>Placing Order-</vt:lpstr>
      <vt:lpstr>Placing Order-</vt:lpstr>
      <vt:lpstr>delivering Products-</vt:lpstr>
      <vt:lpstr>delivering Products-</vt:lpstr>
      <vt:lpstr>Sending New Promos  &amp; list of new items-</vt:lpstr>
      <vt:lpstr>Sending New Promos  &amp; list of new items-</vt:lpstr>
      <vt:lpstr>Checking, Updating  Status of delivery-</vt:lpstr>
      <vt:lpstr>Checking, Updating  Status of delivery-</vt:lpstr>
      <vt:lpstr>Getting transaction details-</vt:lpstr>
      <vt:lpstr>Getting transaction details-</vt:lpstr>
      <vt:lpstr>Transaction Processing-</vt:lpstr>
      <vt:lpstr>Transaction Processing-</vt:lpstr>
      <vt:lpstr>Crash Recovery-</vt:lpstr>
      <vt:lpstr>CraSh Recovery-</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dc:title>
  <dc:creator>Asif, Muhammad</dc:creator>
  <cp:lastModifiedBy>Patel, Shreykumar</cp:lastModifiedBy>
  <cp:revision>52</cp:revision>
  <dcterms:created xsi:type="dcterms:W3CDTF">2018-12-12T03:54:39Z</dcterms:created>
  <dcterms:modified xsi:type="dcterms:W3CDTF">2018-12-14T05:35:02Z</dcterms:modified>
</cp:coreProperties>
</file>