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E53DF-F226-421E-9319-813D6EFDE8CE}" v="1485" dt="2022-11-24T10:40:24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7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4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7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8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9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1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4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3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9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1334969"/>
            <a:ext cx="8679915" cy="1748729"/>
          </a:xfrm>
        </p:spPr>
        <p:txBody>
          <a:bodyPr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Customized TCP socket for real-time delivery management (Use case: food delivery)</a:t>
            </a:r>
            <a:endParaRPr lang="en-US" sz="400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219393"/>
            <a:ext cx="8684159" cy="2073854"/>
          </a:xfrm>
        </p:spPr>
        <p:txBody>
          <a:bodyPr vert="horz" lIns="91440" tIns="0" rIns="91440" bIns="45720" rtlCol="0" anchor="t">
            <a:normAutofit fontScale="92500" lnSpcReduction="20000"/>
          </a:bodyPr>
          <a:lstStyle/>
          <a:p>
            <a:r>
              <a:rPr lang="en-US" dirty="0"/>
              <a:t>BY GROUP 5</a:t>
            </a:r>
            <a:endParaRPr lang="en-US"/>
          </a:p>
          <a:p>
            <a:r>
              <a:rPr lang="en-US" dirty="0"/>
              <a:t>K VARADARAJ KAMATH</a:t>
            </a:r>
          </a:p>
          <a:p>
            <a:r>
              <a:rPr lang="en-US" dirty="0"/>
              <a:t>PRANATHI ALA</a:t>
            </a:r>
          </a:p>
          <a:p>
            <a:r>
              <a:rPr lang="en-US" dirty="0"/>
              <a:t>SIVA SAI LAKSHMI GUDUPU</a:t>
            </a:r>
          </a:p>
          <a:p>
            <a:r>
              <a:rPr lang="en-US" dirty="0"/>
              <a:t>PAVANI DURGA PASUPULETI</a:t>
            </a:r>
          </a:p>
          <a:p>
            <a:r>
              <a:rPr lang="en-US" dirty="0"/>
              <a:t>LAKSHMI DURGA POTTHURI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223A5-0AFF-BA07-D659-0CA84ACD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985" y="4248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cs typeface="Calibri Light"/>
              </a:rPr>
              <a:t>CONSOLE OUTPUT</a:t>
            </a:r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68230E2-46E9-8386-0386-B316B888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79" y="2055652"/>
            <a:ext cx="3376411" cy="3402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19779-0D96-14AD-9B1A-387EF5B71DCE}"/>
              </a:ext>
            </a:extLst>
          </p:cNvPr>
          <p:cNvSpPr txBox="1"/>
          <p:nvPr/>
        </p:nvSpPr>
        <p:spPr>
          <a:xfrm>
            <a:off x="1846977" y="1391690"/>
            <a:ext cx="41110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LOGIN, LOCATIONS AND RESTAURANTS PAGE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8F2409A-2E2A-C49F-CCB9-D2C0D8B3F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44" y="2059385"/>
            <a:ext cx="2743200" cy="4025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D565C8-3CF5-9AD8-BE55-4A74DB5E5034}"/>
              </a:ext>
            </a:extLst>
          </p:cNvPr>
          <p:cNvSpPr txBox="1"/>
          <p:nvPr/>
        </p:nvSpPr>
        <p:spPr>
          <a:xfrm>
            <a:off x="5774531" y="1393031"/>
            <a:ext cx="30956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RESTAURANTS, MENU AND SEARCH PAGE</a:t>
            </a:r>
          </a:p>
        </p:txBody>
      </p:sp>
      <p:pic>
        <p:nvPicPr>
          <p:cNvPr id="9" name="Picture 31" descr="Text&#10;&#10;Description automatically generated">
            <a:extLst>
              <a:ext uri="{FF2B5EF4-FFF2-40B4-BE49-F238E27FC236}">
                <a16:creationId xmlns:a16="http://schemas.microsoft.com/office/drawing/2014/main" id="{1B854BEE-CFC2-CEE1-A3A7-A446B42AD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931" y="2062162"/>
            <a:ext cx="2699073" cy="4114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1FB761-3C19-336F-3FE8-D6B0929B3556}"/>
              </a:ext>
            </a:extLst>
          </p:cNvPr>
          <p:cNvSpPr txBox="1"/>
          <p:nvPr/>
        </p:nvSpPr>
        <p:spPr>
          <a:xfrm>
            <a:off x="8959453" y="1354335"/>
            <a:ext cx="30807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MENU AND ORDER ITEM PAGE</a:t>
            </a:r>
          </a:p>
        </p:txBody>
      </p:sp>
    </p:spTree>
    <p:extLst>
      <p:ext uri="{BB962C8B-B14F-4D97-AF65-F5344CB8AC3E}">
        <p14:creationId xmlns:p14="http://schemas.microsoft.com/office/powerpoint/2010/main" val="50145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D9C4DE-8E3F-F9C5-C0A3-5474EF3B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985" y="4248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cs typeface="Calibri Light"/>
              </a:rPr>
              <a:t>CONSOLE OUTPUT</a:t>
            </a:r>
            <a:endParaRPr lang="en-US" sz="3600">
              <a:solidFill>
                <a:schemeClr val="accent1"/>
              </a:solidFill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B105ED0-FC90-668D-B7A6-47C4E276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110088"/>
            <a:ext cx="3862387" cy="3352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96B0E2-DF43-BBAF-8E85-CA6C665934F7}"/>
              </a:ext>
            </a:extLst>
          </p:cNvPr>
          <p:cNvSpPr txBox="1"/>
          <p:nvPr/>
        </p:nvSpPr>
        <p:spPr>
          <a:xfrm>
            <a:off x="1846977" y="1391690"/>
            <a:ext cx="41110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DELETE ITEM FROM CART AND PAYMENT PAGE</a:t>
            </a:r>
          </a:p>
        </p:txBody>
      </p:sp>
      <p:pic>
        <p:nvPicPr>
          <p:cNvPr id="32" name="Picture 33" descr="Text&#10;&#10;Description automatically generated">
            <a:extLst>
              <a:ext uri="{FF2B5EF4-FFF2-40B4-BE49-F238E27FC236}">
                <a16:creationId xmlns:a16="http://schemas.microsoft.com/office/drawing/2014/main" id="{7204CC2F-8A59-2BCC-0A30-E35F9376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34" y="2111228"/>
            <a:ext cx="5351171" cy="312923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1DDE049-A3CA-5FB8-AF1D-4E595926F1F3}"/>
              </a:ext>
            </a:extLst>
          </p:cNvPr>
          <p:cNvSpPr txBox="1"/>
          <p:nvPr/>
        </p:nvSpPr>
        <p:spPr>
          <a:xfrm>
            <a:off x="6622892" y="1391690"/>
            <a:ext cx="41110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PAYMENT AND FEEDBACK PAGE ALONGWITH VALGRIND RESULT</a:t>
            </a:r>
          </a:p>
        </p:txBody>
      </p:sp>
    </p:spTree>
    <p:extLst>
      <p:ext uri="{BB962C8B-B14F-4D97-AF65-F5344CB8AC3E}">
        <p14:creationId xmlns:p14="http://schemas.microsoft.com/office/powerpoint/2010/main" val="273854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54F6B6-A78A-9E2E-82DC-13742846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985" y="4248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cs typeface="Calibri Light"/>
              </a:rPr>
              <a:t>CONSOLE OUTPUT</a:t>
            </a:r>
            <a:endParaRPr lang="en-US" sz="3600">
              <a:solidFill>
                <a:schemeClr val="accent1"/>
              </a:solidFill>
            </a:endParaRPr>
          </a:p>
        </p:txBody>
      </p:sp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64527CB-9ACB-5D5F-A7D4-E4947DCD0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171700"/>
            <a:ext cx="5041106" cy="2955131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A1D5F730-6115-EF98-4F23-F01D0531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094" y="2169318"/>
            <a:ext cx="2489999" cy="4114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DA21252-1D8D-7171-DB02-A13962AFD1F0}"/>
              </a:ext>
            </a:extLst>
          </p:cNvPr>
          <p:cNvSpPr txBox="1"/>
          <p:nvPr/>
        </p:nvSpPr>
        <p:spPr>
          <a:xfrm>
            <a:off x="1846977" y="1391690"/>
            <a:ext cx="41110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CUSTOMER SUPPORT: CLIENT SIDE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3D487B-3297-A711-DAB8-14FDE688BB80}"/>
              </a:ext>
            </a:extLst>
          </p:cNvPr>
          <p:cNvSpPr txBox="1"/>
          <p:nvPr/>
        </p:nvSpPr>
        <p:spPr>
          <a:xfrm>
            <a:off x="7847727" y="1391690"/>
            <a:ext cx="41110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CUSTOMER SUPPORT: ADMIN SIDE</a:t>
            </a:r>
          </a:p>
        </p:txBody>
      </p:sp>
    </p:spTree>
    <p:extLst>
      <p:ext uri="{BB962C8B-B14F-4D97-AF65-F5344CB8AC3E}">
        <p14:creationId xmlns:p14="http://schemas.microsoft.com/office/powerpoint/2010/main" val="110872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FA68-7124-93DF-CD61-83038292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GCOV(97.70%)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84C56-25F2-BD53-9A6A-A122689F2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1" y="223521"/>
            <a:ext cx="4474336" cy="6522720"/>
          </a:xfrm>
        </p:spPr>
      </p:pic>
    </p:spTree>
    <p:extLst>
      <p:ext uri="{BB962C8B-B14F-4D97-AF65-F5344CB8AC3E}">
        <p14:creationId xmlns:p14="http://schemas.microsoft.com/office/powerpoint/2010/main" val="196454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D074DA-412E-5125-AEDA-EF4D3CC0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501" y="898503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  <a:cs typeface="Calibri Light"/>
              </a:rPr>
              <a:t>THANK YOU</a:t>
            </a:r>
            <a:endParaRPr lang="en-US" sz="7200" dirty="0">
              <a:solidFill>
                <a:schemeClr val="accent1"/>
              </a:solidFill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5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B844-805D-73A8-4901-01D6F914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2D0C-DD02-BE27-EFF5-6E080069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A FOOD DELIVERY APP THAT DELIVERS FOOD IN A TIMELY MANNER BY SUPPLYING MEALS FROM EACH WELL-KNOWN RESTAURANT IN YOUR AREA. </a:t>
            </a:r>
            <a:endParaRPr lang="en-US">
              <a:ea typeface="+mn-lt"/>
              <a:cs typeface="+mn-lt"/>
            </a:endParaRPr>
          </a:p>
          <a:p>
            <a:r>
              <a:rPr lang="en-US" dirty="0"/>
              <a:t>A USER CAN PLACE ORDER FROM THEIR FAVOURITE RESTAURANT IN THEIR LOCATION WITHOUT PHYSICALLY BEING AT THE RESTAURANT.</a:t>
            </a:r>
          </a:p>
          <a:p>
            <a:r>
              <a:rPr lang="en-US" dirty="0"/>
              <a:t>THEY CAN SEARCH, ORDER OR DELETE ITEMS FROM THEIR CART.</a:t>
            </a:r>
          </a:p>
          <a:p>
            <a:r>
              <a:rPr lang="en-US" dirty="0"/>
              <a:t>THEY CAN USE CUSTOMER SUPPORT SERVICE IN CASE OF ANY QUERIES OR ISSUES.</a:t>
            </a:r>
          </a:p>
        </p:txBody>
      </p:sp>
    </p:spTree>
    <p:extLst>
      <p:ext uri="{BB962C8B-B14F-4D97-AF65-F5344CB8AC3E}">
        <p14:creationId xmlns:p14="http://schemas.microsoft.com/office/powerpoint/2010/main" val="339879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E074-0F4A-8696-D037-02654DA7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KEY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A672-A710-E3A3-B916-6BBDE440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UP, LOGIN AND </a:t>
            </a:r>
            <a:r>
              <a:rPr lang="en-US" dirty="0">
                <a:ea typeface="+mn-lt"/>
                <a:cs typeface="+mn-lt"/>
              </a:rPr>
              <a:t>CUSTOMER SUPPORT</a:t>
            </a:r>
          </a:p>
          <a:p>
            <a:r>
              <a:rPr lang="en-US" dirty="0"/>
              <a:t>LOCATION AND RESTAURANT SELECTION</a:t>
            </a:r>
          </a:p>
          <a:p>
            <a:r>
              <a:rPr lang="en-US" dirty="0"/>
              <a:t>SEARCH, ORDER ITEM, DELETE FROM CART, PAYMENT OPTIONS FOR USER</a:t>
            </a:r>
          </a:p>
          <a:p>
            <a:r>
              <a:rPr lang="en-US" dirty="0"/>
              <a:t>SEARCH, ADD MENU ITEM, </a:t>
            </a:r>
            <a:r>
              <a:rPr lang="en-US" dirty="0">
                <a:ea typeface="+mn-lt"/>
                <a:cs typeface="+mn-lt"/>
              </a:rPr>
              <a:t>UPDATE MENU ITEM,</a:t>
            </a:r>
            <a:r>
              <a:rPr lang="en-US" dirty="0"/>
              <a:t> DELETE MENU ITEM FOR ADMIN</a:t>
            </a:r>
          </a:p>
        </p:txBody>
      </p:sp>
    </p:spTree>
    <p:extLst>
      <p:ext uri="{BB962C8B-B14F-4D97-AF65-F5344CB8AC3E}">
        <p14:creationId xmlns:p14="http://schemas.microsoft.com/office/powerpoint/2010/main" val="157960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2959-6820-17A9-F921-DFEF5509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CUSTOMER MODE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6F37C5E-B9D4-AE8D-D2E0-1FCD7E33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957" y="-2146"/>
            <a:ext cx="3049888" cy="686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6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448A-2809-B395-B76E-CA484670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CUSTOMER MODE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1401-45AE-D895-2442-EF5D3850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UP, IF NEW USER.</a:t>
            </a:r>
          </a:p>
          <a:p>
            <a:r>
              <a:rPr lang="en-US" dirty="0"/>
              <a:t>LOGIN, IF EXISTING USER.</a:t>
            </a:r>
          </a:p>
          <a:p>
            <a:r>
              <a:rPr lang="en-US" dirty="0"/>
              <a:t>SELECT FROM THE AVAILABLE LOCATIONS.</a:t>
            </a:r>
          </a:p>
          <a:p>
            <a:r>
              <a:rPr lang="en-US" dirty="0"/>
              <a:t>SELECT FROM AVAILABLE RESTAURANTS.</a:t>
            </a:r>
          </a:p>
          <a:p>
            <a:r>
              <a:rPr lang="en-US" dirty="0"/>
              <a:t>SEARCH IN MENU.</a:t>
            </a:r>
          </a:p>
          <a:p>
            <a:r>
              <a:rPr lang="en-US" dirty="0"/>
              <a:t>ORDER ITEM FROM MENU.</a:t>
            </a:r>
          </a:p>
          <a:p>
            <a:r>
              <a:rPr lang="en-US" dirty="0"/>
              <a:t>DELETE ITEMS FROM CART.</a:t>
            </a:r>
          </a:p>
          <a:p>
            <a:r>
              <a:rPr lang="en-US" dirty="0"/>
              <a:t>PAYMENT.</a:t>
            </a:r>
          </a:p>
        </p:txBody>
      </p:sp>
    </p:spTree>
    <p:extLst>
      <p:ext uri="{BB962C8B-B14F-4D97-AF65-F5344CB8AC3E}">
        <p14:creationId xmlns:p14="http://schemas.microsoft.com/office/powerpoint/2010/main" val="393361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91F0-73E5-A979-B986-49C64679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ADMIN MODE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C89805C-DE6E-5DC6-C4BB-F359A094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64" y="8587"/>
            <a:ext cx="2896569" cy="68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5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39BF-3567-DECC-3C6A-6A49C901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ADMIN MODE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B4B2-DECC-E42E-3FAF-8369C263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LOGIN, IF ADMIN.</a:t>
            </a:r>
          </a:p>
          <a:p>
            <a:r>
              <a:rPr lang="en-US" dirty="0">
                <a:ea typeface="+mn-lt"/>
                <a:cs typeface="+mn-lt"/>
              </a:rPr>
              <a:t>SELECT FROM THE AVAILABLE LOCATIONS.</a:t>
            </a:r>
          </a:p>
          <a:p>
            <a:r>
              <a:rPr lang="en-US" dirty="0">
                <a:ea typeface="+mn-lt"/>
                <a:cs typeface="+mn-lt"/>
              </a:rPr>
              <a:t>SELECT FROM AVAILABLE RESTAURANTS.</a:t>
            </a:r>
            <a:endParaRPr lang="en-US" dirty="0"/>
          </a:p>
          <a:p>
            <a:r>
              <a:rPr lang="en-US" dirty="0"/>
              <a:t>SEARCH IN MENU.</a:t>
            </a:r>
          </a:p>
          <a:p>
            <a:r>
              <a:rPr lang="en-US" dirty="0"/>
              <a:t>ADD MENU ITEM.</a:t>
            </a:r>
          </a:p>
          <a:p>
            <a:r>
              <a:rPr lang="en-US" dirty="0"/>
              <a:t>UPDATE MENU ITEM.</a:t>
            </a:r>
          </a:p>
          <a:p>
            <a:r>
              <a:rPr lang="en-US" dirty="0"/>
              <a:t>DELETE MENU ITEM.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0F34-ABFC-3288-BA8D-4538247F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CUSTOMER SUPPORT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413E8B5-3594-1A29-88A1-41D6F0A7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484" y="40783"/>
            <a:ext cx="3027932" cy="67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0EFD-A8B5-8F09-C3B3-AB97445D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CUSTOMER SUPPORT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47F2-D3C3-07FE-7A75-B15028C4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CUSTOMER CAN CONTACT CUSTOMER SUPPORT IN CASE OF ANY QUERIES AND ISSUES.</a:t>
            </a:r>
            <a:endParaRPr lang="en-US"/>
          </a:p>
          <a:p>
            <a:pPr algn="just"/>
            <a:r>
              <a:rPr lang="en-US" dirty="0"/>
              <a:t>CUSTOMER SUPPORT IS AVAILABLE 24/7.</a:t>
            </a:r>
          </a:p>
          <a:p>
            <a:pPr algn="just"/>
            <a:r>
              <a:rPr lang="en-US" dirty="0"/>
              <a:t>WHEN ADMIN SENDS "WELCOME" TEXT TO CUSTOMER AFTER RESOLVING ISSUE, THEN THE CUSTOMER EXITS CONVERSATION WITH ADMIN.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563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321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 Light</vt:lpstr>
      <vt:lpstr>Rockwell</vt:lpstr>
      <vt:lpstr>Wingdings</vt:lpstr>
      <vt:lpstr>Atlas</vt:lpstr>
      <vt:lpstr>Customized TCP socket for real-time delivery management (Use case: food delivery)</vt:lpstr>
      <vt:lpstr>INTRODUCTION</vt:lpstr>
      <vt:lpstr>KEY FEATURES</vt:lpstr>
      <vt:lpstr>CUSTOMER MODE</vt:lpstr>
      <vt:lpstr>CUSTOMER MODE FEATURES</vt:lpstr>
      <vt:lpstr>ADMIN MODE</vt:lpstr>
      <vt:lpstr>ADMIN MODE FEATURES</vt:lpstr>
      <vt:lpstr>CUSTOMER SUPPORT</vt:lpstr>
      <vt:lpstr>CUSTOMER SUPPORT FEATURES</vt:lpstr>
      <vt:lpstr>CONSOLE OUTPUT</vt:lpstr>
      <vt:lpstr>CONSOLE OUTPUT</vt:lpstr>
      <vt:lpstr>CONSOLE OUTPUT</vt:lpstr>
      <vt:lpstr>GCOV(97.70%)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PASUPULETI PAVANI DURGA</cp:lastModifiedBy>
  <cp:revision>237</cp:revision>
  <dcterms:created xsi:type="dcterms:W3CDTF">2022-11-24T09:20:02Z</dcterms:created>
  <dcterms:modified xsi:type="dcterms:W3CDTF">2022-11-27T08:26:05Z</dcterms:modified>
</cp:coreProperties>
</file>