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9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ja bez naslova" id="{61DA15E5-3D95-450D-AA27-50D547CE6C29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8"/>
            <p14:sldId id="269"/>
            <p14:sldId id="27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69B96-1EC0-49CA-8B6D-2651490A16A7}" type="datetimeFigureOut">
              <a:rPr lang="hr-HR" smtClean="0"/>
              <a:t>28.6.2022.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838F-14B4-4986-B1E3-CEAA9F1597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836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0DD3-7DBD-4FDC-BDC3-64129164B47F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32FD-F7D6-415B-83A9-66E9C1D673B2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651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DA57-4255-43AA-B643-F5BCF81B4794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381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232-03F1-441A-8E9C-4DCBA979536D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27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F650-E74F-4BF4-80BF-6A51AF1516AE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8878-956D-4A6C-B7A3-15F3052A0795}" type="datetime1">
              <a:rPr lang="hr-HR" smtClean="0"/>
              <a:t>28.6.2022.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755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451F-2E5C-4453-BDCA-DCF87A308910}" type="datetime1">
              <a:rPr lang="hr-HR" smtClean="0"/>
              <a:t>28.6.2022.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968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30B0-3247-4F9D-BF52-65937C47BE2E}" type="datetime1">
              <a:rPr lang="hr-HR" smtClean="0"/>
              <a:t>28.6.2022.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81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14-C0B9-4B34-82A6-B11676C2CB0C}" type="datetime1">
              <a:rPr lang="hr-HR" smtClean="0"/>
              <a:t>28.6.2022.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65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B1EB91-2CE6-42A9-B216-19442F278162}" type="datetime1">
              <a:rPr lang="hr-HR" smtClean="0"/>
              <a:t>28.6.2022.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79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07FB-93FA-4553-9C04-B8D361287C15}" type="datetime1">
              <a:rPr lang="hr-HR" smtClean="0"/>
              <a:t>28.6.2022.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0C820-833C-4280-B17C-152167390725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EF79A2-7B95-430C-8488-9522915ABB89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6A2D47-1B17-5B6C-A454-2C851083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485" y="1118586"/>
            <a:ext cx="9957195" cy="3089430"/>
          </a:xfrm>
        </p:spPr>
        <p:txBody>
          <a:bodyPr>
            <a:normAutofit/>
          </a:bodyPr>
          <a:lstStyle/>
          <a:p>
            <a:r>
              <a:rPr lang="hr-HR" sz="5500" dirty="0"/>
              <a:t>Web aplikacija za vježbanje prepoznavanja i upotrebe novčanica i kovanica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450247-1C54-72B9-6885-F744259C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85" y="4455620"/>
            <a:ext cx="9793550" cy="1283794"/>
          </a:xfrm>
        </p:spPr>
        <p:txBody>
          <a:bodyPr>
            <a:normAutofit fontScale="62500" lnSpcReduction="20000"/>
          </a:bodyPr>
          <a:lstStyle/>
          <a:p>
            <a:r>
              <a:rPr lang="hr-HR" b="1" dirty="0"/>
              <a:t>Petar </a:t>
            </a:r>
            <a:r>
              <a:rPr lang="hr-HR" b="1" dirty="0" err="1"/>
              <a:t>krešimir</a:t>
            </a:r>
            <a:r>
              <a:rPr lang="hr-HR" b="1" dirty="0"/>
              <a:t> </a:t>
            </a:r>
            <a:r>
              <a:rPr lang="hr-HR" b="1" dirty="0" err="1"/>
              <a:t>pavičić</a:t>
            </a:r>
            <a:endParaRPr lang="hr-HR" b="1" dirty="0"/>
          </a:p>
          <a:p>
            <a:endParaRPr lang="hr-HR" b="1" dirty="0"/>
          </a:p>
          <a:p>
            <a:r>
              <a:rPr lang="hr-HR" b="1" dirty="0"/>
              <a:t>Završni rad</a:t>
            </a:r>
          </a:p>
          <a:p>
            <a:r>
              <a:rPr lang="hr-HR" b="1" dirty="0"/>
              <a:t>Zagreb, lipanj 2022.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754359A-4C0C-AC93-DA6D-0F7B9E3A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32F-1157-4079-A7CA-E6784AA98DF6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43D4298-CC19-1153-DA3E-B23D58B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69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70D4E223-CECC-3E15-7023-2E6AA6A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14-C0B9-4B34-82A6-B11676C2CB0C}" type="datetime1">
              <a:rPr lang="hr-HR" smtClean="0"/>
              <a:t>28.6.2022.</a:t>
            </a:fld>
            <a:endParaRPr lang="hr-HR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5E56AA1-3A4D-7702-3B51-3E0D87D4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10</a:t>
            </a:fld>
            <a:endParaRPr lang="hr-HR"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712AD79C-30CB-2EB1-24CC-32C38333D877}"/>
              </a:ext>
            </a:extLst>
          </p:cNvPr>
          <p:cNvSpPr/>
          <p:nvPr/>
        </p:nvSpPr>
        <p:spPr>
          <a:xfrm>
            <a:off x="7987153" y="5622069"/>
            <a:ext cx="1638647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Statistika odabrane vježbe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0941603D-CF1B-A6BE-3577-0B783F9C5E33}"/>
              </a:ext>
            </a:extLst>
          </p:cNvPr>
          <p:cNvSpPr/>
          <p:nvPr/>
        </p:nvSpPr>
        <p:spPr>
          <a:xfrm>
            <a:off x="2061009" y="5267517"/>
            <a:ext cx="2644156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Popis statistika vježbi koje je odabrani učenik odradio</a:t>
            </a:r>
          </a:p>
        </p:txBody>
      </p:sp>
      <p:pic>
        <p:nvPicPr>
          <p:cNvPr id="13" name="Slika 12" descr="Slika na kojoj se prikazuje stol&#10;&#10;Opis je automatski generiran">
            <a:extLst>
              <a:ext uri="{FF2B5EF4-FFF2-40B4-BE49-F238E27FC236}">
                <a16:creationId xmlns:a16="http://schemas.microsoft.com/office/drawing/2014/main" id="{8BEC816B-8D5D-1D1A-3751-7372E77B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381" y="196311"/>
            <a:ext cx="3612193" cy="5258256"/>
          </a:xfrm>
          <a:prstGeom prst="rect">
            <a:avLst/>
          </a:prstGeom>
        </p:spPr>
      </p:pic>
      <p:pic>
        <p:nvPicPr>
          <p:cNvPr id="9" name="Slika 8" descr="Slika na kojoj se prikazuje stol&#10;&#10;Opis je automatski generiran">
            <a:extLst>
              <a:ext uri="{FF2B5EF4-FFF2-40B4-BE49-F238E27FC236}">
                <a16:creationId xmlns:a16="http://schemas.microsoft.com/office/drawing/2014/main" id="{A852C029-F37C-47BC-7896-1F8FEAF6D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3" y="434286"/>
            <a:ext cx="4654045" cy="1722269"/>
          </a:xfrm>
          <a:prstGeom prst="rect">
            <a:avLst/>
          </a:prstGeom>
        </p:spPr>
      </p:pic>
      <p:pic>
        <p:nvPicPr>
          <p:cNvPr id="14" name="Slika 13" descr="Slika na kojoj se prikazuje tekst&#10;&#10;Opis je automatski generiran">
            <a:extLst>
              <a:ext uri="{FF2B5EF4-FFF2-40B4-BE49-F238E27FC236}">
                <a16:creationId xmlns:a16="http://schemas.microsoft.com/office/drawing/2014/main" id="{949BEF83-8272-95E7-43BD-CD253BF8D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3" y="3429000"/>
            <a:ext cx="4654045" cy="1501270"/>
          </a:xfrm>
          <a:prstGeom prst="rect">
            <a:avLst/>
          </a:prstGeom>
        </p:spPr>
      </p:pic>
      <p:sp>
        <p:nvSpPr>
          <p:cNvPr id="16" name="Pravokutnik 15">
            <a:extLst>
              <a:ext uri="{FF2B5EF4-FFF2-40B4-BE49-F238E27FC236}">
                <a16:creationId xmlns:a16="http://schemas.microsoft.com/office/drawing/2014/main" id="{C0D7957B-DF6F-6BB4-36EE-88A3DD072016}"/>
              </a:ext>
            </a:extLst>
          </p:cNvPr>
          <p:cNvSpPr/>
          <p:nvPr/>
        </p:nvSpPr>
        <p:spPr>
          <a:xfrm>
            <a:off x="2006353" y="2563346"/>
            <a:ext cx="2698812" cy="4588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Popis učenika na nastavnikovom profilu</a:t>
            </a:r>
          </a:p>
        </p:txBody>
      </p:sp>
    </p:spTree>
    <p:extLst>
      <p:ext uri="{BB962C8B-B14F-4D97-AF65-F5344CB8AC3E}">
        <p14:creationId xmlns:p14="http://schemas.microsoft.com/office/powerpoint/2010/main" val="197210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6E2A24-6F48-17F7-8991-50DE8A9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0291E00-60A1-3969-8475-3D3CB06B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Iskorištene prednosti tehnologije u učenju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Aplikacija omogućava lakše i adekvatnije praćenje učenikovih znanja i sposobnosti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Budući rad</a:t>
            </a:r>
          </a:p>
          <a:p>
            <a:pPr lvl="1"/>
            <a:r>
              <a:rPr lang="hr-HR" dirty="0"/>
              <a:t>Mogućnost izrade i rješavanja ispita</a:t>
            </a:r>
          </a:p>
          <a:p>
            <a:pPr lvl="1"/>
            <a:r>
              <a:rPr lang="hr-HR" dirty="0"/>
              <a:t>Dodavanje novih vrsta zadataka</a:t>
            </a:r>
          </a:p>
          <a:p>
            <a:pPr lvl="1"/>
            <a:r>
              <a:rPr lang="hr-HR" dirty="0"/>
              <a:t>Poboljšanje statistike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75FE9A9-D5BE-477C-62FF-397929E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CA76-6779-40E0-BF36-DE84C806A921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5CCE647-3B93-5679-E275-EA97C4E2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806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5345AE-8479-6F75-227D-2FFF818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34" y="461639"/>
            <a:ext cx="10058400" cy="1089290"/>
          </a:xfrm>
        </p:spPr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C810E99-E2F9-3EE6-21A9-7037D7DB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hr-HR" sz="6600" dirty="0"/>
          </a:p>
          <a:p>
            <a:pPr algn="ctr"/>
            <a:r>
              <a:rPr lang="hr-HR" sz="6600" dirty="0"/>
              <a:t>Hvala na pažnji!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731E7E8-75FF-4339-51C5-10F5468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7918-6932-4240-9F13-56840A32942A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5B102D9-902B-D3F3-775C-A9320B9A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93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30D772-EEB4-5EF3-718F-FD37B358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AB6ABEF-DC0F-BC61-43E9-10C0B041C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Motivacija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Zahtjevi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Arhitektura sustava i korištene tehnologije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Model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Prikaz aplikacije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Zaključak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783A171-D653-9C29-8C46-D02D4010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A6-E7DD-4A71-B2BD-3621DA534363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10265F4-DF68-BA73-DB8C-2AEFD9D7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49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621AC0-4728-A44C-76C4-4E88FEED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1502A1-17DC-C88E-36D0-5161B633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Povećanje motivacije učenika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Lakše savladavanje gradiva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Adekvatniji uvid u rješenja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Olakšano praćenje napretka svakog pojedinog učenika 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E0662F8-E7A4-C3B0-A038-565CB5D9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5908-FF41-4CEC-9B45-BF330632A51D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F08BA4D-F6A2-233E-84D2-FA1E8889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0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640CE6-F3CD-7D98-B1F6-5201416A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193061C-B9EA-BB0F-BD94-F1958089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Funkcionalni</a:t>
            </a:r>
          </a:p>
          <a:p>
            <a:pPr lvl="1"/>
            <a:r>
              <a:rPr lang="hr-HR" dirty="0"/>
              <a:t>Dodavanje i uređivanje podataka o učenicima, zadacima i vježbama</a:t>
            </a:r>
          </a:p>
          <a:p>
            <a:pPr lvl="1"/>
            <a:r>
              <a:rPr lang="hr-HR" dirty="0"/>
              <a:t>Postavljanje vježbe i valute za rješavanje</a:t>
            </a:r>
          </a:p>
          <a:p>
            <a:pPr lvl="1"/>
            <a:r>
              <a:rPr lang="hr-HR" dirty="0"/>
              <a:t>Rješavanje vježbe</a:t>
            </a:r>
          </a:p>
          <a:p>
            <a:pPr lvl="1"/>
            <a:r>
              <a:rPr lang="hr-HR" dirty="0"/>
              <a:t>Evidencija u učenikovu statistiku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Nefunkcionalni</a:t>
            </a:r>
          </a:p>
          <a:p>
            <a:pPr lvl="1"/>
            <a:r>
              <a:rPr lang="hr-HR" dirty="0"/>
              <a:t> Upotrebljivost</a:t>
            </a:r>
          </a:p>
          <a:p>
            <a:pPr lvl="1"/>
            <a:r>
              <a:rPr lang="hr-HR" dirty="0"/>
              <a:t> Održivost</a:t>
            </a:r>
          </a:p>
          <a:p>
            <a:pPr lvl="1"/>
            <a:r>
              <a:rPr lang="hr-HR" dirty="0"/>
              <a:t> Izvedba</a:t>
            </a:r>
          </a:p>
          <a:p>
            <a:pPr lvl="1"/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909973A-9306-4DAA-1111-8785A4FD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43C6-EB09-41F4-922F-66A078027007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871B8CF-A1A6-5E1F-0568-EB748BF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78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F3D70C-BD23-8F19-AB8B-BEF4D67D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93897" cy="1450757"/>
          </a:xfrm>
        </p:spPr>
        <p:txBody>
          <a:bodyPr>
            <a:normAutofit/>
          </a:bodyPr>
          <a:lstStyle/>
          <a:p>
            <a:r>
              <a:rPr lang="hr-HR" sz="4700" dirty="0"/>
              <a:t>Arhitektura sustava i korištene tehnologije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34EE115-E3FA-ABAB-C8B3-2745B7F7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Arhitektura sustava: klijent - poslužitelj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Front-</a:t>
            </a:r>
            <a:r>
              <a:rPr lang="hr-HR" dirty="0" err="1"/>
              <a:t>end</a:t>
            </a:r>
            <a:r>
              <a:rPr lang="hr-HR" dirty="0"/>
              <a:t>: </a:t>
            </a:r>
            <a:r>
              <a:rPr lang="hr-HR" dirty="0" err="1"/>
              <a:t>ReactJS</a:t>
            </a: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hr-HR" dirty="0" err="1"/>
              <a:t>Back-end</a:t>
            </a:r>
            <a:r>
              <a:rPr lang="hr-HR" dirty="0"/>
              <a:t>: </a:t>
            </a:r>
            <a:r>
              <a:rPr lang="hr-HR" dirty="0" err="1"/>
              <a:t>NodeJS</a:t>
            </a:r>
            <a:r>
              <a:rPr lang="hr-HR" dirty="0"/>
              <a:t> (Express.js)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Baza podataka: </a:t>
            </a:r>
            <a:r>
              <a:rPr lang="hr-HR" dirty="0" err="1"/>
              <a:t>PostgreSQL</a:t>
            </a: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 </a:t>
            </a:r>
            <a:r>
              <a:rPr lang="hr-HR" dirty="0" err="1"/>
              <a:t>Git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7D37EFC-45F3-A390-4525-CFE6CDF9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A485-7711-43BC-94AC-B123161A1707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2015E8C-868F-24E3-F2B8-6F79213B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5</a:t>
            </a:fld>
            <a:endParaRPr lang="hr-HR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94058E78-A674-D3BE-9806-84B3980A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95" y="2559092"/>
            <a:ext cx="5486875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07994A-72C4-7A0D-E9DC-9AE5700C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Model podataka</a:t>
            </a:r>
            <a:endParaRPr lang="hr-HR" dirty="0"/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436866FE-0170-787E-2A7F-D6E7B431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09" y="2379216"/>
            <a:ext cx="8130549" cy="3100078"/>
          </a:xfrm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A3D9534-E1E1-B72B-709E-645234D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145D-4C8A-41F6-8264-40670BD0D10C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30E9348-5381-B044-8899-CE4BAFCD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85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00AB10-CB50-C6D2-4026-508426CE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Prikaz aplikacije</a:t>
            </a: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7204718-5347-43D1-E8B7-7FAAA429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7232-03F1-441A-8E9C-4DCBA979536D}" type="datetime1">
              <a:rPr lang="hr-HR" smtClean="0"/>
              <a:t>28.6.2022.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D5D719E-D341-A681-8D3E-C446326C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7</a:t>
            </a:fld>
            <a:endParaRPr lang="hr-HR"/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B8ECE8D5-D723-994D-1E3F-1DBF226AC542}"/>
              </a:ext>
            </a:extLst>
          </p:cNvPr>
          <p:cNvSpPr/>
          <p:nvPr/>
        </p:nvSpPr>
        <p:spPr>
          <a:xfrm>
            <a:off x="1630727" y="5833203"/>
            <a:ext cx="1748901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Početna stranica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61E57743-0372-4757-5F0C-089AE95D7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9" y="1932439"/>
            <a:ext cx="3581710" cy="3740392"/>
          </a:xfrm>
          <a:prstGeom prst="rect">
            <a:avLst/>
          </a:prstGeom>
        </p:spPr>
      </p:pic>
      <p:pic>
        <p:nvPicPr>
          <p:cNvPr id="22" name="Rezervirano mjesto sadržaja 21">
            <a:extLst>
              <a:ext uri="{FF2B5EF4-FFF2-40B4-BE49-F238E27FC236}">
                <a16:creationId xmlns:a16="http://schemas.microsoft.com/office/drawing/2014/main" id="{C2DDD850-EAE4-3A21-DF36-BB974F33C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" y="1932439"/>
            <a:ext cx="3650296" cy="3740392"/>
          </a:xfr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C4DF4AD0-C5E8-4DFD-E403-0D3ACCA28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32" y="2475536"/>
            <a:ext cx="3535986" cy="2720576"/>
          </a:xfrm>
          <a:prstGeom prst="rect">
            <a:avLst/>
          </a:prstGeom>
        </p:spPr>
      </p:pic>
      <p:sp>
        <p:nvSpPr>
          <p:cNvPr id="25" name="Pravokutnik 24">
            <a:extLst>
              <a:ext uri="{FF2B5EF4-FFF2-40B4-BE49-F238E27FC236}">
                <a16:creationId xmlns:a16="http://schemas.microsoft.com/office/drawing/2014/main" id="{150F155F-BCC1-325F-C1AB-765029364E74}"/>
              </a:ext>
            </a:extLst>
          </p:cNvPr>
          <p:cNvSpPr/>
          <p:nvPr/>
        </p:nvSpPr>
        <p:spPr>
          <a:xfrm>
            <a:off x="9400301" y="5816589"/>
            <a:ext cx="1640047" cy="411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Forma za prijavu učenika</a:t>
            </a:r>
          </a:p>
        </p:txBody>
      </p:sp>
      <p:sp>
        <p:nvSpPr>
          <p:cNvPr id="26" name="Pravokutnik 25">
            <a:extLst>
              <a:ext uri="{FF2B5EF4-FFF2-40B4-BE49-F238E27FC236}">
                <a16:creationId xmlns:a16="http://schemas.microsoft.com/office/drawing/2014/main" id="{94105435-28AA-6C78-441F-57C4279DE424}"/>
              </a:ext>
            </a:extLst>
          </p:cNvPr>
          <p:cNvSpPr/>
          <p:nvPr/>
        </p:nvSpPr>
        <p:spPr>
          <a:xfrm>
            <a:off x="5675471" y="5786528"/>
            <a:ext cx="1640047" cy="41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Nastavnikova profilna stranica</a:t>
            </a:r>
          </a:p>
        </p:txBody>
      </p:sp>
    </p:spTree>
    <p:extLst>
      <p:ext uri="{BB962C8B-B14F-4D97-AF65-F5344CB8AC3E}">
        <p14:creationId xmlns:p14="http://schemas.microsoft.com/office/powerpoint/2010/main" val="342338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70D4E223-CECC-3E15-7023-2E6AA6A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14-C0B9-4B34-82A6-B11676C2CB0C}" type="datetime1">
              <a:rPr lang="hr-HR" smtClean="0"/>
              <a:t>28.6.2022.</a:t>
            </a:fld>
            <a:endParaRPr lang="hr-HR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5E56AA1-3A4D-7702-3B51-3E0D87D4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8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C0E0443-D7C3-81D5-D0F6-BB46F0FA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1" y="502829"/>
            <a:ext cx="3558848" cy="495342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6DC8DA0-2952-662A-BEB7-129295C3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1884933"/>
            <a:ext cx="3619814" cy="308813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FEF67F2C-660D-4154-8633-B947FBB7E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51" y="746920"/>
            <a:ext cx="3665538" cy="4709338"/>
          </a:xfrm>
          <a:prstGeom prst="rect">
            <a:avLst/>
          </a:prstGeom>
        </p:spPr>
      </p:pic>
      <p:sp>
        <p:nvSpPr>
          <p:cNvPr id="10" name="Pravokutnik 9">
            <a:extLst>
              <a:ext uri="{FF2B5EF4-FFF2-40B4-BE49-F238E27FC236}">
                <a16:creationId xmlns:a16="http://schemas.microsoft.com/office/drawing/2014/main" id="{DDB07BD9-42B6-BA16-06FD-ABD398B9D613}"/>
              </a:ext>
            </a:extLst>
          </p:cNvPr>
          <p:cNvSpPr/>
          <p:nvPr/>
        </p:nvSpPr>
        <p:spPr>
          <a:xfrm>
            <a:off x="1336621" y="5639824"/>
            <a:ext cx="1765408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Forma za dodavanje zadatka</a:t>
            </a:r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712AD79C-30CB-2EB1-24CC-32C38333D877}"/>
              </a:ext>
            </a:extLst>
          </p:cNvPr>
          <p:cNvSpPr/>
          <p:nvPr/>
        </p:nvSpPr>
        <p:spPr>
          <a:xfrm>
            <a:off x="5276676" y="5639824"/>
            <a:ext cx="1638647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Forma za dodavanje vježbe</a:t>
            </a:r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0941603D-CF1B-A6BE-3577-0B783F9C5E33}"/>
              </a:ext>
            </a:extLst>
          </p:cNvPr>
          <p:cNvSpPr/>
          <p:nvPr/>
        </p:nvSpPr>
        <p:spPr>
          <a:xfrm>
            <a:off x="9288981" y="5639824"/>
            <a:ext cx="1638647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Forma za uređivanje zadatka</a:t>
            </a:r>
          </a:p>
        </p:txBody>
      </p:sp>
    </p:spTree>
    <p:extLst>
      <p:ext uri="{BB962C8B-B14F-4D97-AF65-F5344CB8AC3E}">
        <p14:creationId xmlns:p14="http://schemas.microsoft.com/office/powerpoint/2010/main" val="285249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70D4E223-CECC-3E15-7023-2E6AA6AF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14-C0B9-4B34-82A6-B11676C2CB0C}" type="datetime1">
              <a:rPr lang="hr-HR" smtClean="0"/>
              <a:t>28.6.2022.</a:t>
            </a:fld>
            <a:endParaRPr lang="hr-HR"/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E5E56AA1-3A4D-7702-3B51-3E0D87D4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9A2-7B95-430C-8488-9522915ABB89}" type="slidenum">
              <a:rPr lang="hr-HR" smtClean="0"/>
              <a:t>9</a:t>
            </a:fld>
            <a:endParaRPr lang="hr-HR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0941603D-CF1B-A6BE-3577-0B783F9C5E33}"/>
              </a:ext>
            </a:extLst>
          </p:cNvPr>
          <p:cNvSpPr/>
          <p:nvPr/>
        </p:nvSpPr>
        <p:spPr>
          <a:xfrm>
            <a:off x="4773922" y="5657580"/>
            <a:ext cx="2644156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sz="1500" dirty="0"/>
              <a:t>Primjeri zadataka pri rješavanju vježbe</a:t>
            </a:r>
          </a:p>
        </p:txBody>
      </p:sp>
      <p:pic>
        <p:nvPicPr>
          <p:cNvPr id="17" name="Slika 16" descr="Slika na kojoj se prikazuje tekst, snimka zaslona&#10;&#10;Opis je automatski generiran">
            <a:extLst>
              <a:ext uri="{FF2B5EF4-FFF2-40B4-BE49-F238E27FC236}">
                <a16:creationId xmlns:a16="http://schemas.microsoft.com/office/drawing/2014/main" id="{E5CA7D34-28F3-97EB-F37F-86D343F6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98" y="234025"/>
            <a:ext cx="3617767" cy="5258256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069135F9-3F53-8B4D-C7FB-49EA76A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238556"/>
            <a:ext cx="3617767" cy="5248463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4C53C9E-1772-5D18-EC7D-32C70E706D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"/>
          <a:stretch/>
        </p:blipFill>
        <p:spPr>
          <a:xfrm>
            <a:off x="601329" y="238556"/>
            <a:ext cx="3349470" cy="5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1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Retrospektiva</Template>
  <TotalTime>572</TotalTime>
  <Words>237</Words>
  <Application>Microsoft Office PowerPoint</Application>
  <PresentationFormat>Široki zaslon</PresentationFormat>
  <Paragraphs>81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Retrospektiva</vt:lpstr>
      <vt:lpstr>Web aplikacija za vježbanje prepoznavanja i upotrebe novčanica i kovanica</vt:lpstr>
      <vt:lpstr>Sadržaj</vt:lpstr>
      <vt:lpstr>Motivacija</vt:lpstr>
      <vt:lpstr>Zahtjevi</vt:lpstr>
      <vt:lpstr>Arhitektura sustava i korištene tehnologije</vt:lpstr>
      <vt:lpstr>Model podataka</vt:lpstr>
      <vt:lpstr>Prikaz aplikacije</vt:lpstr>
      <vt:lpstr>PowerPoint prezentacija</vt:lpstr>
      <vt:lpstr>PowerPoint prezentacija</vt:lpstr>
      <vt:lpstr>PowerPoint prezentacija</vt:lpstr>
      <vt:lpstr>Zaključak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vježbanje prepoznavanja i upotrebe novčanica i kovanica</dc:title>
  <dc:creator>Petar Krešimir Pavičić</dc:creator>
  <cp:lastModifiedBy>Petar Krešimir Pavičić</cp:lastModifiedBy>
  <cp:revision>38</cp:revision>
  <dcterms:created xsi:type="dcterms:W3CDTF">2022-06-24T14:55:38Z</dcterms:created>
  <dcterms:modified xsi:type="dcterms:W3CDTF">2022-06-28T18:30:42Z</dcterms:modified>
</cp:coreProperties>
</file>