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72" r:id="rId13"/>
    <p:sldId id="265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70" d="100"/>
          <a:sy n="70" d="100"/>
        </p:scale>
        <p:origin x="7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ENOVO\Desktop\NEW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LENOVO\Desktop\NEW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[NEW (1).xlsx]Sheet2!PivotTable2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744356955380581E-2"/>
          <c:y val="0.31466288485849953"/>
          <c:w val="0.62458897637795274"/>
          <c:h val="0.5274001707164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53</c:v>
                </c:pt>
                <c:pt idx="9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559536"/>
        <c:axId val="596561712"/>
      </c:barChart>
      <c:catAx>
        <c:axId val="59655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561712"/>
        <c:crosses val="autoZero"/>
        <c:auto val="1"/>
        <c:lblAlgn val="ctr"/>
        <c:lblOffset val="100"/>
        <c:noMultiLvlLbl val="0"/>
      </c:catAx>
      <c:valAx>
        <c:axId val="59656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55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[NEW (1).xlsx]Sheet2!PivotTable2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-25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744356955380581E-2"/>
          <c:y val="0.31466288485849953"/>
          <c:w val="0.62458897637795274"/>
          <c:h val="0.5274001707164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923248"/>
        <c:axId val="640917264"/>
      </c:barChart>
      <c:catAx>
        <c:axId val="64092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17264"/>
        <c:crosses val="autoZero"/>
        <c:auto val="1"/>
        <c:lblAlgn val="ctr"/>
        <c:lblOffset val="100"/>
        <c:noMultiLvlLbl val="0"/>
      </c:catAx>
      <c:valAx>
        <c:axId val="64091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2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-25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-250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NAME:P.PAVITHRAA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/>
              <a:t>NO:122201216/9BF1BE57AFF8C0A87B644B3D94654E2B</a:t>
            </a:r>
            <a:endParaRPr lang="en-US" sz="2400" dirty="0"/>
          </a:p>
          <a:p>
            <a:r>
              <a:rPr lang="en-US" sz="2400" dirty="0" smtClean="0"/>
              <a:t>DEPARTMENT:B.COM CS</a:t>
            </a:r>
            <a:endParaRPr lang="en-US" sz="2400" dirty="0"/>
          </a:p>
          <a:p>
            <a:r>
              <a:rPr lang="en-US" sz="2400" dirty="0" smtClean="0"/>
              <a:t>COLLEGE:AGURCHAND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9753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 collection: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I gathered data from </a:t>
            </a:r>
            <a:r>
              <a:rPr lang="en-US" dirty="0" err="1" smtClean="0"/>
              <a:t>kaggle</a:t>
            </a:r>
            <a:r>
              <a:rPr lang="en-US" dirty="0" smtClean="0"/>
              <a:t> and identified the relevant features necessary for my analysis.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 clearing: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Data cleaning involves identifying and correcting errors or inconsistencies to enhance the quality and accuracy of the data. I identified missing values in the exit date field using conditional formatting and removed blank values through filtering. I also ensured consistency across different datasets.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Techniques: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I converted numerical values into categorical variables. I employed IFS conditions to handle multiple criteria and verified the results across these conditions. Additionally, I assessed performance levels based on the cleaned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81000" y="762000"/>
            <a:ext cx="8915400" cy="2819400"/>
          </a:xfrm>
        </p:spPr>
        <p:txBody>
          <a:bodyPr/>
          <a:lstStyle/>
          <a:p>
            <a:r>
              <a:rPr lang="en-US" dirty="0"/>
              <a:t>Analysis and </a:t>
            </a:r>
            <a:r>
              <a:rPr lang="en-US" dirty="0" smtClean="0"/>
              <a:t>Identification :</a:t>
            </a:r>
            <a:r>
              <a:rPr lang="en-US" dirty="0"/>
              <a:t>I examined the employee performance data to determine which employee had the highest count in the medium performance categories. Next, I identified the employee with the highest count in the low performance categories. The counts in the very low and very high performance categories were found to be very 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Chart </a:t>
            </a:r>
            <a:r>
              <a:rPr lang="en-US" dirty="0"/>
              <a:t>Creation</a:t>
            </a:r>
            <a:r>
              <a:rPr lang="en-US" dirty="0" smtClean="0"/>
              <a:t>: I </a:t>
            </a:r>
            <a:r>
              <a:rPr lang="en-US" dirty="0"/>
              <a:t>created a chart to visualize this data and titled it "Employee Performance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US" dirty="0" err="1" smtClean="0"/>
              <a:t>Trendline</a:t>
            </a:r>
            <a:r>
              <a:rPr lang="en-US" dirty="0" smtClean="0"/>
              <a:t>  Addition: I </a:t>
            </a:r>
            <a:r>
              <a:rPr lang="en-US" dirty="0"/>
              <a:t>added </a:t>
            </a:r>
            <a:r>
              <a:rPr lang="en-US" dirty="0" smtClean="0"/>
              <a:t>a  </a:t>
            </a:r>
            <a:r>
              <a:rPr lang="en-US" dirty="0" err="1" smtClean="0"/>
              <a:t>trendline</a:t>
            </a:r>
            <a:r>
              <a:rPr lang="en-US" dirty="0" smtClean="0"/>
              <a:t> </a:t>
            </a:r>
            <a:r>
              <a:rPr lang="en-US" dirty="0"/>
              <a:t>to the chart for the medium performance categories due to their higher counts.</a:t>
            </a:r>
          </a:p>
        </p:txBody>
      </p:sp>
    </p:spTree>
    <p:extLst>
      <p:ext uri="{BB962C8B-B14F-4D97-AF65-F5344CB8AC3E}">
        <p14:creationId xmlns:p14="http://schemas.microsoft.com/office/powerpoint/2010/main" val="37202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Pivot table setup: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I created a pivot table.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Row and column arrangement: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I placed the business unit in the rows. I placed the performance level in the columns.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Filter application: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I applied gender as a filter.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Value calculation: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For the values, I used the count of first names.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Employee statistics: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The total number of employees is 1,533.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The number of male employees is 668.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The number of female employees is 865.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35102"/>
              </p:ext>
            </p:extLst>
          </p:nvPr>
        </p:nvGraphicFramePr>
        <p:xfrm>
          <a:off x="533400" y="1143634"/>
          <a:ext cx="8229600" cy="518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0213"/>
              </p:ext>
            </p:extLst>
          </p:nvPr>
        </p:nvGraphicFramePr>
        <p:xfrm>
          <a:off x="685800" y="1296034"/>
          <a:ext cx="8229600" cy="518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7800"/>
            <a:ext cx="7772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2954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Dataset</a:t>
            </a:r>
            <a:r>
              <a:rPr lang="en-US" dirty="0"/>
              <a:t>: Analyzed a </a:t>
            </a:r>
            <a:r>
              <a:rPr lang="en-US" dirty="0" err="1"/>
              <a:t>Kaggle</a:t>
            </a:r>
            <a:r>
              <a:rPr lang="en-US" dirty="0"/>
              <a:t> employee dataset with 9 selected features, including gender, performance level, and business </a:t>
            </a:r>
            <a:r>
              <a:rPr lang="en-US" dirty="0" smtClean="0"/>
              <a:t>unit.</a:t>
            </a:r>
          </a:p>
          <a:p>
            <a:endParaRPr lang="en-US" dirty="0" smtClean="0"/>
          </a:p>
          <a:p>
            <a:r>
              <a:rPr lang="en-US" dirty="0" smtClean="0"/>
              <a:t> Data </a:t>
            </a:r>
            <a:r>
              <a:rPr lang="en-US" dirty="0"/>
              <a:t>Cleaning: Addressed missing values and inconsistencies using conditional formatting and </a:t>
            </a:r>
            <a:r>
              <a:rPr lang="en-US" dirty="0" smtClean="0"/>
              <a:t>filtering.</a:t>
            </a:r>
          </a:p>
          <a:p>
            <a:endParaRPr lang="en-US" dirty="0" smtClean="0"/>
          </a:p>
          <a:p>
            <a:r>
              <a:rPr lang="en-US" dirty="0" smtClean="0"/>
              <a:t>Employee </a:t>
            </a:r>
            <a:r>
              <a:rPr lang="en-US" dirty="0"/>
              <a:t>Distribution: Identified 1,533 total employees; 668 males and 865 </a:t>
            </a:r>
            <a:r>
              <a:rPr lang="en-US" dirty="0" smtClean="0"/>
              <a:t>females.</a:t>
            </a:r>
          </a:p>
          <a:p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Analysis: Found medium performance level had the highest count, followed by low, with very high being the least common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Visualization</a:t>
            </a:r>
            <a:r>
              <a:rPr lang="en-US" dirty="0"/>
              <a:t>: </a:t>
            </a:r>
            <a:r>
              <a:rPr lang="en-US" dirty="0" smtClean="0"/>
              <a:t>Used </a:t>
            </a:r>
            <a:r>
              <a:rPr lang="en-US" dirty="0"/>
              <a:t>charts and </a:t>
            </a:r>
            <a:r>
              <a:rPr lang="en-US" dirty="0" err="1"/>
              <a:t>trendlines</a:t>
            </a:r>
            <a:r>
              <a:rPr lang="en-US" dirty="0"/>
              <a:t> to highlight performance trends, focusing on medium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64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2669" y="1143634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Identifying strengths and weaknesses: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                                                                  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3613" y="1667469"/>
            <a:ext cx="575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performance analysis, it is difficult to pinpoint employee strengths and areas needing improvement.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2669" y="226771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Optimizing productivity: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13613" y="282515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performance management can lead to inefficiencies and misalignment of individual and organizational goals.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413667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Impact on business growth: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31869" y="4598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Absence of performance analysis may result in               decreased morale and missed opportunities for strategic development and growth.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1242" y="228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36" y="895407"/>
            <a:ext cx="84677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WHAT IS EMPLOYEE ANALYSIS?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analysis evaluates, and performance, skills,  attendance, and engagement.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identifies strengths and weaknesses of employees.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goal is to enhance job satisfaction and productivity.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aligns employee capabilities with organizational objectives.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ANALSIS OF DATA USING EMPLOYEE DATABASE FOR THERE DIFFERENT METRICS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data analysis involves examining various metrics from the employee database to gain insights into performance, attendance, engagement, skills, retention, and compensation.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KEY AREAS INCLUDE: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metrics: Track </a:t>
            </a:r>
            <a:r>
              <a:rPr lang="en-US" dirty="0" err="1" smtClean="0"/>
              <a:t>kpls</a:t>
            </a:r>
            <a:r>
              <a:rPr lang="en-US" dirty="0" smtClean="0"/>
              <a:t> and goal achievement.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Attendance: Monitor absenteeism and punctuality.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Engagemnet</a:t>
            </a:r>
            <a:r>
              <a:rPr lang="en-US" dirty="0" smtClean="0"/>
              <a:t>: Review survey results and feedback.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Skills and Training: Assess skills and the impact of 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Retention:</a:t>
            </a:r>
            <a:r>
              <a:rPr lang="en-US" dirty="0"/>
              <a:t> </a:t>
            </a:r>
            <a:r>
              <a:rPr lang="en-US" dirty="0" smtClean="0"/>
              <a:t>Analyze turnover rates and exit interview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Compensation: Evaluate salary and benefits usage.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2514600" y="152400"/>
            <a:ext cx="47244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 smtClean="0"/>
              <a:t>U</a:t>
            </a:r>
            <a:r>
              <a:rPr sz="3200" spc="10" dirty="0" smtClean="0"/>
              <a:t>S</a:t>
            </a:r>
            <a:r>
              <a:rPr sz="3200" spc="-25" dirty="0" smtClean="0"/>
              <a:t>E</a:t>
            </a:r>
            <a:r>
              <a:rPr sz="3200" spc="-10" dirty="0" smtClean="0"/>
              <a:t>R</a:t>
            </a:r>
            <a:r>
              <a:rPr lang="en-US" sz="3200" spc="5" dirty="0" smtClean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666750" y="1427098"/>
            <a:ext cx="8420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HR MANAGERS : Use the data to make decisions on promotions, training, and development.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DEPARTMENT MANAGERS: Assess individual and team performance to optimize workflow and productivity.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EXECUTIVES: Utilize insights to align performance with organizational goals and strategy.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EMPLOYEES: Benefit from feedback and development plans to improve their own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TRAINING AND DEVELOPMENT TEAMS: Design targeted programs based on identified performance gaps.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695574" y="114324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Filtering: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 used filtering for to find out the missing values in the table.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Conditional formatting: </a:t>
            </a:r>
          </a:p>
          <a:p>
            <a:r>
              <a:rPr lang="en-US" dirty="0" smtClean="0"/>
              <a:t>                     I used conditional formatting for to find out the blanks in the exit date.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IFS Formula: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I put ifs formula for to find the performance level and I have given rating as well.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Pivot table: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I used a pivot table to summarize the count of first names by business unit, performance level, and gender code.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Charts: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I used to identify which employee categories had the highest counts.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Graphs:</a:t>
            </a:r>
          </a:p>
          <a:p>
            <a:r>
              <a:rPr lang="en-US" dirty="0" smtClean="0"/>
              <a:t>                        I determined the medium number of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998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 used an employee database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The dataset originally had 26 features.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 selected 9 features for analysis.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Employee ID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Gender (Male, Female)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Performance level ( Very high, High, Medium, Low)</a:t>
            </a:r>
          </a:p>
          <a:p>
            <a:r>
              <a:rPr lang="en-US" dirty="0" smtClean="0"/>
              <a:t>                                        Business unit ( CCDR, EW, WBL)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Name ( First Name, Last Name 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Employee status ( Active, Future Star)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Employee Type (Part-time, Full-time, Contract)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Performance Score ( Exceeds, Needs, Improvement, Fully Meets)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Current Performance Rating ( 1 through 5)</a:t>
            </a:r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6293" y="20407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level=IFS (Z8&gt;=5,”VERY HIGH”,Z8&gt;=4,”HIGH”,Z8&gt;=3,“MED”,TRUE,”LOW”)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1008</Words>
  <Application>Microsoft Office PowerPoint</Application>
  <PresentationFormat>Widescreen</PresentationFormat>
  <Paragraphs>161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40</cp:revision>
  <dcterms:created xsi:type="dcterms:W3CDTF">2024-03-29T15:07:22Z</dcterms:created>
  <dcterms:modified xsi:type="dcterms:W3CDTF">2024-09-05T12:24:25Z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