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60" r:id="rId4"/>
    <p:sldId id="266" r:id="rId5"/>
    <p:sldId id="261" r:id="rId6"/>
    <p:sldId id="269" r:id="rId7"/>
    <p:sldId id="271" r:id="rId8"/>
    <p:sldId id="272" r:id="rId9"/>
    <p:sldId id="273" r:id="rId10"/>
    <p:sldId id="268" r:id="rId11"/>
    <p:sldId id="276" r:id="rId12"/>
    <p:sldId id="278" r:id="rId13"/>
    <p:sldId id="280" r:id="rId14"/>
    <p:sldId id="283" r:id="rId15"/>
    <p:sldId id="284" r:id="rId16"/>
    <p:sldId id="285" r:id="rId17"/>
    <p:sldId id="277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C32A1-B3FA-4FC4-946D-66DC4381259E}" v="335" dt="2021-04-15T13:26:28.333"/>
    <p1510:client id="{956CBC67-2D6B-491F-8F98-FA80A8D9AAD4}" v="262" dt="2021-06-22T18:15:17.482"/>
    <p1510:client id="{C12505ED-5236-417E-836E-C3C332340A37}" v="15" dt="2021-04-09T13:37:40.887"/>
    <p1510:client id="{C6CDECD4-EB45-43E8-A564-812178533CDC}" v="7641" dt="2021-04-15T21:22:46.167"/>
    <p1510:client id="{DA04FDC4-C948-4E20-818B-409E36CDB474}" v="5102" dt="2021-04-15T18:44:2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0abe848dc9faa5b1" providerId="Windows Live" clId="Web-{C12505ED-5236-417E-836E-C3C332340A37}"/>
    <pc:docChg chg="modSld">
      <pc:chgData name="Guest User" userId="0abe848dc9faa5b1" providerId="Windows Live" clId="Web-{C12505ED-5236-417E-836E-C3C332340A37}" dt="2021-04-09T13:37:40.012" v="6" actId="20577"/>
      <pc:docMkLst>
        <pc:docMk/>
      </pc:docMkLst>
      <pc:sldChg chg="modSp">
        <pc:chgData name="Guest User" userId="0abe848dc9faa5b1" providerId="Windows Live" clId="Web-{C12505ED-5236-417E-836E-C3C332340A37}" dt="2021-04-09T13:37:40.012" v="6" actId="20577"/>
        <pc:sldMkLst>
          <pc:docMk/>
          <pc:sldMk cId="3566509813" sldId="256"/>
        </pc:sldMkLst>
        <pc:spChg chg="mod">
          <ac:chgData name="Guest User" userId="0abe848dc9faa5b1" providerId="Windows Live" clId="Web-{C12505ED-5236-417E-836E-C3C332340A37}" dt="2021-04-09T13:37:40.012" v="6" actId="20577"/>
          <ac:spMkLst>
            <pc:docMk/>
            <pc:sldMk cId="3566509813" sldId="256"/>
            <ac:spMk id="4" creationId="{00000000-0000-0000-0000-000000000000}"/>
          </ac:spMkLst>
        </pc:spChg>
      </pc:sldChg>
    </pc:docChg>
  </pc:docChgLst>
  <pc:docChgLst>
    <pc:chgData name="Guest User" userId="0abe848dc9faa5b1" providerId="Windows Live" clId="Web-{403C32A1-B3FA-4FC4-946D-66DC4381259E}"/>
    <pc:docChg chg="addSld modSld sldOrd">
      <pc:chgData name="Guest User" userId="0abe848dc9faa5b1" providerId="Windows Live" clId="Web-{403C32A1-B3FA-4FC4-946D-66DC4381259E}" dt="2021-04-15T13:26:28.333" v="241"/>
      <pc:docMkLst>
        <pc:docMk/>
      </pc:docMkLst>
      <pc:sldChg chg="add replId">
        <pc:chgData name="Guest User" userId="0abe848dc9faa5b1" providerId="Windows Live" clId="Web-{403C32A1-B3FA-4FC4-946D-66DC4381259E}" dt="2021-04-15T12:31:47.525" v="0"/>
        <pc:sldMkLst>
          <pc:docMk/>
          <pc:sldMk cId="1955006298" sldId="257"/>
        </pc:sldMkLst>
      </pc:sldChg>
      <pc:sldChg chg="addSp delSp modSp add replId">
        <pc:chgData name="Guest User" userId="0abe848dc9faa5b1" providerId="Windows Live" clId="Web-{403C32A1-B3FA-4FC4-946D-66DC4381259E}" dt="2021-04-15T13:01:50.363" v="80" actId="20577"/>
        <pc:sldMkLst>
          <pc:docMk/>
          <pc:sldMk cId="2812417787" sldId="258"/>
        </pc:sldMkLst>
        <pc:spChg chg="mod">
          <ac:chgData name="Guest User" userId="0abe848dc9faa5b1" providerId="Windows Live" clId="Web-{403C32A1-B3FA-4FC4-946D-66DC4381259E}" dt="2021-04-15T13:01:50.363" v="80" actId="20577"/>
          <ac:spMkLst>
            <pc:docMk/>
            <pc:sldMk cId="2812417787" sldId="258"/>
            <ac:spMk id="4" creationId="{00000000-0000-0000-0000-000000000000}"/>
          </ac:spMkLst>
        </pc:spChg>
        <pc:spChg chg="add mod">
          <ac:chgData name="Guest User" userId="0abe848dc9faa5b1" providerId="Windows Live" clId="Web-{403C32A1-B3FA-4FC4-946D-66DC4381259E}" dt="2021-04-15T12:55:59.948" v="58" actId="20577"/>
          <ac:spMkLst>
            <pc:docMk/>
            <pc:sldMk cId="2812417787" sldId="258"/>
            <ac:spMk id="10" creationId="{5F3696DC-21EE-4DF1-96AF-0A90ACB3F64D}"/>
          </ac:spMkLst>
        </pc:spChg>
        <pc:graphicFrameChg chg="del">
          <ac:chgData name="Guest User" userId="0abe848dc9faa5b1" providerId="Windows Live" clId="Web-{403C32A1-B3FA-4FC4-946D-66DC4381259E}" dt="2021-04-15T12:31:56.572" v="4"/>
          <ac:graphicFrameMkLst>
            <pc:docMk/>
            <pc:sldMk cId="2812417787" sldId="258"/>
            <ac:graphicFrameMk id="3" creationId="{00000000-0000-0000-0000-000000000000}"/>
          </ac:graphicFrameMkLst>
        </pc:graphicFrameChg>
        <pc:picChg chg="add del mod">
          <ac:chgData name="Guest User" userId="0abe848dc9faa5b1" providerId="Windows Live" clId="Web-{403C32A1-B3FA-4FC4-946D-66DC4381259E}" dt="2021-04-15T12:36:54.751" v="12"/>
          <ac:picMkLst>
            <pc:docMk/>
            <pc:sldMk cId="2812417787" sldId="258"/>
            <ac:picMk id="2" creationId="{AC1E9CCC-D9CF-4DD0-9817-2C698C6810B8}"/>
          </ac:picMkLst>
        </pc:picChg>
        <pc:picChg chg="add mod">
          <ac:chgData name="Guest User" userId="0abe848dc9faa5b1" providerId="Windows Live" clId="Web-{403C32A1-B3FA-4FC4-946D-66DC4381259E}" dt="2021-04-15T12:52:14.021" v="39" actId="1076"/>
          <ac:picMkLst>
            <pc:docMk/>
            <pc:sldMk cId="2812417787" sldId="258"/>
            <ac:picMk id="5" creationId="{8DDD011D-94E1-4124-A150-8FBBCCCDDEC1}"/>
          </ac:picMkLst>
        </pc:picChg>
        <pc:picChg chg="add del mod">
          <ac:chgData name="Guest User" userId="0abe848dc9faa5b1" providerId="Windows Live" clId="Web-{403C32A1-B3FA-4FC4-946D-66DC4381259E}" dt="2021-04-15T12:40:48.178" v="19"/>
          <ac:picMkLst>
            <pc:docMk/>
            <pc:sldMk cId="2812417787" sldId="258"/>
            <ac:picMk id="6" creationId="{FEF8A96B-8514-46FD-974D-45A3CB067BC2}"/>
          </ac:picMkLst>
        </pc:picChg>
        <pc:picChg chg="add mod">
          <ac:chgData name="Guest User" userId="0abe848dc9faa5b1" providerId="Windows Live" clId="Web-{403C32A1-B3FA-4FC4-946D-66DC4381259E}" dt="2021-04-15T12:52:20.240" v="41" actId="14100"/>
          <ac:picMkLst>
            <pc:docMk/>
            <pc:sldMk cId="2812417787" sldId="258"/>
            <ac:picMk id="7" creationId="{EC3D965E-D31A-412B-8DB9-56BB2925DEE0}"/>
          </ac:picMkLst>
        </pc:picChg>
        <pc:picChg chg="add del mod">
          <ac:chgData name="Guest User" userId="0abe848dc9faa5b1" providerId="Windows Live" clId="Web-{403C32A1-B3FA-4FC4-946D-66DC4381259E}" dt="2021-04-15T12:42:36.508" v="27"/>
          <ac:picMkLst>
            <pc:docMk/>
            <pc:sldMk cId="2812417787" sldId="258"/>
            <ac:picMk id="8" creationId="{9533EFC4-A989-42E0-89FE-0170644B2997}"/>
          </ac:picMkLst>
        </pc:picChg>
        <pc:picChg chg="add mod">
          <ac:chgData name="Guest User" userId="0abe848dc9faa5b1" providerId="Windows Live" clId="Web-{403C32A1-B3FA-4FC4-946D-66DC4381259E}" dt="2021-04-15T12:52:09.678" v="38" actId="1076"/>
          <ac:picMkLst>
            <pc:docMk/>
            <pc:sldMk cId="2812417787" sldId="258"/>
            <ac:picMk id="9" creationId="{3AC5A468-DF84-43E7-8B28-2D7F604B0F5A}"/>
          </ac:picMkLst>
        </pc:picChg>
        <pc:picChg chg="add del mod">
          <ac:chgData name="Guest User" userId="0abe848dc9faa5b1" providerId="Windows Live" clId="Web-{403C32A1-B3FA-4FC4-946D-66DC4381259E}" dt="2021-04-15T12:54:14.977" v="46"/>
          <ac:picMkLst>
            <pc:docMk/>
            <pc:sldMk cId="2812417787" sldId="258"/>
            <ac:picMk id="11" creationId="{22196340-B237-456C-8823-71567326E4D6}"/>
          </ac:picMkLst>
        </pc:picChg>
      </pc:sldChg>
      <pc:sldChg chg="addSp delSp modSp add replId">
        <pc:chgData name="Guest User" userId="0abe848dc9faa5b1" providerId="Windows Live" clId="Web-{403C32A1-B3FA-4FC4-946D-66DC4381259E}" dt="2021-04-15T12:54:00.039" v="42"/>
        <pc:sldMkLst>
          <pc:docMk/>
          <pc:sldMk cId="3495540274" sldId="259"/>
        </pc:sldMkLst>
        <pc:picChg chg="add del mod">
          <ac:chgData name="Guest User" userId="0abe848dc9faa5b1" providerId="Windows Live" clId="Web-{403C32A1-B3FA-4FC4-946D-66DC4381259E}" dt="2021-04-15T12:54:00.039" v="42"/>
          <ac:picMkLst>
            <pc:docMk/>
            <pc:sldMk cId="3495540274" sldId="259"/>
            <ac:picMk id="2" creationId="{339DD852-F94C-4AFF-BD27-ED19620DC4BB}"/>
          </ac:picMkLst>
        </pc:picChg>
      </pc:sldChg>
      <pc:sldChg chg="addSp delSp modSp add ord replId">
        <pc:chgData name="Guest User" userId="0abe848dc9faa5b1" providerId="Windows Live" clId="Web-{403C32A1-B3FA-4FC4-946D-66DC4381259E}" dt="2021-04-15T13:14:24.161" v="119"/>
        <pc:sldMkLst>
          <pc:docMk/>
          <pc:sldMk cId="3543963306" sldId="260"/>
        </pc:sldMkLst>
        <pc:spChg chg="mod">
          <ac:chgData name="Guest User" userId="0abe848dc9faa5b1" providerId="Windows Live" clId="Web-{403C32A1-B3FA-4FC4-946D-66DC4381259E}" dt="2021-04-15T13:02:14.144" v="98" actId="20577"/>
          <ac:spMkLst>
            <pc:docMk/>
            <pc:sldMk cId="3543963306" sldId="260"/>
            <ac:spMk id="4" creationId="{00000000-0000-0000-0000-000000000000}"/>
          </ac:spMkLst>
        </pc:spChg>
        <pc:spChg chg="mod">
          <ac:chgData name="Guest User" userId="0abe848dc9faa5b1" providerId="Windows Live" clId="Web-{403C32A1-B3FA-4FC4-946D-66DC4381259E}" dt="2021-04-15T13:13:58.519" v="118" actId="14100"/>
          <ac:spMkLst>
            <pc:docMk/>
            <pc:sldMk cId="3543963306" sldId="260"/>
            <ac:spMk id="10" creationId="{5F3696DC-21EE-4DF1-96AF-0A90ACB3F64D}"/>
          </ac:spMkLst>
        </pc:spChg>
        <pc:graphicFrameChg chg="add mod modGraphic">
          <ac:chgData name="Guest User" userId="0abe848dc9faa5b1" providerId="Windows Live" clId="Web-{403C32A1-B3FA-4FC4-946D-66DC4381259E}" dt="2021-04-15T13:14:24.161" v="119"/>
          <ac:graphicFrameMkLst>
            <pc:docMk/>
            <pc:sldMk cId="3543963306" sldId="260"/>
            <ac:graphicFrameMk id="2" creationId="{05AE9226-11B9-490D-AAC9-9079B7D73E8B}"/>
          </ac:graphicFrameMkLst>
        </pc:graphicFrameChg>
        <pc:picChg chg="del">
          <ac:chgData name="Guest User" userId="0abe848dc9faa5b1" providerId="Windows Live" clId="Web-{403C32A1-B3FA-4FC4-946D-66DC4381259E}" dt="2021-04-15T13:02:17.441" v="100"/>
          <ac:picMkLst>
            <pc:docMk/>
            <pc:sldMk cId="3543963306" sldId="260"/>
            <ac:picMk id="5" creationId="{8DDD011D-94E1-4124-A150-8FBBCCCDDEC1}"/>
          </ac:picMkLst>
        </pc:picChg>
        <pc:picChg chg="del">
          <ac:chgData name="Guest User" userId="0abe848dc9faa5b1" providerId="Windows Live" clId="Web-{403C32A1-B3FA-4FC4-946D-66DC4381259E}" dt="2021-04-15T13:02:16.113" v="99"/>
          <ac:picMkLst>
            <pc:docMk/>
            <pc:sldMk cId="3543963306" sldId="260"/>
            <ac:picMk id="7" creationId="{EC3D965E-D31A-412B-8DB9-56BB2925DEE0}"/>
          </ac:picMkLst>
        </pc:picChg>
        <pc:picChg chg="del">
          <ac:chgData name="Guest User" userId="0abe848dc9faa5b1" providerId="Windows Live" clId="Web-{403C32A1-B3FA-4FC4-946D-66DC4381259E}" dt="2021-04-15T13:02:20.051" v="101"/>
          <ac:picMkLst>
            <pc:docMk/>
            <pc:sldMk cId="3543963306" sldId="260"/>
            <ac:picMk id="9" creationId="{3AC5A468-DF84-43E7-8B28-2D7F604B0F5A}"/>
          </ac:picMkLst>
        </pc:picChg>
      </pc:sldChg>
      <pc:sldChg chg="add replId">
        <pc:chgData name="Guest User" userId="0abe848dc9faa5b1" providerId="Windows Live" clId="Web-{403C32A1-B3FA-4FC4-946D-66DC4381259E}" dt="2021-04-15T13:02:02.832" v="82"/>
        <pc:sldMkLst>
          <pc:docMk/>
          <pc:sldMk cId="530963495" sldId="261"/>
        </pc:sldMkLst>
      </pc:sldChg>
      <pc:sldChg chg="modSp add ord">
        <pc:chgData name="Guest User" userId="0abe848dc9faa5b1" providerId="Windows Live" clId="Web-{403C32A1-B3FA-4FC4-946D-66DC4381259E}" dt="2021-04-15T13:05:17.977" v="116"/>
        <pc:sldMkLst>
          <pc:docMk/>
          <pc:sldMk cId="3688707944" sldId="262"/>
        </pc:sldMkLst>
        <pc:spChg chg="mod">
          <ac:chgData name="Guest User" userId="0abe848dc9faa5b1" providerId="Windows Live" clId="Web-{403C32A1-B3FA-4FC4-946D-66DC4381259E}" dt="2021-04-15T13:05:17.820" v="115" actId="20577"/>
          <ac:spMkLst>
            <pc:docMk/>
            <pc:sldMk cId="3688707944" sldId="262"/>
            <ac:spMk id="4" creationId="{00000000-0000-0000-0000-000000000000}"/>
          </ac:spMkLst>
        </pc:spChg>
      </pc:sldChg>
      <pc:sldChg chg="addSp delSp modSp new">
        <pc:chgData name="Guest User" userId="0abe848dc9faa5b1" providerId="Windows Live" clId="Web-{403C32A1-B3FA-4FC4-946D-66DC4381259E}" dt="2021-04-15T13:26:28.333" v="241"/>
        <pc:sldMkLst>
          <pc:docMk/>
          <pc:sldMk cId="3830640809" sldId="263"/>
        </pc:sldMkLst>
        <pc:spChg chg="mod">
          <ac:chgData name="Guest User" userId="0abe848dc9faa5b1" providerId="Windows Live" clId="Web-{403C32A1-B3FA-4FC4-946D-66DC4381259E}" dt="2021-04-15T13:24:59.612" v="239" actId="1076"/>
          <ac:spMkLst>
            <pc:docMk/>
            <pc:sldMk cId="3830640809" sldId="263"/>
            <ac:spMk id="2" creationId="{3E5A278F-3025-42F9-9EEE-FCF4327A3E70}"/>
          </ac:spMkLst>
        </pc:spChg>
        <pc:spChg chg="del">
          <ac:chgData name="Guest User" userId="0abe848dc9faa5b1" providerId="Windows Live" clId="Web-{403C32A1-B3FA-4FC4-946D-66DC4381259E}" dt="2021-04-15T13:19:28.886" v="145"/>
          <ac:spMkLst>
            <pc:docMk/>
            <pc:sldMk cId="3830640809" sldId="263"/>
            <ac:spMk id="3" creationId="{7DA6DC30-C610-4F25-BD31-9124ED526121}"/>
          </ac:spMkLst>
        </pc:spChg>
        <pc:spChg chg="add del mod">
          <ac:chgData name="Guest User" userId="0abe848dc9faa5b1" providerId="Windows Live" clId="Web-{403C32A1-B3FA-4FC4-946D-66DC4381259E}" dt="2021-04-15T13:20:23.169" v="147"/>
          <ac:spMkLst>
            <pc:docMk/>
            <pc:sldMk cId="3830640809" sldId="263"/>
            <ac:spMk id="12" creationId="{B6534C02-0382-48AF-9C2D-3C0E618891D7}"/>
          </ac:spMkLst>
        </pc:spChg>
        <pc:graphicFrameChg chg="add del mod ord modGraphic">
          <ac:chgData name="Guest User" userId="0abe848dc9faa5b1" providerId="Windows Live" clId="Web-{403C32A1-B3FA-4FC4-946D-66DC4381259E}" dt="2021-04-15T13:19:44.574" v="146"/>
          <ac:graphicFrameMkLst>
            <pc:docMk/>
            <pc:sldMk cId="3830640809" sldId="263"/>
            <ac:graphicFrameMk id="4" creationId="{71F1EB9C-C85E-44A9-97A9-C2956EA98869}"/>
          </ac:graphicFrameMkLst>
        </pc:graphicFrameChg>
        <pc:graphicFrameChg chg="add mod ord modGraphic">
          <ac:chgData name="Guest User" userId="0abe848dc9faa5b1" providerId="Windows Live" clId="Web-{403C32A1-B3FA-4FC4-946D-66DC4381259E}" dt="2021-04-15T13:25:20.488" v="240"/>
          <ac:graphicFrameMkLst>
            <pc:docMk/>
            <pc:sldMk cId="3830640809" sldId="263"/>
            <ac:graphicFrameMk id="13" creationId="{598637C2-8BB2-4CBF-B92C-76CD863D5AD1}"/>
          </ac:graphicFrameMkLst>
        </pc:graphicFrameChg>
        <pc:graphicFrameChg chg="add">
          <ac:chgData name="Guest User" userId="0abe848dc9faa5b1" providerId="Windows Live" clId="Web-{403C32A1-B3FA-4FC4-946D-66DC4381259E}" dt="2021-04-15T13:26:28.333" v="241"/>
          <ac:graphicFrameMkLst>
            <pc:docMk/>
            <pc:sldMk cId="3830640809" sldId="263"/>
            <ac:graphicFrameMk id="494" creationId="{4D1EE6B2-4A47-40D8-BF19-EEF70110551E}"/>
          </ac:graphicFrameMkLst>
        </pc:graphicFrameChg>
      </pc:sldChg>
    </pc:docChg>
  </pc:docChgLst>
  <pc:docChgLst>
    <pc:chgData name="Guest User" userId="0abe848dc9faa5b1" providerId="Windows Live" clId="Web-{DA04FDC4-C948-4E20-818B-409E36CDB474}"/>
    <pc:docChg chg="addSld delSld modSld sldOrd">
      <pc:chgData name="Guest User" userId="0abe848dc9faa5b1" providerId="Windows Live" clId="Web-{DA04FDC4-C948-4E20-818B-409E36CDB474}" dt="2021-04-15T18:44:28.235" v="2786" actId="20577"/>
      <pc:docMkLst>
        <pc:docMk/>
      </pc:docMkLst>
      <pc:sldChg chg="modSp">
        <pc:chgData name="Guest User" userId="0abe848dc9faa5b1" providerId="Windows Live" clId="Web-{DA04FDC4-C948-4E20-818B-409E36CDB474}" dt="2021-04-15T13:27:38.280" v="3" actId="20577"/>
        <pc:sldMkLst>
          <pc:docMk/>
          <pc:sldMk cId="1955006298" sldId="257"/>
        </pc:sldMkLst>
        <pc:spChg chg="mod">
          <ac:chgData name="Guest User" userId="0abe848dc9faa5b1" providerId="Windows Live" clId="Web-{DA04FDC4-C948-4E20-818B-409E36CDB474}" dt="2021-04-15T13:27:38.280" v="3" actId="20577"/>
          <ac:spMkLst>
            <pc:docMk/>
            <pc:sldMk cId="1955006298" sldId="257"/>
            <ac:spMk id="4" creationId="{00000000-0000-0000-0000-000000000000}"/>
          </ac:spMkLst>
        </pc:spChg>
      </pc:sldChg>
      <pc:sldChg chg="addSp delSp modSp ord">
        <pc:chgData name="Guest User" userId="0abe848dc9faa5b1" providerId="Windows Live" clId="Web-{DA04FDC4-C948-4E20-818B-409E36CDB474}" dt="2021-04-15T17:17:26.237" v="1243" actId="14100"/>
        <pc:sldMkLst>
          <pc:docMk/>
          <pc:sldMk cId="3543963306" sldId="260"/>
        </pc:sldMkLst>
        <pc:spChg chg="mod">
          <ac:chgData name="Guest User" userId="0abe848dc9faa5b1" providerId="Windows Live" clId="Web-{DA04FDC4-C948-4E20-818B-409E36CDB474}" dt="2021-04-15T15:04:52.236" v="560"/>
          <ac:spMkLst>
            <pc:docMk/>
            <pc:sldMk cId="3543963306" sldId="260"/>
            <ac:spMk id="4" creationId="{00000000-0000-0000-0000-000000000000}"/>
          </ac:spMkLst>
        </pc:spChg>
        <pc:spChg chg="mod">
          <ac:chgData name="Guest User" userId="0abe848dc9faa5b1" providerId="Windows Live" clId="Web-{DA04FDC4-C948-4E20-818B-409E36CDB474}" dt="2021-04-15T14:34:46.322" v="445" actId="20577"/>
          <ac:spMkLst>
            <pc:docMk/>
            <pc:sldMk cId="3543963306" sldId="260"/>
            <ac:spMk id="10" creationId="{5F3696DC-21EE-4DF1-96AF-0A90ACB3F64D}"/>
          </ac:spMkLst>
        </pc:spChg>
        <pc:spChg chg="add mod">
          <ac:chgData name="Guest User" userId="0abe848dc9faa5b1" providerId="Windows Live" clId="Web-{DA04FDC4-C948-4E20-818B-409E36CDB474}" dt="2021-04-15T14:47:42.276" v="464"/>
          <ac:spMkLst>
            <pc:docMk/>
            <pc:sldMk cId="3543963306" sldId="260"/>
            <ac:spMk id="1238" creationId="{9A9E0150-3E9C-4F05-97FA-FC419F0D7300}"/>
          </ac:spMkLst>
        </pc:spChg>
        <pc:graphicFrameChg chg="del">
          <ac:chgData name="Guest User" userId="0abe848dc9faa5b1" providerId="Windows Live" clId="Web-{DA04FDC4-C948-4E20-818B-409E36CDB474}" dt="2021-04-15T13:58:18.117" v="191"/>
          <ac:graphicFrameMkLst>
            <pc:docMk/>
            <pc:sldMk cId="3543963306" sldId="260"/>
            <ac:graphicFrameMk id="2" creationId="{05AE9226-11B9-490D-AAC9-9079B7D73E8B}"/>
          </ac:graphicFrameMkLst>
        </pc:graphicFrameChg>
        <pc:graphicFrameChg chg="add del mod modGraphic">
          <ac:chgData name="Guest User" userId="0abe848dc9faa5b1" providerId="Windows Live" clId="Web-{DA04FDC4-C948-4E20-818B-409E36CDB474}" dt="2021-04-15T14:19:17.832" v="436"/>
          <ac:graphicFrameMkLst>
            <pc:docMk/>
            <pc:sldMk cId="3543963306" sldId="260"/>
            <ac:graphicFrameMk id="9" creationId="{070606EA-A624-4E3E-A0B7-D338C0CE6288}"/>
          </ac:graphicFrameMkLst>
        </pc:graphicFrameChg>
        <pc:graphicFrameChg chg="add del">
          <ac:chgData name="Guest User" userId="0abe848dc9faa5b1" providerId="Windows Live" clId="Web-{DA04FDC4-C948-4E20-818B-409E36CDB474}" dt="2021-04-15T14:19:09.754" v="435"/>
          <ac:graphicFrameMkLst>
            <pc:docMk/>
            <pc:sldMk cId="3543963306" sldId="260"/>
            <ac:graphicFrameMk id="1208" creationId="{D76BFACE-3929-41B0-9509-98716D26FF6E}"/>
          </ac:graphicFrameMkLst>
        </pc:graphicFrameChg>
        <pc:picChg chg="add del mod">
          <ac:chgData name="Guest User" userId="0abe848dc9faa5b1" providerId="Windows Live" clId="Web-{DA04FDC4-C948-4E20-818B-409E36CDB474}" dt="2021-04-15T17:16:34.892" v="1230"/>
          <ac:picMkLst>
            <pc:docMk/>
            <pc:sldMk cId="3543963306" sldId="260"/>
            <ac:picMk id="2" creationId="{22053E4F-6C57-4882-9DC5-786C7204222E}"/>
          </ac:picMkLst>
        </pc:picChg>
        <pc:picChg chg="add mod">
          <ac:chgData name="Guest User" userId="0abe848dc9faa5b1" providerId="Windows Live" clId="Web-{DA04FDC4-C948-4E20-818B-409E36CDB474}" dt="2021-04-15T17:17:26.237" v="1243" actId="14100"/>
          <ac:picMkLst>
            <pc:docMk/>
            <pc:sldMk cId="3543963306" sldId="260"/>
            <ac:picMk id="3" creationId="{1CBE3389-B34B-437D-8188-B9F14DE4B0D0}"/>
          </ac:picMkLst>
        </pc:picChg>
        <pc:picChg chg="add del mod">
          <ac:chgData name="Guest User" userId="0abe848dc9faa5b1" providerId="Windows Live" clId="Web-{DA04FDC4-C948-4E20-818B-409E36CDB474}" dt="2021-04-15T14:14:48.389" v="320"/>
          <ac:picMkLst>
            <pc:docMk/>
            <pc:sldMk cId="3543963306" sldId="260"/>
            <ac:picMk id="1214" creationId="{95130F36-6873-4FCE-B9F0-DF76F968A9E6}"/>
          </ac:picMkLst>
        </pc:picChg>
        <pc:picChg chg="add del mod">
          <ac:chgData name="Guest User" userId="0abe848dc9faa5b1" providerId="Windows Live" clId="Web-{DA04FDC4-C948-4E20-818B-409E36CDB474}" dt="2021-04-15T14:34:29.696" v="440"/>
          <ac:picMkLst>
            <pc:docMk/>
            <pc:sldMk cId="3543963306" sldId="260"/>
            <ac:picMk id="1233" creationId="{66B78274-04C9-49C6-A6A7-1ED2C7EEAD0E}"/>
          </ac:picMkLst>
        </pc:picChg>
        <pc:picChg chg="add del mod">
          <ac:chgData name="Guest User" userId="0abe848dc9faa5b1" providerId="Windows Live" clId="Web-{DA04FDC4-C948-4E20-818B-409E36CDB474}" dt="2021-04-15T14:50:36.718" v="477"/>
          <ac:picMkLst>
            <pc:docMk/>
            <pc:sldMk cId="3543963306" sldId="260"/>
            <ac:picMk id="1234" creationId="{07748069-07BB-41B9-8432-1782BC850727}"/>
          </ac:picMkLst>
        </pc:picChg>
        <pc:picChg chg="add del mod">
          <ac:chgData name="Guest User" userId="0abe848dc9faa5b1" providerId="Windows Live" clId="Web-{DA04FDC4-C948-4E20-818B-409E36CDB474}" dt="2021-04-15T14:45:11.992" v="458"/>
          <ac:picMkLst>
            <pc:docMk/>
            <pc:sldMk cId="3543963306" sldId="260"/>
            <ac:picMk id="1235" creationId="{626D8AEB-316D-45C3-8429-E858827A8A82}"/>
          </ac:picMkLst>
        </pc:picChg>
        <pc:picChg chg="add del mod">
          <ac:chgData name="Guest User" userId="0abe848dc9faa5b1" providerId="Windows Live" clId="Web-{DA04FDC4-C948-4E20-818B-409E36CDB474}" dt="2021-04-15T14:47:30.307" v="460"/>
          <ac:picMkLst>
            <pc:docMk/>
            <pc:sldMk cId="3543963306" sldId="260"/>
            <ac:picMk id="1236" creationId="{1BC7002F-9596-4ABF-9618-9080F2D8E615}"/>
          </ac:picMkLst>
        </pc:picChg>
        <pc:picChg chg="add del mod">
          <ac:chgData name="Guest User" userId="0abe848dc9faa5b1" providerId="Windows Live" clId="Web-{DA04FDC4-C948-4E20-818B-409E36CDB474}" dt="2021-04-15T14:47:37.026" v="462"/>
          <ac:picMkLst>
            <pc:docMk/>
            <pc:sldMk cId="3543963306" sldId="260"/>
            <ac:picMk id="1237" creationId="{6F062E75-1A4E-4B28-B2A4-5A777282A81D}"/>
          </ac:picMkLst>
        </pc:picChg>
        <pc:picChg chg="add del mod">
          <ac:chgData name="Guest User" userId="0abe848dc9faa5b1" providerId="Windows Live" clId="Web-{DA04FDC4-C948-4E20-818B-409E36CDB474}" dt="2021-04-15T14:47:57.886" v="468"/>
          <ac:picMkLst>
            <pc:docMk/>
            <pc:sldMk cId="3543963306" sldId="260"/>
            <ac:picMk id="1239" creationId="{6228DA82-7E97-4F77-B8E8-1AF1C78CF5D9}"/>
          </ac:picMkLst>
        </pc:picChg>
        <pc:picChg chg="add mod">
          <ac:chgData name="Guest User" userId="0abe848dc9faa5b1" providerId="Windows Live" clId="Web-{DA04FDC4-C948-4E20-818B-409E36CDB474}" dt="2021-04-15T15:04:44.174" v="559" actId="14100"/>
          <ac:picMkLst>
            <pc:docMk/>
            <pc:sldMk cId="3543963306" sldId="260"/>
            <ac:picMk id="1240" creationId="{58E10550-A4EB-42FD-99EA-7D4BB34CAB86}"/>
          </ac:picMkLst>
        </pc:picChg>
        <pc:picChg chg="add del mod">
          <ac:chgData name="Guest User" userId="0abe848dc9faa5b1" providerId="Windows Live" clId="Web-{DA04FDC4-C948-4E20-818B-409E36CDB474}" dt="2021-04-15T14:50:12.092" v="474"/>
          <ac:picMkLst>
            <pc:docMk/>
            <pc:sldMk cId="3543963306" sldId="260"/>
            <ac:picMk id="1241" creationId="{06420DED-D11A-4625-B9D6-F87ADE1DE7EA}"/>
          </ac:picMkLst>
        </pc:picChg>
        <pc:picChg chg="add del mod">
          <ac:chgData name="Guest User" userId="0abe848dc9faa5b1" providerId="Windows Live" clId="Web-{DA04FDC4-C948-4E20-818B-409E36CDB474}" dt="2021-04-15T14:52:05.032" v="488"/>
          <ac:picMkLst>
            <pc:docMk/>
            <pc:sldMk cId="3543963306" sldId="260"/>
            <ac:picMk id="1242" creationId="{E47C6E21-D68F-4EE0-9244-A11634F96CC3}"/>
          </ac:picMkLst>
        </pc:picChg>
        <pc:picChg chg="add del mod">
          <ac:chgData name="Guest User" userId="0abe848dc9faa5b1" providerId="Windows Live" clId="Web-{DA04FDC4-C948-4E20-818B-409E36CDB474}" dt="2021-04-15T14:50:47.280" v="481"/>
          <ac:picMkLst>
            <pc:docMk/>
            <pc:sldMk cId="3543963306" sldId="260"/>
            <ac:picMk id="1243" creationId="{63644C25-2F69-49ED-B11C-A72D6BE03836}"/>
          </ac:picMkLst>
        </pc:picChg>
        <pc:picChg chg="add del mod">
          <ac:chgData name="Guest User" userId="0abe848dc9faa5b1" providerId="Windows Live" clId="Web-{DA04FDC4-C948-4E20-818B-409E36CDB474}" dt="2021-04-15T17:16:19.017" v="1226"/>
          <ac:picMkLst>
            <pc:docMk/>
            <pc:sldMk cId="3543963306" sldId="260"/>
            <ac:picMk id="1244" creationId="{38A2B306-2323-429B-8095-19A8CD674F19}"/>
          </ac:picMkLst>
        </pc:picChg>
        <pc:picChg chg="add del mod">
          <ac:chgData name="Guest User" userId="0abe848dc9faa5b1" providerId="Windows Live" clId="Web-{DA04FDC4-C948-4E20-818B-409E36CDB474}" dt="2021-04-15T14:52:23.236" v="494"/>
          <ac:picMkLst>
            <pc:docMk/>
            <pc:sldMk cId="3543963306" sldId="260"/>
            <ac:picMk id="1245" creationId="{D0CD3037-94DE-4ABF-8631-2302B94F6057}"/>
          </ac:picMkLst>
        </pc:picChg>
        <pc:picChg chg="add del mod">
          <ac:chgData name="Guest User" userId="0abe848dc9faa5b1" providerId="Windows Live" clId="Web-{DA04FDC4-C948-4E20-818B-409E36CDB474}" dt="2021-04-15T15:03:39.485" v="546"/>
          <ac:picMkLst>
            <pc:docMk/>
            <pc:sldMk cId="3543963306" sldId="260"/>
            <ac:picMk id="1246" creationId="{E33D0F93-CE6C-49CC-8A52-DDE0FECA5FE6}"/>
          </ac:picMkLst>
        </pc:picChg>
        <pc:picChg chg="add del mod">
          <ac:chgData name="Guest User" userId="0abe848dc9faa5b1" providerId="Windows Live" clId="Web-{DA04FDC4-C948-4E20-818B-409E36CDB474}" dt="2021-04-15T14:56:30.007" v="500"/>
          <ac:picMkLst>
            <pc:docMk/>
            <pc:sldMk cId="3543963306" sldId="260"/>
            <ac:picMk id="1247" creationId="{39ED8CCB-31C8-49B5-A271-B014E83D2542}"/>
          </ac:picMkLst>
        </pc:picChg>
        <pc:picChg chg="add del mod">
          <ac:chgData name="Guest User" userId="0abe848dc9faa5b1" providerId="Windows Live" clId="Web-{DA04FDC4-C948-4E20-818B-409E36CDB474}" dt="2021-04-15T15:01:24.232" v="528"/>
          <ac:picMkLst>
            <pc:docMk/>
            <pc:sldMk cId="3543963306" sldId="260"/>
            <ac:picMk id="1248" creationId="{B15E1673-E02F-42F8-9F14-AD4B768BF71C}"/>
          </ac:picMkLst>
        </pc:picChg>
        <pc:picChg chg="add del mod">
          <ac:chgData name="Guest User" userId="0abe848dc9faa5b1" providerId="Windows Live" clId="Web-{DA04FDC4-C948-4E20-818B-409E36CDB474}" dt="2021-04-15T14:58:12.540" v="509"/>
          <ac:picMkLst>
            <pc:docMk/>
            <pc:sldMk cId="3543963306" sldId="260"/>
            <ac:picMk id="1249" creationId="{EA3C6D6D-E9CA-4921-8B7B-4C643C49182C}"/>
          </ac:picMkLst>
        </pc:picChg>
        <pc:picChg chg="add mod">
          <ac:chgData name="Guest User" userId="0abe848dc9faa5b1" providerId="Windows Live" clId="Web-{DA04FDC4-C948-4E20-818B-409E36CDB474}" dt="2021-04-15T15:02:51.624" v="539" actId="1076"/>
          <ac:picMkLst>
            <pc:docMk/>
            <pc:sldMk cId="3543963306" sldId="260"/>
            <ac:picMk id="1250" creationId="{60FCD8B7-F5C4-4ADF-9C77-905A7B1CE70B}"/>
          </ac:picMkLst>
        </pc:picChg>
        <pc:picChg chg="add del mod">
          <ac:chgData name="Guest User" userId="0abe848dc9faa5b1" providerId="Windows Live" clId="Web-{DA04FDC4-C948-4E20-818B-409E36CDB474}" dt="2021-04-15T15:01:41.592" v="532"/>
          <ac:picMkLst>
            <pc:docMk/>
            <pc:sldMk cId="3543963306" sldId="260"/>
            <ac:picMk id="1251" creationId="{8F553527-3EF0-49E0-9C3D-3CB8F3B4FE59}"/>
          </ac:picMkLst>
        </pc:picChg>
        <pc:picChg chg="add del mod">
          <ac:chgData name="Guest User" userId="0abe848dc9faa5b1" providerId="Windows Live" clId="Web-{DA04FDC4-C948-4E20-818B-409E36CDB474}" dt="2021-04-15T15:02:40.265" v="538"/>
          <ac:picMkLst>
            <pc:docMk/>
            <pc:sldMk cId="3543963306" sldId="260"/>
            <ac:picMk id="1252" creationId="{7230F4EE-BC4B-4154-BCF8-0CB2C00D10AB}"/>
          </ac:picMkLst>
        </pc:picChg>
        <pc:picChg chg="add del mod">
          <ac:chgData name="Guest User" userId="0abe848dc9faa5b1" providerId="Windows Live" clId="Web-{DA04FDC4-C948-4E20-818B-409E36CDB474}" dt="2021-04-15T15:03:08.531" v="543"/>
          <ac:picMkLst>
            <pc:docMk/>
            <pc:sldMk cId="3543963306" sldId="260"/>
            <ac:picMk id="1253" creationId="{3A1B66A2-E3F0-4A0A-86C5-E2D907938288}"/>
          </ac:picMkLst>
        </pc:picChg>
        <pc:picChg chg="add mod">
          <ac:chgData name="Guest User" userId="0abe848dc9faa5b1" providerId="Windows Live" clId="Web-{DA04FDC4-C948-4E20-818B-409E36CDB474}" dt="2021-04-15T15:04:07.939" v="553" actId="1076"/>
          <ac:picMkLst>
            <pc:docMk/>
            <pc:sldMk cId="3543963306" sldId="260"/>
            <ac:picMk id="1254" creationId="{48FCF89E-A981-436C-A372-5623C5730508}"/>
          </ac:picMkLst>
        </pc:picChg>
        <pc:picChg chg="add del mod">
          <ac:chgData name="Guest User" userId="0abe848dc9faa5b1" providerId="Windows Live" clId="Web-{DA04FDC4-C948-4E20-818B-409E36CDB474}" dt="2021-04-15T15:03:56.141" v="552"/>
          <ac:picMkLst>
            <pc:docMk/>
            <pc:sldMk cId="3543963306" sldId="260"/>
            <ac:picMk id="1255" creationId="{DA087A17-F536-4F69-8F5A-79599C32BC20}"/>
          </ac:picMkLst>
        </pc:picChg>
        <pc:picChg chg="add mod">
          <ac:chgData name="Guest User" userId="0abe848dc9faa5b1" providerId="Windows Live" clId="Web-{DA04FDC4-C948-4E20-818B-409E36CDB474}" dt="2021-04-15T15:03:53.938" v="551" actId="14100"/>
          <ac:picMkLst>
            <pc:docMk/>
            <pc:sldMk cId="3543963306" sldId="260"/>
            <ac:picMk id="1256" creationId="{A80402DC-0DC0-4FAE-A38A-1A3FFA7F2BA7}"/>
          </ac:picMkLst>
        </pc:picChg>
      </pc:sldChg>
      <pc:sldChg chg="addSp delSp modSp ord">
        <pc:chgData name="Guest User" userId="0abe848dc9faa5b1" providerId="Windows Live" clId="Web-{DA04FDC4-C948-4E20-818B-409E36CDB474}" dt="2021-04-15T18:14:28.423" v="2084" actId="20577"/>
        <pc:sldMkLst>
          <pc:docMk/>
          <pc:sldMk cId="530963495" sldId="261"/>
        </pc:sldMkLst>
        <pc:spChg chg="mod">
          <ac:chgData name="Guest User" userId="0abe848dc9faa5b1" providerId="Windows Live" clId="Web-{DA04FDC4-C948-4E20-818B-409E36CDB474}" dt="2021-04-15T18:14:28.423" v="2084" actId="20577"/>
          <ac:spMkLst>
            <pc:docMk/>
            <pc:sldMk cId="530963495" sldId="261"/>
            <ac:spMk id="4" creationId="{00000000-0000-0000-0000-000000000000}"/>
          </ac:spMkLst>
        </pc:spChg>
        <pc:spChg chg="mod">
          <ac:chgData name="Guest User" userId="0abe848dc9faa5b1" providerId="Windows Live" clId="Web-{DA04FDC4-C948-4E20-818B-409E36CDB474}" dt="2021-04-15T18:10:41.419" v="2032" actId="20577"/>
          <ac:spMkLst>
            <pc:docMk/>
            <pc:sldMk cId="530963495" sldId="261"/>
            <ac:spMk id="10" creationId="{5F3696DC-21EE-4DF1-96AF-0A90ACB3F64D}"/>
          </ac:spMkLst>
        </pc:spChg>
        <pc:picChg chg="add del mod">
          <ac:chgData name="Guest User" userId="0abe848dc9faa5b1" providerId="Windows Live" clId="Web-{DA04FDC4-C948-4E20-818B-409E36CDB474}" dt="2021-04-15T16:35:40.129" v="1062"/>
          <ac:picMkLst>
            <pc:docMk/>
            <pc:sldMk cId="530963495" sldId="261"/>
            <ac:picMk id="2" creationId="{4011F1E4-AD55-4452-8BD4-2C75B50DC48A}"/>
          </ac:picMkLst>
        </pc:picChg>
        <pc:picChg chg="add del mod">
          <ac:chgData name="Guest User" userId="0abe848dc9faa5b1" providerId="Windows Live" clId="Web-{DA04FDC4-C948-4E20-818B-409E36CDB474}" dt="2021-04-15T16:55:43.010" v="1148"/>
          <ac:picMkLst>
            <pc:docMk/>
            <pc:sldMk cId="530963495" sldId="261"/>
            <ac:picMk id="3" creationId="{47D6A7B7-230E-4329-B547-8C57EC20A87B}"/>
          </ac:picMkLst>
        </pc:picChg>
        <pc:picChg chg="del">
          <ac:chgData name="Guest User" userId="0abe848dc9faa5b1" providerId="Windows Live" clId="Web-{DA04FDC4-C948-4E20-818B-409E36CDB474}" dt="2021-04-15T17:03:52.441" v="1155"/>
          <ac:picMkLst>
            <pc:docMk/>
            <pc:sldMk cId="530963495" sldId="261"/>
            <ac:picMk id="5" creationId="{8DDD011D-94E1-4124-A150-8FBBCCCDDEC1}"/>
          </ac:picMkLst>
        </pc:picChg>
        <pc:picChg chg="add del mod">
          <ac:chgData name="Guest User" userId="0abe848dc9faa5b1" providerId="Windows Live" clId="Web-{DA04FDC4-C948-4E20-818B-409E36CDB474}" dt="2021-04-15T16:55:47.917" v="1150"/>
          <ac:picMkLst>
            <pc:docMk/>
            <pc:sldMk cId="530963495" sldId="261"/>
            <ac:picMk id="6" creationId="{9D3277E7-F6DE-415B-A236-C0C61F65EF8A}"/>
          </ac:picMkLst>
        </pc:picChg>
        <pc:picChg chg="del">
          <ac:chgData name="Guest User" userId="0abe848dc9faa5b1" providerId="Windows Live" clId="Web-{DA04FDC4-C948-4E20-818B-409E36CDB474}" dt="2021-04-15T17:10:13.338" v="1160"/>
          <ac:picMkLst>
            <pc:docMk/>
            <pc:sldMk cId="530963495" sldId="261"/>
            <ac:picMk id="7" creationId="{EC3D965E-D31A-412B-8DB9-56BB2925DEE0}"/>
          </ac:picMkLst>
        </pc:picChg>
        <pc:picChg chg="add mod">
          <ac:chgData name="Guest User" userId="0abe848dc9faa5b1" providerId="Windows Live" clId="Web-{DA04FDC4-C948-4E20-818B-409E36CDB474}" dt="2021-04-15T17:11:09.043" v="1175" actId="14100"/>
          <ac:picMkLst>
            <pc:docMk/>
            <pc:sldMk cId="530963495" sldId="261"/>
            <ac:picMk id="8" creationId="{72F08526-A840-4095-9C33-3D34DB17CF44}"/>
          </ac:picMkLst>
        </pc:picChg>
        <pc:picChg chg="del">
          <ac:chgData name="Guest User" userId="0abe848dc9faa5b1" providerId="Windows Live" clId="Web-{DA04FDC4-C948-4E20-818B-409E36CDB474}" dt="2021-04-15T16:35:30.238" v="1058"/>
          <ac:picMkLst>
            <pc:docMk/>
            <pc:sldMk cId="530963495" sldId="261"/>
            <ac:picMk id="9" creationId="{3AC5A468-DF84-43E7-8B28-2D7F604B0F5A}"/>
          </ac:picMkLst>
        </pc:picChg>
        <pc:picChg chg="add del mod">
          <ac:chgData name="Guest User" userId="0abe848dc9faa5b1" providerId="Windows Live" clId="Web-{DA04FDC4-C948-4E20-818B-409E36CDB474}" dt="2021-04-15T16:58:53.639" v="1154"/>
          <ac:picMkLst>
            <pc:docMk/>
            <pc:sldMk cId="530963495" sldId="261"/>
            <ac:picMk id="11" creationId="{CF73729D-F8C7-4AAF-B995-CF45CF43A0BF}"/>
          </ac:picMkLst>
        </pc:picChg>
        <pc:picChg chg="add del mod">
          <ac:chgData name="Guest User" userId="0abe848dc9faa5b1" providerId="Windows Live" clId="Web-{DA04FDC4-C948-4E20-818B-409E36CDB474}" dt="2021-04-15T18:05:12.991" v="1884"/>
          <ac:picMkLst>
            <pc:docMk/>
            <pc:sldMk cId="530963495" sldId="261"/>
            <ac:picMk id="12" creationId="{D5529A41-28FF-48FB-91CA-F3E26DD9DCA0}"/>
          </ac:picMkLst>
        </pc:picChg>
        <pc:picChg chg="add del mod">
          <ac:chgData name="Guest User" userId="0abe848dc9faa5b1" providerId="Windows Live" clId="Web-{DA04FDC4-C948-4E20-818B-409E36CDB474}" dt="2021-04-15T17:04:02.191" v="1159"/>
          <ac:picMkLst>
            <pc:docMk/>
            <pc:sldMk cId="530963495" sldId="261"/>
            <ac:picMk id="13" creationId="{14FF261E-939E-4596-8AD1-5BFD84C49202}"/>
          </ac:picMkLst>
        </pc:picChg>
        <pc:picChg chg="add mod">
          <ac:chgData name="Guest User" userId="0abe848dc9faa5b1" providerId="Windows Live" clId="Web-{DA04FDC4-C948-4E20-818B-409E36CDB474}" dt="2021-04-15T17:11:03.855" v="1173" actId="14100"/>
          <ac:picMkLst>
            <pc:docMk/>
            <pc:sldMk cId="530963495" sldId="261"/>
            <ac:picMk id="14" creationId="{686C4160-1D06-410F-89CB-D76A433B40E9}"/>
          </ac:picMkLst>
        </pc:picChg>
        <pc:picChg chg="add del mod">
          <ac:chgData name="Guest User" userId="0abe848dc9faa5b1" providerId="Windows Live" clId="Web-{DA04FDC4-C948-4E20-818B-409E36CDB474}" dt="2021-04-15T17:10:20.589" v="1164"/>
          <ac:picMkLst>
            <pc:docMk/>
            <pc:sldMk cId="530963495" sldId="261"/>
            <ac:picMk id="15" creationId="{6D7397C7-CD15-4514-8119-E44991DB9EFD}"/>
          </ac:picMkLst>
        </pc:picChg>
        <pc:picChg chg="add mod">
          <ac:chgData name="Guest User" userId="0abe848dc9faa5b1" providerId="Windows Live" clId="Web-{DA04FDC4-C948-4E20-818B-409E36CDB474}" dt="2021-04-15T18:03:19.911" v="1807" actId="14100"/>
          <ac:picMkLst>
            <pc:docMk/>
            <pc:sldMk cId="530963495" sldId="261"/>
            <ac:picMk id="16" creationId="{2AD95760-F984-4213-AAF2-CC69223996F5}"/>
          </ac:picMkLst>
        </pc:picChg>
        <pc:picChg chg="add mod">
          <ac:chgData name="Guest User" userId="0abe848dc9faa5b1" providerId="Windows Live" clId="Web-{DA04FDC4-C948-4E20-818B-409E36CDB474}" dt="2021-04-15T18:08:34.120" v="1889" actId="14100"/>
          <ac:picMkLst>
            <pc:docMk/>
            <pc:sldMk cId="530963495" sldId="261"/>
            <ac:picMk id="17" creationId="{CEC34819-7A6B-4422-8813-90AFC453101B}"/>
          </ac:picMkLst>
        </pc:picChg>
      </pc:sldChg>
      <pc:sldChg chg="addSp delSp modSp">
        <pc:chgData name="Guest User" userId="0abe848dc9faa5b1" providerId="Windows Live" clId="Web-{DA04FDC4-C948-4E20-818B-409E36CDB474}" dt="2021-04-15T16:48:19.127" v="1145" actId="20577"/>
        <pc:sldMkLst>
          <pc:docMk/>
          <pc:sldMk cId="3688707944" sldId="262"/>
        </pc:sldMkLst>
        <pc:spChg chg="mod">
          <ac:chgData name="Guest User" userId="0abe848dc9faa5b1" providerId="Windows Live" clId="Web-{DA04FDC4-C948-4E20-818B-409E36CDB474}" dt="2021-04-15T16:48:19.127" v="1145" actId="20577"/>
          <ac:spMkLst>
            <pc:docMk/>
            <pc:sldMk cId="3688707944" sldId="262"/>
            <ac:spMk id="4" creationId="{00000000-0000-0000-0000-000000000000}"/>
          </ac:spMkLst>
        </pc:spChg>
        <pc:graphicFrameChg chg="del">
          <ac:chgData name="Guest User" userId="0abe848dc9faa5b1" providerId="Windows Live" clId="Web-{DA04FDC4-C948-4E20-818B-409E36CDB474}" dt="2021-04-15T14:19:02.207" v="433"/>
          <ac:graphicFrameMkLst>
            <pc:docMk/>
            <pc:sldMk cId="3688707944" sldId="262"/>
            <ac:graphicFrameMk id="3" creationId="{00000000-0000-0000-0000-000000000000}"/>
          </ac:graphicFrameMkLst>
        </pc:graphicFrameChg>
        <pc:picChg chg="add del mod">
          <ac:chgData name="Guest User" userId="0abe848dc9faa5b1" providerId="Windows Live" clId="Web-{DA04FDC4-C948-4E20-818B-409E36CDB474}" dt="2021-04-15T14:18:00.174" v="326"/>
          <ac:picMkLst>
            <pc:docMk/>
            <pc:sldMk cId="3688707944" sldId="262"/>
            <ac:picMk id="2" creationId="{82146222-9D4A-4F30-A7A7-1BE0A4B28361}"/>
          </ac:picMkLst>
        </pc:picChg>
        <pc:picChg chg="add del mod">
          <ac:chgData name="Guest User" userId="0abe848dc9faa5b1" providerId="Windows Live" clId="Web-{DA04FDC4-C948-4E20-818B-409E36CDB474}" dt="2021-04-15T14:17:58.174" v="325"/>
          <ac:picMkLst>
            <pc:docMk/>
            <pc:sldMk cId="3688707944" sldId="262"/>
            <ac:picMk id="5" creationId="{9D86A9BF-FF37-41D6-B4F5-1C2EFE8FF890}"/>
          </ac:picMkLst>
        </pc:picChg>
      </pc:sldChg>
      <pc:sldChg chg="addSp delSp modSp">
        <pc:chgData name="Guest User" userId="0abe848dc9faa5b1" providerId="Windows Live" clId="Web-{DA04FDC4-C948-4E20-818B-409E36CDB474}" dt="2021-04-15T13:29:43.407" v="67" actId="20577"/>
        <pc:sldMkLst>
          <pc:docMk/>
          <pc:sldMk cId="3830640809" sldId="263"/>
        </pc:sldMkLst>
        <pc:spChg chg="mod">
          <ac:chgData name="Guest User" userId="0abe848dc9faa5b1" providerId="Windows Live" clId="Web-{DA04FDC4-C948-4E20-818B-409E36CDB474}" dt="2021-04-15T13:29:16.704" v="52" actId="20577"/>
          <ac:spMkLst>
            <pc:docMk/>
            <pc:sldMk cId="3830640809" sldId="263"/>
            <ac:spMk id="2" creationId="{3E5A278F-3025-42F9-9EEE-FCF4327A3E70}"/>
          </ac:spMkLst>
        </pc:spChg>
        <pc:spChg chg="add mod">
          <ac:chgData name="Guest User" userId="0abe848dc9faa5b1" providerId="Windows Live" clId="Web-{DA04FDC4-C948-4E20-818B-409E36CDB474}" dt="2021-04-15T13:29:43.407" v="67" actId="20577"/>
          <ac:spMkLst>
            <pc:docMk/>
            <pc:sldMk cId="3830640809" sldId="263"/>
            <ac:spMk id="15" creationId="{FD527E98-16C6-45D5-B216-95C01C59F9E9}"/>
          </ac:spMkLst>
        </pc:spChg>
        <pc:graphicFrameChg chg="del">
          <ac:chgData name="Guest User" userId="0abe848dc9faa5b1" providerId="Windows Live" clId="Web-{DA04FDC4-C948-4E20-818B-409E36CDB474}" dt="2021-04-15T13:27:29.155" v="0"/>
          <ac:graphicFrameMkLst>
            <pc:docMk/>
            <pc:sldMk cId="3830640809" sldId="263"/>
            <ac:graphicFrameMk id="494" creationId="{4D1EE6B2-4A47-40D8-BF19-EEF70110551E}"/>
          </ac:graphicFrameMkLst>
        </pc:graphicFrameChg>
      </pc:sldChg>
      <pc:sldChg chg="addSp delSp modSp add replId">
        <pc:chgData name="Guest User" userId="0abe848dc9faa5b1" providerId="Windows Live" clId="Web-{DA04FDC4-C948-4E20-818B-409E36CDB474}" dt="2021-04-15T13:32:16.067" v="103"/>
        <pc:sldMkLst>
          <pc:docMk/>
          <pc:sldMk cId="3120247388" sldId="264"/>
        </pc:sldMkLst>
        <pc:spChg chg="mod">
          <ac:chgData name="Guest User" userId="0abe848dc9faa5b1" providerId="Windows Live" clId="Web-{DA04FDC4-C948-4E20-818B-409E36CDB474}" dt="2021-04-15T13:31:17.206" v="99" actId="20577"/>
          <ac:spMkLst>
            <pc:docMk/>
            <pc:sldMk cId="3120247388" sldId="264"/>
            <ac:spMk id="2" creationId="{3E5A278F-3025-42F9-9EEE-FCF4327A3E70}"/>
          </ac:spMkLst>
        </pc:spChg>
        <pc:spChg chg="add del mod">
          <ac:chgData name="Guest User" userId="0abe848dc9faa5b1" providerId="Windows Live" clId="Web-{DA04FDC4-C948-4E20-818B-409E36CDB474}" dt="2021-04-15T13:31:34.113" v="101"/>
          <ac:spMkLst>
            <pc:docMk/>
            <pc:sldMk cId="3120247388" sldId="264"/>
            <ac:spMk id="9" creationId="{26CADEAE-03EE-472A-B679-3F49931C0B87}"/>
          </ac:spMkLst>
        </pc:spChg>
        <pc:spChg chg="add del mod">
          <ac:chgData name="Guest User" userId="0abe848dc9faa5b1" providerId="Windows Live" clId="Web-{DA04FDC4-C948-4E20-818B-409E36CDB474}" dt="2021-04-15T13:32:16.067" v="103"/>
          <ac:spMkLst>
            <pc:docMk/>
            <pc:sldMk cId="3120247388" sldId="264"/>
            <ac:spMk id="20" creationId="{A8B2F15F-E8C4-487D-A20B-6D56C3A2A12D}"/>
          </ac:spMkLst>
        </pc:spChg>
        <pc:graphicFrameChg chg="add del mod ord modGraphic">
          <ac:chgData name="Guest User" userId="0abe848dc9faa5b1" providerId="Windows Live" clId="Web-{DA04FDC4-C948-4E20-818B-409E36CDB474}" dt="2021-04-15T13:31:40.332" v="102"/>
          <ac:graphicFrameMkLst>
            <pc:docMk/>
            <pc:sldMk cId="3120247388" sldId="264"/>
            <ac:graphicFrameMk id="10" creationId="{C8F71A6A-4370-4B52-AB91-B306CDDE3591}"/>
          </ac:graphicFrameMkLst>
        </pc:graphicFrameChg>
        <pc:graphicFrameChg chg="del">
          <ac:chgData name="Guest User" userId="0abe848dc9faa5b1" providerId="Windows Live" clId="Web-{DA04FDC4-C948-4E20-818B-409E36CDB474}" dt="2021-04-15T13:31:31.347" v="100"/>
          <ac:graphicFrameMkLst>
            <pc:docMk/>
            <pc:sldMk cId="3120247388" sldId="264"/>
            <ac:graphicFrameMk id="13" creationId="{598637C2-8BB2-4CBF-B92C-76CD863D5AD1}"/>
          </ac:graphicFrameMkLst>
        </pc:graphicFrameChg>
        <pc:graphicFrameChg chg="add mod ord modGraphic">
          <ac:chgData name="Guest User" userId="0abe848dc9faa5b1" providerId="Windows Live" clId="Web-{DA04FDC4-C948-4E20-818B-409E36CDB474}" dt="2021-04-15T13:32:16.067" v="103"/>
          <ac:graphicFrameMkLst>
            <pc:docMk/>
            <pc:sldMk cId="3120247388" sldId="264"/>
            <ac:graphicFrameMk id="21" creationId="{2F27A28F-B76B-4642-9C1E-200CB0AB8FEE}"/>
          </ac:graphicFrameMkLst>
        </pc:graphicFrameChg>
      </pc:sldChg>
      <pc:sldChg chg="modSp add replId">
        <pc:chgData name="Guest User" userId="0abe848dc9faa5b1" providerId="Windows Live" clId="Web-{DA04FDC4-C948-4E20-818B-409E36CDB474}" dt="2021-04-15T15:39:27.940" v="580" actId="20577"/>
        <pc:sldMkLst>
          <pc:docMk/>
          <pc:sldMk cId="2241115970" sldId="265"/>
        </pc:sldMkLst>
        <pc:graphicFrameChg chg="modGraphic">
          <ac:chgData name="Guest User" userId="0abe848dc9faa5b1" providerId="Windows Live" clId="Web-{DA04FDC4-C948-4E20-818B-409E36CDB474}" dt="2021-04-15T15:39:27.940" v="580" actId="20577"/>
          <ac:graphicFrameMkLst>
            <pc:docMk/>
            <pc:sldMk cId="2241115970" sldId="265"/>
            <ac:graphicFrameMk id="13" creationId="{598637C2-8BB2-4CBF-B92C-76CD863D5AD1}"/>
          </ac:graphicFrameMkLst>
        </pc:graphicFrameChg>
      </pc:sldChg>
      <pc:sldChg chg="addSp delSp modSp add replId">
        <pc:chgData name="Guest User" userId="0abe848dc9faa5b1" providerId="Windows Live" clId="Web-{DA04FDC4-C948-4E20-818B-409E36CDB474}" dt="2021-04-15T18:12:55.234" v="2077" actId="20577"/>
        <pc:sldMkLst>
          <pc:docMk/>
          <pc:sldMk cId="3228349854" sldId="266"/>
        </pc:sldMkLst>
        <pc:spChg chg="mod">
          <ac:chgData name="Guest User" userId="0abe848dc9faa5b1" providerId="Windows Live" clId="Web-{DA04FDC4-C948-4E20-818B-409E36CDB474}" dt="2021-04-15T18:12:55.234" v="2077" actId="20577"/>
          <ac:spMkLst>
            <pc:docMk/>
            <pc:sldMk cId="3228349854" sldId="266"/>
            <ac:spMk id="2" creationId="{3E5A278F-3025-42F9-9EEE-FCF4327A3E70}"/>
          </ac:spMkLst>
        </pc:spChg>
        <pc:spChg chg="add mod">
          <ac:chgData name="Guest User" userId="0abe848dc9faa5b1" providerId="Windows Live" clId="Web-{DA04FDC4-C948-4E20-818B-409E36CDB474}" dt="2021-04-15T18:11:36.920" v="2035" actId="20577"/>
          <ac:spMkLst>
            <pc:docMk/>
            <pc:sldMk cId="3228349854" sldId="266"/>
            <ac:spMk id="8" creationId="{C76C6381-94D6-4179-A1D2-9914B142D8EC}"/>
          </ac:spMkLst>
        </pc:spChg>
        <pc:spChg chg="add del mod">
          <ac:chgData name="Guest User" userId="0abe848dc9faa5b1" providerId="Windows Live" clId="Web-{DA04FDC4-C948-4E20-818B-409E36CDB474}" dt="2021-04-15T15:52:01.657" v="646"/>
          <ac:spMkLst>
            <pc:docMk/>
            <pc:sldMk cId="3228349854" sldId="266"/>
            <ac:spMk id="9" creationId="{7ACE409D-D234-4F60-AD44-EEDF31943136}"/>
          </ac:spMkLst>
        </pc:spChg>
        <pc:spChg chg="mod">
          <ac:chgData name="Guest User" userId="0abe848dc9faa5b1" providerId="Windows Live" clId="Web-{DA04FDC4-C948-4E20-818B-409E36CDB474}" dt="2021-04-15T15:51:28.703" v="637" actId="20577"/>
          <ac:spMkLst>
            <pc:docMk/>
            <pc:sldMk cId="3228349854" sldId="266"/>
            <ac:spMk id="15" creationId="{FD527E98-16C6-45D5-B216-95C01C59F9E9}"/>
          </ac:spMkLst>
        </pc:spChg>
        <pc:graphicFrameChg chg="del">
          <ac:chgData name="Guest User" userId="0abe848dc9faa5b1" providerId="Windows Live" clId="Web-{DA04FDC4-C948-4E20-818B-409E36CDB474}" dt="2021-04-15T15:51:02.906" v="596"/>
          <ac:graphicFrameMkLst>
            <pc:docMk/>
            <pc:sldMk cId="3228349854" sldId="266"/>
            <ac:graphicFrameMk id="13" creationId="{598637C2-8BB2-4CBF-B92C-76CD863D5AD1}"/>
          </ac:graphicFrameMkLst>
        </pc:graphicFrameChg>
        <pc:picChg chg="add del mod">
          <ac:chgData name="Guest User" userId="0abe848dc9faa5b1" providerId="Windows Live" clId="Web-{DA04FDC4-C948-4E20-818B-409E36CDB474}" dt="2021-04-15T17:28:55.718" v="1247"/>
          <ac:picMkLst>
            <pc:docMk/>
            <pc:sldMk cId="3228349854" sldId="266"/>
            <ac:picMk id="3" creationId="{9FF236B9-6BE2-447B-8C40-A374AA86ED23}"/>
          </ac:picMkLst>
        </pc:picChg>
        <pc:picChg chg="add mod">
          <ac:chgData name="Guest User" userId="0abe848dc9faa5b1" providerId="Windows Live" clId="Web-{DA04FDC4-C948-4E20-818B-409E36CDB474}" dt="2021-04-15T18:11:20.591" v="2033" actId="14100"/>
          <ac:picMkLst>
            <pc:docMk/>
            <pc:sldMk cId="3228349854" sldId="266"/>
            <ac:picMk id="4" creationId="{69A5036A-A33B-4D08-A531-97A0BD34A3F7}"/>
          </ac:picMkLst>
        </pc:picChg>
        <pc:picChg chg="add del mod">
          <ac:chgData name="Guest User" userId="0abe848dc9faa5b1" providerId="Windows Live" clId="Web-{DA04FDC4-C948-4E20-818B-409E36CDB474}" dt="2021-04-15T17:45:37.298" v="1269"/>
          <ac:picMkLst>
            <pc:docMk/>
            <pc:sldMk cId="3228349854" sldId="266"/>
            <ac:picMk id="5" creationId="{30CBD866-9611-4BB6-8821-371E0C0D92E1}"/>
          </ac:picMkLst>
        </pc:picChg>
        <pc:picChg chg="add mod">
          <ac:chgData name="Guest User" userId="0abe848dc9faa5b1" providerId="Windows Live" clId="Web-{DA04FDC4-C948-4E20-818B-409E36CDB474}" dt="2021-04-15T18:11:25.138" v="2034" actId="14100"/>
          <ac:picMkLst>
            <pc:docMk/>
            <pc:sldMk cId="3228349854" sldId="266"/>
            <ac:picMk id="6" creationId="{7C6F428D-84AE-4191-B4DF-F9BB302A9E82}"/>
          </ac:picMkLst>
        </pc:picChg>
        <pc:picChg chg="add del mod ord">
          <ac:chgData name="Guest User" userId="0abe848dc9faa5b1" providerId="Windows Live" clId="Web-{DA04FDC4-C948-4E20-818B-409E36CDB474}" dt="2021-04-15T17:46:44.081" v="1282"/>
          <ac:picMkLst>
            <pc:docMk/>
            <pc:sldMk cId="3228349854" sldId="266"/>
            <ac:picMk id="10" creationId="{4BA4B939-EED5-434D-A4B7-FC46269A8B77}"/>
          </ac:picMkLst>
        </pc:picChg>
        <pc:picChg chg="add del mod">
          <ac:chgData name="Guest User" userId="0abe848dc9faa5b1" providerId="Windows Live" clId="Web-{DA04FDC4-C948-4E20-818B-409E36CDB474}" dt="2021-04-15T15:55:34.725" v="651"/>
          <ac:picMkLst>
            <pc:docMk/>
            <pc:sldMk cId="3228349854" sldId="266"/>
            <ac:picMk id="11" creationId="{9285ABEB-AE98-4D05-B073-AAEF6DBEF3EC}"/>
          </ac:picMkLst>
        </pc:picChg>
        <pc:picChg chg="add mod">
          <ac:chgData name="Guest User" userId="0abe848dc9faa5b1" providerId="Windows Live" clId="Web-{DA04FDC4-C948-4E20-818B-409E36CDB474}" dt="2021-04-15T17:46:16.846" v="1279" actId="1076"/>
          <ac:picMkLst>
            <pc:docMk/>
            <pc:sldMk cId="3228349854" sldId="266"/>
            <ac:picMk id="12" creationId="{0795A50F-97FF-4374-93FB-07CB8A6B3CC3}"/>
          </ac:picMkLst>
        </pc:picChg>
      </pc:sldChg>
      <pc:sldChg chg="add replId">
        <pc:chgData name="Guest User" userId="0abe848dc9faa5b1" providerId="Windows Live" clId="Web-{DA04FDC4-C948-4E20-818B-409E36CDB474}" dt="2021-04-15T15:39:50.112" v="582"/>
        <pc:sldMkLst>
          <pc:docMk/>
          <pc:sldMk cId="1083366472" sldId="267"/>
        </pc:sldMkLst>
      </pc:sldChg>
      <pc:sldChg chg="addSp delSp modSp add replId">
        <pc:chgData name="Guest User" userId="0abe848dc9faa5b1" providerId="Windows Live" clId="Web-{DA04FDC4-C948-4E20-818B-409E36CDB474}" dt="2021-04-15T16:35:16.676" v="1057" actId="20577"/>
        <pc:sldMkLst>
          <pc:docMk/>
          <pc:sldMk cId="3020309215" sldId="268"/>
        </pc:sldMkLst>
        <pc:spChg chg="mod">
          <ac:chgData name="Guest User" userId="0abe848dc9faa5b1" providerId="Windows Live" clId="Web-{DA04FDC4-C948-4E20-818B-409E36CDB474}" dt="2021-04-15T15:56:10.053" v="666" actId="20577"/>
          <ac:spMkLst>
            <pc:docMk/>
            <pc:sldMk cId="3020309215" sldId="268"/>
            <ac:spMk id="2" creationId="{3E5A278F-3025-42F9-9EEE-FCF4327A3E70}"/>
          </ac:spMkLst>
        </pc:spChg>
        <pc:spChg chg="mod">
          <ac:chgData name="Guest User" userId="0abe848dc9faa5b1" providerId="Windows Live" clId="Web-{DA04FDC4-C948-4E20-818B-409E36CDB474}" dt="2021-04-15T16:35:16.676" v="1057" actId="20577"/>
          <ac:spMkLst>
            <pc:docMk/>
            <pc:sldMk cId="3020309215" sldId="268"/>
            <ac:spMk id="15" creationId="{FD527E98-16C6-45D5-B216-95C01C59F9E9}"/>
          </ac:spMkLst>
        </pc:spChg>
        <pc:spChg chg="add mod">
          <ac:chgData name="Guest User" userId="0abe848dc9faa5b1" providerId="Windows Live" clId="Web-{DA04FDC4-C948-4E20-818B-409E36CDB474}" dt="2021-04-15T15:56:24.272" v="672" actId="20577"/>
          <ac:spMkLst>
            <pc:docMk/>
            <pc:sldMk cId="3020309215" sldId="268"/>
            <ac:spMk id="27" creationId="{38CFE0D6-91D5-4718-AE55-9D7C389DA39B}"/>
          </ac:spMkLst>
        </pc:spChg>
        <pc:graphicFrameChg chg="del">
          <ac:chgData name="Guest User" userId="0abe848dc9faa5b1" providerId="Windows Live" clId="Web-{DA04FDC4-C948-4E20-818B-409E36CDB474}" dt="2021-04-15T15:56:18.772" v="667"/>
          <ac:graphicFrameMkLst>
            <pc:docMk/>
            <pc:sldMk cId="3020309215" sldId="268"/>
            <ac:graphicFrameMk id="13" creationId="{598637C2-8BB2-4CBF-B92C-76CD863D5AD1}"/>
          </ac:graphicFrameMkLst>
        </pc:graphicFrameChg>
        <pc:picChg chg="add del mod">
          <ac:chgData name="Guest User" userId="0abe848dc9faa5b1" providerId="Windows Live" clId="Web-{DA04FDC4-C948-4E20-818B-409E36CDB474}" dt="2021-04-15T15:51:58.251" v="645"/>
          <ac:picMkLst>
            <pc:docMk/>
            <pc:sldMk cId="3020309215" sldId="268"/>
            <ac:picMk id="8" creationId="{97A72157-C8DB-40CC-8817-1AE4A7070CB3}"/>
          </ac:picMkLst>
        </pc:picChg>
      </pc:sldChg>
      <pc:sldChg chg="addSp delSp modSp new">
        <pc:chgData name="Guest User" userId="0abe848dc9faa5b1" providerId="Windows Live" clId="Web-{DA04FDC4-C948-4E20-818B-409E36CDB474}" dt="2021-04-15T18:29:11.829" v="2186" actId="14100"/>
        <pc:sldMkLst>
          <pc:docMk/>
          <pc:sldMk cId="1362877451" sldId="269"/>
        </pc:sldMkLst>
        <pc:spChg chg="del mod">
          <ac:chgData name="Guest User" userId="0abe848dc9faa5b1" providerId="Windows Live" clId="Web-{DA04FDC4-C948-4E20-818B-409E36CDB474}" dt="2021-04-15T18:26:27.310" v="2143"/>
          <ac:spMkLst>
            <pc:docMk/>
            <pc:sldMk cId="1362877451" sldId="269"/>
            <ac:spMk id="2" creationId="{B774757B-8510-42FF-A6B5-0300D1254C36}"/>
          </ac:spMkLst>
        </pc:spChg>
        <pc:spChg chg="del">
          <ac:chgData name="Guest User" userId="0abe848dc9faa5b1" providerId="Windows Live" clId="Web-{DA04FDC4-C948-4E20-818B-409E36CDB474}" dt="2021-04-15T17:46:46.425" v="1283"/>
          <ac:spMkLst>
            <pc:docMk/>
            <pc:sldMk cId="1362877451" sldId="269"/>
            <ac:spMk id="3" creationId="{B6D504EB-07C2-4BD5-830A-238E07C5E1D0}"/>
          </ac:spMkLst>
        </pc:spChg>
        <pc:spChg chg="add del mod">
          <ac:chgData name="Guest User" userId="0abe848dc9faa5b1" providerId="Windows Live" clId="Web-{DA04FDC4-C948-4E20-818B-409E36CDB474}" dt="2021-04-15T18:23:58.917" v="2115"/>
          <ac:spMkLst>
            <pc:docMk/>
            <pc:sldMk cId="1362877451" sldId="269"/>
            <ac:spMk id="13" creationId="{7D28B135-B26A-42C2-9156-562C018C0D62}"/>
          </ac:spMkLst>
        </pc:spChg>
        <pc:spChg chg="add mod">
          <ac:chgData name="Guest User" userId="0abe848dc9faa5b1" providerId="Windows Live" clId="Web-{DA04FDC4-C948-4E20-818B-409E36CDB474}" dt="2021-04-15T18:27:19.233" v="2163" actId="20577"/>
          <ac:spMkLst>
            <pc:docMk/>
            <pc:sldMk cId="1362877451" sldId="269"/>
            <ac:spMk id="16" creationId="{7362D695-7938-4F56-B06F-79CED4BD97A9}"/>
          </ac:spMkLst>
        </pc:spChg>
        <pc:spChg chg="add del mod">
          <ac:chgData name="Guest User" userId="0abe848dc9faa5b1" providerId="Windows Live" clId="Web-{DA04FDC4-C948-4E20-818B-409E36CDB474}" dt="2021-04-15T18:26:53.295" v="2152"/>
          <ac:spMkLst>
            <pc:docMk/>
            <pc:sldMk cId="1362877451" sldId="269"/>
            <ac:spMk id="18" creationId="{AE98B481-1B04-40CE-A31E-B4B3FF842AB5}"/>
          </ac:spMkLst>
        </pc:spChg>
        <pc:picChg chg="add del mod ord">
          <ac:chgData name="Guest User" userId="0abe848dc9faa5b1" providerId="Windows Live" clId="Web-{DA04FDC4-C948-4E20-818B-409E36CDB474}" dt="2021-04-15T18:22:38.884" v="2109"/>
          <ac:picMkLst>
            <pc:docMk/>
            <pc:sldMk cId="1362877451" sldId="269"/>
            <ac:picMk id="4" creationId="{F3440AE6-6761-47A3-A344-F4590BA1ED5A}"/>
          </ac:picMkLst>
        </pc:picChg>
        <pc:picChg chg="add del mod">
          <ac:chgData name="Guest User" userId="0abe848dc9faa5b1" providerId="Windows Live" clId="Web-{DA04FDC4-C948-4E20-818B-409E36CDB474}" dt="2021-04-15T17:46:50.159" v="1286"/>
          <ac:picMkLst>
            <pc:docMk/>
            <pc:sldMk cId="1362877451" sldId="269"/>
            <ac:picMk id="5" creationId="{ED6D9939-2F03-4A90-93AB-6E6F25042BB9}"/>
          </ac:picMkLst>
        </pc:picChg>
        <pc:picChg chg="add del mod">
          <ac:chgData name="Guest User" userId="0abe848dc9faa5b1" providerId="Windows Live" clId="Web-{DA04FDC4-C948-4E20-818B-409E36CDB474}" dt="2021-04-15T18:20:32.320" v="2092"/>
          <ac:picMkLst>
            <pc:docMk/>
            <pc:sldMk cId="1362877451" sldId="269"/>
            <ac:picMk id="6" creationId="{7066851C-8CE5-4F68-8C50-D51555D3638A}"/>
          </ac:picMkLst>
        </pc:picChg>
        <pc:picChg chg="add del mod">
          <ac:chgData name="Guest User" userId="0abe848dc9faa5b1" providerId="Windows Live" clId="Web-{DA04FDC4-C948-4E20-818B-409E36CDB474}" dt="2021-04-15T18:20:23.820" v="2089"/>
          <ac:picMkLst>
            <pc:docMk/>
            <pc:sldMk cId="1362877451" sldId="269"/>
            <ac:picMk id="7" creationId="{604F837D-52B2-47B5-8020-BB9A256E2873}"/>
          </ac:picMkLst>
        </pc:picChg>
        <pc:picChg chg="add del mod">
          <ac:chgData name="Guest User" userId="0abe848dc9faa5b1" providerId="Windows Live" clId="Web-{DA04FDC4-C948-4E20-818B-409E36CDB474}" dt="2021-04-15T18:20:38.148" v="2096"/>
          <ac:picMkLst>
            <pc:docMk/>
            <pc:sldMk cId="1362877451" sldId="269"/>
            <ac:picMk id="8" creationId="{2BAC7EEA-3FFD-4D07-B918-D6A80CCA1053}"/>
          </ac:picMkLst>
        </pc:picChg>
        <pc:picChg chg="add del mod">
          <ac:chgData name="Guest User" userId="0abe848dc9faa5b1" providerId="Windows Live" clId="Web-{DA04FDC4-C948-4E20-818B-409E36CDB474}" dt="2021-04-15T18:24:55.465" v="2123"/>
          <ac:picMkLst>
            <pc:docMk/>
            <pc:sldMk cId="1362877451" sldId="269"/>
            <ac:picMk id="9" creationId="{5B0AB7AA-F1D2-4C98-A103-35A210A98DE7}"/>
          </ac:picMkLst>
        </pc:picChg>
        <pc:picChg chg="add del mod">
          <ac:chgData name="Guest User" userId="0abe848dc9faa5b1" providerId="Windows Live" clId="Web-{DA04FDC4-C948-4E20-818B-409E36CDB474}" dt="2021-04-15T18:21:52.634" v="2105"/>
          <ac:picMkLst>
            <pc:docMk/>
            <pc:sldMk cId="1362877451" sldId="269"/>
            <ac:picMk id="10" creationId="{FB96486E-63C1-411D-9F19-B959CA3C23C8}"/>
          </ac:picMkLst>
        </pc:picChg>
        <pc:picChg chg="add del mod">
          <ac:chgData name="Guest User" userId="0abe848dc9faa5b1" providerId="Windows Live" clId="Web-{DA04FDC4-C948-4E20-818B-409E36CDB474}" dt="2021-04-15T18:23:53.620" v="2114"/>
          <ac:picMkLst>
            <pc:docMk/>
            <pc:sldMk cId="1362877451" sldId="269"/>
            <ac:picMk id="11" creationId="{2E4F00A0-0004-4984-BD6A-65ACB974316C}"/>
          </ac:picMkLst>
        </pc:picChg>
        <pc:picChg chg="add mod ord">
          <ac:chgData name="Guest User" userId="0abe848dc9faa5b1" providerId="Windows Live" clId="Web-{DA04FDC4-C948-4E20-818B-409E36CDB474}" dt="2021-04-15T18:29:11.829" v="2186" actId="14100"/>
          <ac:picMkLst>
            <pc:docMk/>
            <pc:sldMk cId="1362877451" sldId="269"/>
            <ac:picMk id="14" creationId="{EA13233D-145C-4EBC-87C7-9C2AD2C5EA9D}"/>
          </ac:picMkLst>
        </pc:picChg>
      </pc:sldChg>
      <pc:sldChg chg="addSp delSp modSp new del">
        <pc:chgData name="Guest User" userId="0abe848dc9faa5b1" providerId="Windows Live" clId="Web-{DA04FDC4-C948-4E20-818B-409E36CDB474}" dt="2021-04-15T18:38:24.073" v="2680"/>
        <pc:sldMkLst>
          <pc:docMk/>
          <pc:sldMk cId="2948749161" sldId="270"/>
        </pc:sldMkLst>
        <pc:spChg chg="mod">
          <ac:chgData name="Guest User" userId="0abe848dc9faa5b1" providerId="Windows Live" clId="Web-{DA04FDC4-C948-4E20-818B-409E36CDB474}" dt="2021-04-15T18:13:28.047" v="2083" actId="20577"/>
          <ac:spMkLst>
            <pc:docMk/>
            <pc:sldMk cId="2948749161" sldId="270"/>
            <ac:spMk id="2" creationId="{BD590263-9285-49CF-BF88-834C38EBAB06}"/>
          </ac:spMkLst>
        </pc:spChg>
        <pc:spChg chg="del">
          <ac:chgData name="Guest User" userId="0abe848dc9faa5b1" providerId="Windows Live" clId="Web-{DA04FDC4-C948-4E20-818B-409E36CDB474}" dt="2021-04-15T18:22:42.072" v="2110"/>
          <ac:spMkLst>
            <pc:docMk/>
            <pc:sldMk cId="2948749161" sldId="270"/>
            <ac:spMk id="3" creationId="{B9D240D2-6C62-4B67-B815-B65F2C342639}"/>
          </ac:spMkLst>
        </pc:spChg>
        <pc:spChg chg="add mod">
          <ac:chgData name="Guest User" userId="0abe848dc9faa5b1" providerId="Windows Live" clId="Web-{DA04FDC4-C948-4E20-818B-409E36CDB474}" dt="2021-04-15T18:38:04.604" v="2676"/>
          <ac:spMkLst>
            <pc:docMk/>
            <pc:sldMk cId="2948749161" sldId="270"/>
            <ac:spMk id="7" creationId="{383FCD93-6E23-4FA4-AAED-BCA91AE6A8A0}"/>
          </ac:spMkLst>
        </pc:spChg>
        <pc:picChg chg="add del mod ord">
          <ac:chgData name="Guest User" userId="0abe848dc9faa5b1" providerId="Windows Live" clId="Web-{DA04FDC4-C948-4E20-818B-409E36CDB474}" dt="2021-04-15T18:38:04.604" v="2676"/>
          <ac:picMkLst>
            <pc:docMk/>
            <pc:sldMk cId="2948749161" sldId="270"/>
            <ac:picMk id="4" creationId="{4CB9F5DE-0C98-43CD-9CE5-CAA4FA2FF975}"/>
          </ac:picMkLst>
        </pc:picChg>
        <pc:picChg chg="add del mod">
          <ac:chgData name="Guest User" userId="0abe848dc9faa5b1" providerId="Windows Live" clId="Web-{DA04FDC4-C948-4E20-818B-409E36CDB474}" dt="2021-04-15T18:38:03.057" v="2675"/>
          <ac:picMkLst>
            <pc:docMk/>
            <pc:sldMk cId="2948749161" sldId="270"/>
            <ac:picMk id="5" creationId="{FFD73E2E-07B1-4647-80A4-9F4258151756}"/>
          </ac:picMkLst>
        </pc:picChg>
      </pc:sldChg>
      <pc:sldChg chg="addSp delSp modSp new">
        <pc:chgData name="Guest User" userId="0abe848dc9faa5b1" providerId="Windows Live" clId="Web-{DA04FDC4-C948-4E20-818B-409E36CDB474}" dt="2021-04-15T18:27:39.468" v="2169" actId="20577"/>
        <pc:sldMkLst>
          <pc:docMk/>
          <pc:sldMk cId="3441716038" sldId="271"/>
        </pc:sldMkLst>
        <pc:spChg chg="del mod">
          <ac:chgData name="Guest User" userId="0abe848dc9faa5b1" providerId="Windows Live" clId="Web-{DA04FDC4-C948-4E20-818B-409E36CDB474}" dt="2021-04-15T18:26:31.326" v="2144"/>
          <ac:spMkLst>
            <pc:docMk/>
            <pc:sldMk cId="3441716038" sldId="271"/>
            <ac:spMk id="2" creationId="{69FF4698-AA87-4486-8EF2-6053B1296C70}"/>
          </ac:spMkLst>
        </pc:spChg>
        <pc:spChg chg="del">
          <ac:chgData name="Guest User" userId="0abe848dc9faa5b1" providerId="Windows Live" clId="Web-{DA04FDC4-C948-4E20-818B-409E36CDB474}" dt="2021-04-15T18:24:58.106" v="2124"/>
          <ac:spMkLst>
            <pc:docMk/>
            <pc:sldMk cId="3441716038" sldId="271"/>
            <ac:spMk id="3" creationId="{25F24466-123A-4FDA-9937-45CE7D806175}"/>
          </ac:spMkLst>
        </pc:spChg>
        <pc:spChg chg="add mod">
          <ac:chgData name="Guest User" userId="0abe848dc9faa5b1" providerId="Windows Live" clId="Web-{DA04FDC4-C948-4E20-818B-409E36CDB474}" dt="2021-04-15T18:27:39.468" v="2169" actId="20577"/>
          <ac:spMkLst>
            <pc:docMk/>
            <pc:sldMk cId="3441716038" sldId="271"/>
            <ac:spMk id="7" creationId="{550C7D74-B6CF-4DD7-9FE6-CEFDC5355E65}"/>
          </ac:spMkLst>
        </pc:spChg>
        <pc:spChg chg="add del mod">
          <ac:chgData name="Guest User" userId="0abe848dc9faa5b1" providerId="Windows Live" clId="Web-{DA04FDC4-C948-4E20-818B-409E36CDB474}" dt="2021-04-15T18:26:46.795" v="2150"/>
          <ac:spMkLst>
            <pc:docMk/>
            <pc:sldMk cId="3441716038" sldId="271"/>
            <ac:spMk id="9" creationId="{6F4CB458-B983-4F4F-B6A2-B6FB2A14DFE0}"/>
          </ac:spMkLst>
        </pc:spChg>
        <pc:picChg chg="add mod ord">
          <ac:chgData name="Guest User" userId="0abe848dc9faa5b1" providerId="Windows Live" clId="Web-{DA04FDC4-C948-4E20-818B-409E36CDB474}" dt="2021-04-15T18:26:19.435" v="2142" actId="14100"/>
          <ac:picMkLst>
            <pc:docMk/>
            <pc:sldMk cId="3441716038" sldId="271"/>
            <ac:picMk id="4" creationId="{2F6C9D51-CF4C-4E20-BB9E-39FE7BE6DE84}"/>
          </ac:picMkLst>
        </pc:picChg>
        <pc:picChg chg="add del mod">
          <ac:chgData name="Guest User" userId="0abe848dc9faa5b1" providerId="Windows Live" clId="Web-{DA04FDC4-C948-4E20-818B-409E36CDB474}" dt="2021-04-15T18:25:04.199" v="2127"/>
          <ac:picMkLst>
            <pc:docMk/>
            <pc:sldMk cId="3441716038" sldId="271"/>
            <ac:picMk id="5" creationId="{8FDD6243-0AE8-4BFD-910F-05EC2D1F2741}"/>
          </ac:picMkLst>
        </pc:picChg>
      </pc:sldChg>
      <pc:sldChg chg="addSp delSp modSp add ord replId">
        <pc:chgData name="Guest User" userId="0abe848dc9faa5b1" providerId="Windows Live" clId="Web-{DA04FDC4-C948-4E20-818B-409E36CDB474}" dt="2021-04-15T18:37:57.760" v="2674" actId="20577"/>
        <pc:sldMkLst>
          <pc:docMk/>
          <pc:sldMk cId="781920881" sldId="272"/>
        </pc:sldMkLst>
        <pc:spChg chg="add mod">
          <ac:chgData name="Guest User" userId="0abe848dc9faa5b1" providerId="Windows Live" clId="Web-{DA04FDC4-C948-4E20-818B-409E36CDB474}" dt="2021-04-15T18:37:57.760" v="2674" actId="20577"/>
          <ac:spMkLst>
            <pc:docMk/>
            <pc:sldMk cId="781920881" sldId="272"/>
            <ac:spMk id="3" creationId="{A4EC1980-51E0-4FB2-A355-3368C4500CAC}"/>
          </ac:spMkLst>
        </pc:spChg>
        <pc:picChg chg="del">
          <ac:chgData name="Guest User" userId="0abe848dc9faa5b1" providerId="Windows Live" clId="Web-{DA04FDC4-C948-4E20-818B-409E36CDB474}" dt="2021-04-15T18:28:02.406" v="2174"/>
          <ac:picMkLst>
            <pc:docMk/>
            <pc:sldMk cId="781920881" sldId="272"/>
            <ac:picMk id="4" creationId="{2F6C9D51-CF4C-4E20-BB9E-39FE7BE6DE84}"/>
          </ac:picMkLst>
        </pc:picChg>
        <pc:picChg chg="add mod">
          <ac:chgData name="Guest User" userId="0abe848dc9faa5b1" providerId="Windows Live" clId="Web-{DA04FDC4-C948-4E20-818B-409E36CDB474}" dt="2021-04-15T18:29:34.392" v="2200" actId="1076"/>
          <ac:picMkLst>
            <pc:docMk/>
            <pc:sldMk cId="781920881" sldId="272"/>
            <ac:picMk id="5" creationId="{E02E54E1-F23D-402B-B933-512010C491BD}"/>
          </ac:picMkLst>
        </pc:picChg>
        <pc:picChg chg="add del">
          <ac:chgData name="Guest User" userId="0abe848dc9faa5b1" providerId="Windows Live" clId="Web-{DA04FDC4-C948-4E20-818B-409E36CDB474}" dt="2021-04-15T18:28:18.781" v="2179"/>
          <ac:picMkLst>
            <pc:docMk/>
            <pc:sldMk cId="781920881" sldId="272"/>
            <ac:picMk id="9" creationId="{C313D727-D875-44BE-B1D3-6919FC5FDB59}"/>
          </ac:picMkLst>
        </pc:picChg>
      </pc:sldChg>
      <pc:sldChg chg="add del replId">
        <pc:chgData name="Guest User" userId="0abe848dc9faa5b1" providerId="Windows Live" clId="Web-{DA04FDC4-C948-4E20-818B-409E36CDB474}" dt="2021-04-15T18:27:54.265" v="2172"/>
        <pc:sldMkLst>
          <pc:docMk/>
          <pc:sldMk cId="259765181" sldId="273"/>
        </pc:sldMkLst>
      </pc:sldChg>
      <pc:sldChg chg="addSp delSp modSp add replId">
        <pc:chgData name="Guest User" userId="0abe848dc9faa5b1" providerId="Windows Live" clId="Web-{DA04FDC4-C948-4E20-818B-409E36CDB474}" dt="2021-04-15T18:44:28.235" v="2786" actId="20577"/>
        <pc:sldMkLst>
          <pc:docMk/>
          <pc:sldMk cId="874156943" sldId="273"/>
        </pc:sldMkLst>
        <pc:spChg chg="mod">
          <ac:chgData name="Guest User" userId="0abe848dc9faa5b1" providerId="Windows Live" clId="Web-{DA04FDC4-C948-4E20-818B-409E36CDB474}" dt="2021-04-15T18:44:28.235" v="2786" actId="20577"/>
          <ac:spMkLst>
            <pc:docMk/>
            <pc:sldMk cId="874156943" sldId="273"/>
            <ac:spMk id="3" creationId="{A4EC1980-51E0-4FB2-A355-3368C4500CAC}"/>
          </ac:spMkLst>
        </pc:spChg>
        <pc:spChg chg="mod">
          <ac:chgData name="Guest User" userId="0abe848dc9faa5b1" providerId="Windows Live" clId="Web-{DA04FDC4-C948-4E20-818B-409E36CDB474}" dt="2021-04-15T18:38:44.292" v="2687" actId="20577"/>
          <ac:spMkLst>
            <pc:docMk/>
            <pc:sldMk cId="874156943" sldId="273"/>
            <ac:spMk id="7" creationId="{550C7D74-B6CF-4DD7-9FE6-CEFDC5355E65}"/>
          </ac:spMkLst>
        </pc:spChg>
        <pc:picChg chg="add del mod">
          <ac:chgData name="Guest User" userId="0abe848dc9faa5b1" providerId="Windows Live" clId="Web-{DA04FDC4-C948-4E20-818B-409E36CDB474}" dt="2021-04-15T18:41:57.452" v="2694"/>
          <ac:picMkLst>
            <pc:docMk/>
            <pc:sldMk cId="874156943" sldId="273"/>
            <ac:picMk id="2" creationId="{0D98DC07-8CF0-4E56-9486-D22A240703E2}"/>
          </ac:picMkLst>
        </pc:picChg>
        <pc:picChg chg="add mod">
          <ac:chgData name="Guest User" userId="0abe848dc9faa5b1" providerId="Windows Live" clId="Web-{DA04FDC4-C948-4E20-818B-409E36CDB474}" dt="2021-04-15T18:42:09.889" v="2697" actId="14100"/>
          <ac:picMkLst>
            <pc:docMk/>
            <pc:sldMk cId="874156943" sldId="273"/>
            <ac:picMk id="4" creationId="{74720422-7EDE-4B23-AF7D-8D2ACBDD15F3}"/>
          </ac:picMkLst>
        </pc:picChg>
        <pc:picChg chg="del">
          <ac:chgData name="Guest User" userId="0abe848dc9faa5b1" providerId="Windows Live" clId="Web-{DA04FDC4-C948-4E20-818B-409E36CDB474}" dt="2021-04-15T18:41:33.545" v="2688"/>
          <ac:picMkLst>
            <pc:docMk/>
            <pc:sldMk cId="874156943" sldId="273"/>
            <ac:picMk id="5" creationId="{E02E54E1-F23D-402B-B933-512010C491BD}"/>
          </ac:picMkLst>
        </pc:picChg>
      </pc:sldChg>
      <pc:sldChg chg="add del replId">
        <pc:chgData name="Guest User" userId="0abe848dc9faa5b1" providerId="Windows Live" clId="Web-{DA04FDC4-C948-4E20-818B-409E36CDB474}" dt="2021-04-15T18:38:20.088" v="2679"/>
        <pc:sldMkLst>
          <pc:docMk/>
          <pc:sldMk cId="3277775580" sldId="274"/>
        </pc:sldMkLst>
      </pc:sldChg>
      <pc:sldChg chg="addSp modSp add replId">
        <pc:chgData name="Guest User" userId="0abe848dc9faa5b1" providerId="Windows Live" clId="Web-{DA04FDC4-C948-4E20-818B-409E36CDB474}" dt="2021-04-15T18:41:35.639" v="2690"/>
        <pc:sldMkLst>
          <pc:docMk/>
          <pc:sldMk cId="4066454437" sldId="274"/>
        </pc:sldMkLst>
        <pc:picChg chg="add mod">
          <ac:chgData name="Guest User" userId="0abe848dc9faa5b1" providerId="Windows Live" clId="Web-{DA04FDC4-C948-4E20-818B-409E36CDB474}" dt="2021-04-15T18:41:35.639" v="2690"/>
          <ac:picMkLst>
            <pc:docMk/>
            <pc:sldMk cId="4066454437" sldId="274"/>
            <ac:picMk id="2" creationId="{F7F690BA-1C56-4F16-B278-60320D88D3FD}"/>
          </ac:picMkLst>
        </pc:picChg>
      </pc:sldChg>
    </pc:docChg>
  </pc:docChgLst>
  <pc:docChgLst>
    <pc:chgData name="Guest User" userId="0abe848dc9faa5b1" providerId="Windows Live" clId="Web-{956CBC67-2D6B-491F-8F98-FA80A8D9AAD4}"/>
    <pc:docChg chg="modSld">
      <pc:chgData name="Guest User" userId="0abe848dc9faa5b1" providerId="Windows Live" clId="Web-{956CBC67-2D6B-491F-8F98-FA80A8D9AAD4}" dt="2021-06-22T18:15:17.482" v="145" actId="20577"/>
      <pc:docMkLst>
        <pc:docMk/>
      </pc:docMkLst>
      <pc:sldChg chg="modSp">
        <pc:chgData name="Guest User" userId="0abe848dc9faa5b1" providerId="Windows Live" clId="Web-{956CBC67-2D6B-491F-8F98-FA80A8D9AAD4}" dt="2021-06-22T18:15:17.482" v="145" actId="20577"/>
        <pc:sldMkLst>
          <pc:docMk/>
          <pc:sldMk cId="819594343" sldId="277"/>
        </pc:sldMkLst>
        <pc:spChg chg="mod">
          <ac:chgData name="Guest User" userId="0abe848dc9faa5b1" providerId="Windows Live" clId="Web-{956CBC67-2D6B-491F-8F98-FA80A8D9AAD4}" dt="2021-06-22T18:15:17.482" v="145" actId="20577"/>
          <ac:spMkLst>
            <pc:docMk/>
            <pc:sldMk cId="819594343" sldId="277"/>
            <ac:spMk id="3" creationId="{A45D7732-B4AB-44FE-AB53-7BF2C67A5910}"/>
          </ac:spMkLst>
        </pc:spChg>
      </pc:sldChg>
      <pc:sldChg chg="modSp">
        <pc:chgData name="Guest User" userId="0abe848dc9faa5b1" providerId="Windows Live" clId="Web-{956CBC67-2D6B-491F-8F98-FA80A8D9AAD4}" dt="2021-06-22T18:13:43.512" v="43"/>
        <pc:sldMkLst>
          <pc:docMk/>
          <pc:sldMk cId="475239371" sldId="284"/>
        </pc:sldMkLst>
        <pc:graphicFrameChg chg="mod modGraphic">
          <ac:chgData name="Guest User" userId="0abe848dc9faa5b1" providerId="Windows Live" clId="Web-{956CBC67-2D6B-491F-8F98-FA80A8D9AAD4}" dt="2021-06-22T18:13:43.512" v="43"/>
          <ac:graphicFrameMkLst>
            <pc:docMk/>
            <pc:sldMk cId="475239371" sldId="284"/>
            <ac:graphicFrameMk id="6" creationId="{A10C2733-6E89-4041-A1FB-A1D8A02FC14A}"/>
          </ac:graphicFrameMkLst>
        </pc:graphicFrameChg>
      </pc:sldChg>
    </pc:docChg>
  </pc:docChgLst>
  <pc:docChgLst>
    <pc:chgData name="Guest User" userId="0abe848dc9faa5b1" providerId="Windows Live" clId="Web-{E8989865-BB6E-478F-8D45-0F2101544811}"/>
    <pc:docChg chg="modSld">
      <pc:chgData name="Guest User" userId="0abe848dc9faa5b1" providerId="Windows Live" clId="Web-{E8989865-BB6E-478F-8D45-0F2101544811}" dt="2021-04-09T13:32:56" v="0" actId="1076"/>
      <pc:docMkLst>
        <pc:docMk/>
      </pc:docMkLst>
      <pc:sldChg chg="modSp">
        <pc:chgData name="Guest User" userId="0abe848dc9faa5b1" providerId="Windows Live" clId="Web-{E8989865-BB6E-478F-8D45-0F2101544811}" dt="2021-04-09T13:32:56" v="0" actId="1076"/>
        <pc:sldMkLst>
          <pc:docMk/>
          <pc:sldMk cId="3566509813" sldId="256"/>
        </pc:sldMkLst>
        <pc:graphicFrameChg chg="mod">
          <ac:chgData name="Guest User" userId="0abe848dc9faa5b1" providerId="Windows Live" clId="Web-{E8989865-BB6E-478F-8D45-0F2101544811}" dt="2021-04-09T13:32:56" v="0" actId="1076"/>
          <ac:graphicFrameMkLst>
            <pc:docMk/>
            <pc:sldMk cId="3566509813" sldId="256"/>
            <ac:graphicFrameMk id="3" creationId="{00000000-0000-0000-0000-000000000000}"/>
          </ac:graphicFrameMkLst>
        </pc:graphicFrameChg>
      </pc:sldChg>
    </pc:docChg>
  </pc:docChgLst>
  <pc:docChgLst>
    <pc:chgData name="Guest User" userId="0abe848dc9faa5b1" providerId="Windows Live" clId="Web-{C6CDECD4-EB45-43E8-A564-812178533CDC}"/>
    <pc:docChg chg="addSld delSld modSld sldOrd">
      <pc:chgData name="Guest User" userId="0abe848dc9faa5b1" providerId="Windows Live" clId="Web-{C6CDECD4-EB45-43E8-A564-812178533CDC}" dt="2021-04-15T21:22:46.167" v="3900"/>
      <pc:docMkLst>
        <pc:docMk/>
      </pc:docMkLst>
      <pc:sldChg chg="del">
        <pc:chgData name="Guest User" userId="0abe848dc9faa5b1" providerId="Windows Live" clId="Web-{C6CDECD4-EB45-43E8-A564-812178533CDC}" dt="2021-04-15T19:22:21.802" v="1033"/>
        <pc:sldMkLst>
          <pc:docMk/>
          <pc:sldMk cId="3566509813" sldId="256"/>
        </pc:sldMkLst>
      </pc:sldChg>
      <pc:sldChg chg="del">
        <pc:chgData name="Guest User" userId="0abe848dc9faa5b1" providerId="Windows Live" clId="Web-{C6CDECD4-EB45-43E8-A564-812178533CDC}" dt="2021-04-15T19:22:24.302" v="1034"/>
        <pc:sldMkLst>
          <pc:docMk/>
          <pc:sldMk cId="1955006298" sldId="257"/>
        </pc:sldMkLst>
      </pc:sldChg>
      <pc:sldChg chg="del">
        <pc:chgData name="Guest User" userId="0abe848dc9faa5b1" providerId="Windows Live" clId="Web-{C6CDECD4-EB45-43E8-A564-812178533CDC}" dt="2021-04-15T19:22:26.536" v="1035"/>
        <pc:sldMkLst>
          <pc:docMk/>
          <pc:sldMk cId="2812417787" sldId="258"/>
        </pc:sldMkLst>
      </pc:sldChg>
      <pc:sldChg chg="del">
        <pc:chgData name="Guest User" userId="0abe848dc9faa5b1" providerId="Windows Live" clId="Web-{C6CDECD4-EB45-43E8-A564-812178533CDC}" dt="2021-04-15T19:14:40.685" v="811"/>
        <pc:sldMkLst>
          <pc:docMk/>
          <pc:sldMk cId="3495540274" sldId="259"/>
        </pc:sldMkLst>
      </pc:sldChg>
      <pc:sldChg chg="modSp">
        <pc:chgData name="Guest User" userId="0abe848dc9faa5b1" providerId="Windows Live" clId="Web-{C6CDECD4-EB45-43E8-A564-812178533CDC}" dt="2021-04-15T21:12:54.664" v="3414" actId="20577"/>
        <pc:sldMkLst>
          <pc:docMk/>
          <pc:sldMk cId="530963495" sldId="261"/>
        </pc:sldMkLst>
        <pc:spChg chg="mod">
          <ac:chgData name="Guest User" userId="0abe848dc9faa5b1" providerId="Windows Live" clId="Web-{C6CDECD4-EB45-43E8-A564-812178533CDC}" dt="2021-04-15T21:12:54.664" v="3414" actId="20577"/>
          <ac:spMkLst>
            <pc:docMk/>
            <pc:sldMk cId="530963495" sldId="261"/>
            <ac:spMk id="10" creationId="{5F3696DC-21EE-4DF1-96AF-0A90ACB3F64D}"/>
          </ac:spMkLst>
        </pc:spChg>
      </pc:sldChg>
      <pc:sldChg chg="modSp del">
        <pc:chgData name="Guest User" userId="0abe848dc9faa5b1" providerId="Windows Live" clId="Web-{C6CDECD4-EB45-43E8-A564-812178533CDC}" dt="2021-04-15T19:14:47.967" v="812"/>
        <pc:sldMkLst>
          <pc:docMk/>
          <pc:sldMk cId="3688707944" sldId="262"/>
        </pc:sldMkLst>
        <pc:spChg chg="mod">
          <ac:chgData name="Guest User" userId="0abe848dc9faa5b1" providerId="Windows Live" clId="Web-{C6CDECD4-EB45-43E8-A564-812178533CDC}" dt="2021-04-15T19:13:04.387" v="765" actId="20577"/>
          <ac:spMkLst>
            <pc:docMk/>
            <pc:sldMk cId="3688707944" sldId="262"/>
            <ac:spMk id="4" creationId="{00000000-0000-0000-0000-000000000000}"/>
          </ac:spMkLst>
        </pc:spChg>
      </pc:sldChg>
      <pc:sldChg chg="del">
        <pc:chgData name="Guest User" userId="0abe848dc9faa5b1" providerId="Windows Live" clId="Web-{C6CDECD4-EB45-43E8-A564-812178533CDC}" dt="2021-04-15T19:22:28.880" v="1036"/>
        <pc:sldMkLst>
          <pc:docMk/>
          <pc:sldMk cId="3830640809" sldId="263"/>
        </pc:sldMkLst>
      </pc:sldChg>
      <pc:sldChg chg="del">
        <pc:chgData name="Guest User" userId="0abe848dc9faa5b1" providerId="Windows Live" clId="Web-{C6CDECD4-EB45-43E8-A564-812178533CDC}" dt="2021-04-15T19:22:32.021" v="1037"/>
        <pc:sldMkLst>
          <pc:docMk/>
          <pc:sldMk cId="3120247388" sldId="264"/>
        </pc:sldMkLst>
      </pc:sldChg>
      <pc:sldChg chg="add del">
        <pc:chgData name="Guest User" userId="0abe848dc9faa5b1" providerId="Windows Live" clId="Web-{C6CDECD4-EB45-43E8-A564-812178533CDC}" dt="2021-04-15T19:26:16.821" v="1052"/>
        <pc:sldMkLst>
          <pc:docMk/>
          <pc:sldMk cId="2241115970" sldId="265"/>
        </pc:sldMkLst>
      </pc:sldChg>
      <pc:sldChg chg="modSp">
        <pc:chgData name="Guest User" userId="0abe848dc9faa5b1" providerId="Windows Live" clId="Web-{C6CDECD4-EB45-43E8-A564-812178533CDC}" dt="2021-04-15T21:12:31.210" v="3395" actId="20577"/>
        <pc:sldMkLst>
          <pc:docMk/>
          <pc:sldMk cId="3228349854" sldId="266"/>
        </pc:sldMkLst>
        <pc:spChg chg="mod">
          <ac:chgData name="Guest User" userId="0abe848dc9faa5b1" providerId="Windows Live" clId="Web-{C6CDECD4-EB45-43E8-A564-812178533CDC}" dt="2021-04-15T21:12:31.210" v="3395" actId="20577"/>
          <ac:spMkLst>
            <pc:docMk/>
            <pc:sldMk cId="3228349854" sldId="266"/>
            <ac:spMk id="8" creationId="{C76C6381-94D6-4179-A1D2-9914B142D8EC}"/>
          </ac:spMkLst>
        </pc:spChg>
      </pc:sldChg>
      <pc:sldChg chg="del">
        <pc:chgData name="Guest User" userId="0abe848dc9faa5b1" providerId="Windows Live" clId="Web-{C6CDECD4-EB45-43E8-A564-812178533CDC}" dt="2021-04-15T19:14:33.045" v="810"/>
        <pc:sldMkLst>
          <pc:docMk/>
          <pc:sldMk cId="1083366472" sldId="267"/>
        </pc:sldMkLst>
      </pc:sldChg>
      <pc:sldChg chg="addSp delSp modSp">
        <pc:chgData name="Guest User" userId="0abe848dc9faa5b1" providerId="Windows Live" clId="Web-{C6CDECD4-EB45-43E8-A564-812178533CDC}" dt="2021-04-15T21:17:13.499" v="3696" actId="20577"/>
        <pc:sldMkLst>
          <pc:docMk/>
          <pc:sldMk cId="3020309215" sldId="268"/>
        </pc:sldMkLst>
        <pc:spChg chg="mod">
          <ac:chgData name="Guest User" userId="0abe848dc9faa5b1" providerId="Windows Live" clId="Web-{C6CDECD4-EB45-43E8-A564-812178533CDC}" dt="2021-04-15T19:15:00.139" v="817" actId="20577"/>
          <ac:spMkLst>
            <pc:docMk/>
            <pc:sldMk cId="3020309215" sldId="268"/>
            <ac:spMk id="2" creationId="{3E5A278F-3025-42F9-9EEE-FCF4327A3E70}"/>
          </ac:spMkLst>
        </pc:spChg>
        <pc:spChg chg="mod">
          <ac:chgData name="Guest User" userId="0abe848dc9faa5b1" providerId="Windows Live" clId="Web-{C6CDECD4-EB45-43E8-A564-812178533CDC}" dt="2021-04-15T21:17:13.499" v="3696" actId="20577"/>
          <ac:spMkLst>
            <pc:docMk/>
            <pc:sldMk cId="3020309215" sldId="268"/>
            <ac:spMk id="15" creationId="{FD527E98-16C6-45D5-B216-95C01C59F9E9}"/>
          </ac:spMkLst>
        </pc:spChg>
        <pc:picChg chg="add del mod">
          <ac:chgData name="Guest User" userId="0abe848dc9faa5b1" providerId="Windows Live" clId="Web-{C6CDECD4-EB45-43E8-A564-812178533CDC}" dt="2021-04-15T19:18:11.110" v="826"/>
          <ac:picMkLst>
            <pc:docMk/>
            <pc:sldMk cId="3020309215" sldId="268"/>
            <ac:picMk id="3" creationId="{40AB49B3-56D5-49AC-982F-A9A75C600AA0}"/>
          </ac:picMkLst>
        </pc:picChg>
        <pc:picChg chg="add mod">
          <ac:chgData name="Guest User" userId="0abe848dc9faa5b1" providerId="Windows Live" clId="Web-{C6CDECD4-EB45-43E8-A564-812178533CDC}" dt="2021-04-15T19:18:20.954" v="829" actId="1076"/>
          <ac:picMkLst>
            <pc:docMk/>
            <pc:sldMk cId="3020309215" sldId="268"/>
            <ac:picMk id="4" creationId="{054E1C7F-9134-4A8D-A4FB-7F1B726C7CAC}"/>
          </ac:picMkLst>
        </pc:picChg>
      </pc:sldChg>
      <pc:sldChg chg="modSp">
        <pc:chgData name="Guest User" userId="0abe848dc9faa5b1" providerId="Windows Live" clId="Web-{C6CDECD4-EB45-43E8-A564-812178533CDC}" dt="2021-04-15T18:52:10.730" v="93" actId="20577"/>
        <pc:sldMkLst>
          <pc:docMk/>
          <pc:sldMk cId="3441716038" sldId="271"/>
        </pc:sldMkLst>
        <pc:spChg chg="mod">
          <ac:chgData name="Guest User" userId="0abe848dc9faa5b1" providerId="Windows Live" clId="Web-{C6CDECD4-EB45-43E8-A564-812178533CDC}" dt="2021-04-15T18:52:10.730" v="93" actId="20577"/>
          <ac:spMkLst>
            <pc:docMk/>
            <pc:sldMk cId="3441716038" sldId="271"/>
            <ac:spMk id="7" creationId="{550C7D74-B6CF-4DD7-9FE6-CEFDC5355E65}"/>
          </ac:spMkLst>
        </pc:spChg>
      </pc:sldChg>
      <pc:sldChg chg="addSp delSp modSp">
        <pc:chgData name="Guest User" userId="0abe848dc9faa5b1" providerId="Windows Live" clId="Web-{C6CDECD4-EB45-43E8-A564-812178533CDC}" dt="2021-04-15T18:52:03.605" v="91" actId="20577"/>
        <pc:sldMkLst>
          <pc:docMk/>
          <pc:sldMk cId="781920881" sldId="272"/>
        </pc:sldMkLst>
        <pc:spChg chg="mod">
          <ac:chgData name="Guest User" userId="0abe848dc9faa5b1" providerId="Windows Live" clId="Web-{C6CDECD4-EB45-43E8-A564-812178533CDC}" dt="2021-04-15T18:51:45.980" v="88" actId="14100"/>
          <ac:spMkLst>
            <pc:docMk/>
            <pc:sldMk cId="781920881" sldId="272"/>
            <ac:spMk id="3" creationId="{A4EC1980-51E0-4FB2-A355-3368C4500CAC}"/>
          </ac:spMkLst>
        </pc:spChg>
        <pc:spChg chg="mod">
          <ac:chgData name="Guest User" userId="0abe848dc9faa5b1" providerId="Windows Live" clId="Web-{C6CDECD4-EB45-43E8-A564-812178533CDC}" dt="2021-04-15T18:52:03.605" v="91" actId="20577"/>
          <ac:spMkLst>
            <pc:docMk/>
            <pc:sldMk cId="781920881" sldId="272"/>
            <ac:spMk id="7" creationId="{550C7D74-B6CF-4DD7-9FE6-CEFDC5355E65}"/>
          </ac:spMkLst>
        </pc:spChg>
        <pc:picChg chg="add mod">
          <ac:chgData name="Guest User" userId="0abe848dc9faa5b1" providerId="Windows Live" clId="Web-{C6CDECD4-EB45-43E8-A564-812178533CDC}" dt="2021-04-15T18:51:49.715" v="89" actId="14100"/>
          <ac:picMkLst>
            <pc:docMk/>
            <pc:sldMk cId="781920881" sldId="272"/>
            <ac:picMk id="2" creationId="{478D1C48-D739-4808-ACDB-7471BB362D9D}"/>
          </ac:picMkLst>
        </pc:picChg>
        <pc:picChg chg="del mod">
          <ac:chgData name="Guest User" userId="0abe848dc9faa5b1" providerId="Windows Live" clId="Web-{C6CDECD4-EB45-43E8-A564-812178533CDC}" dt="2021-04-15T18:51:01.151" v="80"/>
          <ac:picMkLst>
            <pc:docMk/>
            <pc:sldMk cId="781920881" sldId="272"/>
            <ac:picMk id="5" creationId="{E02E54E1-F23D-402B-B933-512010C491BD}"/>
          </ac:picMkLst>
        </pc:picChg>
      </pc:sldChg>
      <pc:sldChg chg="modSp">
        <pc:chgData name="Guest User" userId="0abe848dc9faa5b1" providerId="Windows Live" clId="Web-{C6CDECD4-EB45-43E8-A564-812178533CDC}" dt="2021-04-15T18:49:48.385" v="74" actId="14100"/>
        <pc:sldMkLst>
          <pc:docMk/>
          <pc:sldMk cId="874156943" sldId="273"/>
        </pc:sldMkLst>
        <pc:spChg chg="mod">
          <ac:chgData name="Guest User" userId="0abe848dc9faa5b1" providerId="Windows Live" clId="Web-{C6CDECD4-EB45-43E8-A564-812178533CDC}" dt="2021-04-15T18:49:41.556" v="72" actId="14100"/>
          <ac:spMkLst>
            <pc:docMk/>
            <pc:sldMk cId="874156943" sldId="273"/>
            <ac:spMk id="3" creationId="{A4EC1980-51E0-4FB2-A355-3368C4500CAC}"/>
          </ac:spMkLst>
        </pc:spChg>
        <pc:picChg chg="mod">
          <ac:chgData name="Guest User" userId="0abe848dc9faa5b1" providerId="Windows Live" clId="Web-{C6CDECD4-EB45-43E8-A564-812178533CDC}" dt="2021-04-15T18:49:48.385" v="74" actId="14100"/>
          <ac:picMkLst>
            <pc:docMk/>
            <pc:sldMk cId="874156943" sldId="273"/>
            <ac:picMk id="4" creationId="{74720422-7EDE-4B23-AF7D-8D2ACBDD15F3}"/>
          </ac:picMkLst>
        </pc:picChg>
      </pc:sldChg>
      <pc:sldChg chg="delSp modSp del">
        <pc:chgData name="Guest User" userId="0abe848dc9faa5b1" providerId="Windows Live" clId="Web-{C6CDECD4-EB45-43E8-A564-812178533CDC}" dt="2021-04-15T21:16:31.904" v="3672"/>
        <pc:sldMkLst>
          <pc:docMk/>
          <pc:sldMk cId="4066454437" sldId="274"/>
        </pc:sldMkLst>
        <pc:spChg chg="mod">
          <ac:chgData name="Guest User" userId="0abe848dc9faa5b1" providerId="Windows Live" clId="Web-{C6CDECD4-EB45-43E8-A564-812178533CDC}" dt="2021-04-15T18:55:31.358" v="141" actId="20577"/>
          <ac:spMkLst>
            <pc:docMk/>
            <pc:sldMk cId="4066454437" sldId="274"/>
            <ac:spMk id="3" creationId="{A4EC1980-51E0-4FB2-A355-3368C4500CAC}"/>
          </ac:spMkLst>
        </pc:spChg>
        <pc:spChg chg="mod">
          <ac:chgData name="Guest User" userId="0abe848dc9faa5b1" providerId="Windows Live" clId="Web-{C6CDECD4-EB45-43E8-A564-812178533CDC}" dt="2021-04-15T18:47:55.836" v="61" actId="20577"/>
          <ac:spMkLst>
            <pc:docMk/>
            <pc:sldMk cId="4066454437" sldId="274"/>
            <ac:spMk id="7" creationId="{550C7D74-B6CF-4DD7-9FE6-CEFDC5355E65}"/>
          </ac:spMkLst>
        </pc:spChg>
        <pc:picChg chg="del">
          <ac:chgData name="Guest User" userId="0abe848dc9faa5b1" providerId="Windows Live" clId="Web-{C6CDECD4-EB45-43E8-A564-812178533CDC}" dt="2021-04-15T18:47:44.774" v="55"/>
          <ac:picMkLst>
            <pc:docMk/>
            <pc:sldMk cId="4066454437" sldId="274"/>
            <ac:picMk id="2" creationId="{F7F690BA-1C56-4F16-B278-60320D88D3FD}"/>
          </ac:picMkLst>
        </pc:picChg>
        <pc:picChg chg="del">
          <ac:chgData name="Guest User" userId="0abe848dc9faa5b1" providerId="Windows Live" clId="Web-{C6CDECD4-EB45-43E8-A564-812178533CDC}" dt="2021-04-15T18:47:46.383" v="56"/>
          <ac:picMkLst>
            <pc:docMk/>
            <pc:sldMk cId="4066454437" sldId="274"/>
            <ac:picMk id="5" creationId="{E02E54E1-F23D-402B-B933-512010C491BD}"/>
          </ac:picMkLst>
        </pc:picChg>
      </pc:sldChg>
      <pc:sldChg chg="modSp new mod ord modClrScheme chgLayout">
        <pc:chgData name="Guest User" userId="0abe848dc9faa5b1" providerId="Windows Live" clId="Web-{C6CDECD4-EB45-43E8-A564-812178533CDC}" dt="2021-04-15T21:11:03.083" v="3347" actId="20577"/>
        <pc:sldMkLst>
          <pc:docMk/>
          <pc:sldMk cId="18668218" sldId="275"/>
        </pc:sldMkLst>
        <pc:spChg chg="mod ord">
          <ac:chgData name="Guest User" userId="0abe848dc9faa5b1" providerId="Windows Live" clId="Web-{C6CDECD4-EB45-43E8-A564-812178533CDC}" dt="2021-04-15T21:10:48.801" v="3340" actId="20577"/>
          <ac:spMkLst>
            <pc:docMk/>
            <pc:sldMk cId="18668218" sldId="275"/>
            <ac:spMk id="2" creationId="{EA75A4D5-21EC-4900-B498-C6142513836B}"/>
          </ac:spMkLst>
        </pc:spChg>
        <pc:spChg chg="mod ord">
          <ac:chgData name="Guest User" userId="0abe848dc9faa5b1" providerId="Windows Live" clId="Web-{C6CDECD4-EB45-43E8-A564-812178533CDC}" dt="2021-04-15T21:11:03.083" v="3347" actId="20577"/>
          <ac:spMkLst>
            <pc:docMk/>
            <pc:sldMk cId="18668218" sldId="275"/>
            <ac:spMk id="3" creationId="{8CA360F3-682F-480C-BB7B-94B1BB32524F}"/>
          </ac:spMkLst>
        </pc:spChg>
      </pc:sldChg>
      <pc:sldChg chg="modSp new del mod modClrScheme chgLayout">
        <pc:chgData name="Guest User" userId="0abe848dc9faa5b1" providerId="Windows Live" clId="Web-{C6CDECD4-EB45-43E8-A564-812178533CDC}" dt="2021-04-15T19:26:26.055" v="1053"/>
        <pc:sldMkLst>
          <pc:docMk/>
          <pc:sldMk cId="4264836497" sldId="275"/>
        </pc:sldMkLst>
        <pc:spChg chg="mod ord">
          <ac:chgData name="Guest User" userId="0abe848dc9faa5b1" providerId="Windows Live" clId="Web-{C6CDECD4-EB45-43E8-A564-812178533CDC}" dt="2021-04-15T19:22:55.927" v="1039"/>
          <ac:spMkLst>
            <pc:docMk/>
            <pc:sldMk cId="4264836497" sldId="275"/>
            <ac:spMk id="2" creationId="{C55E8D63-73CC-4521-BFC8-8626A83FF906}"/>
          </ac:spMkLst>
        </pc:spChg>
        <pc:spChg chg="mod ord">
          <ac:chgData name="Guest User" userId="0abe848dc9faa5b1" providerId="Windows Live" clId="Web-{C6CDECD4-EB45-43E8-A564-812178533CDC}" dt="2021-04-15T19:22:55.927" v="1039"/>
          <ac:spMkLst>
            <pc:docMk/>
            <pc:sldMk cId="4264836497" sldId="275"/>
            <ac:spMk id="3" creationId="{147EB901-D7E9-40BD-87E7-E084F8A0993F}"/>
          </ac:spMkLst>
        </pc:spChg>
      </pc:sldChg>
      <pc:sldChg chg="addSp delSp modSp new">
        <pc:chgData name="Guest User" userId="0abe848dc9faa5b1" providerId="Windows Live" clId="Web-{C6CDECD4-EB45-43E8-A564-812178533CDC}" dt="2021-04-15T21:09:12.002" v="3302" actId="20577"/>
        <pc:sldMkLst>
          <pc:docMk/>
          <pc:sldMk cId="13078439" sldId="276"/>
        </pc:sldMkLst>
        <pc:spChg chg="del">
          <ac:chgData name="Guest User" userId="0abe848dc9faa5b1" providerId="Windows Live" clId="Web-{C6CDECD4-EB45-43E8-A564-812178533CDC}" dt="2021-04-15T19:52:53.094" v="1067"/>
          <ac:spMkLst>
            <pc:docMk/>
            <pc:sldMk cId="13078439" sldId="276"/>
            <ac:spMk id="2" creationId="{20273245-AB45-4849-9F2F-6DCEA024A564}"/>
          </ac:spMkLst>
        </pc:spChg>
        <pc:spChg chg="mod">
          <ac:chgData name="Guest User" userId="0abe848dc9faa5b1" providerId="Windows Live" clId="Web-{C6CDECD4-EB45-43E8-A564-812178533CDC}" dt="2021-04-15T21:09:12.002" v="3302" actId="20577"/>
          <ac:spMkLst>
            <pc:docMk/>
            <pc:sldMk cId="13078439" sldId="276"/>
            <ac:spMk id="3" creationId="{CC67935B-1558-4BA8-A67A-4F14E1A4DDF7}"/>
          </ac:spMkLst>
        </pc:spChg>
        <pc:spChg chg="add mod">
          <ac:chgData name="Guest User" userId="0abe848dc9faa5b1" providerId="Windows Live" clId="Web-{C6CDECD4-EB45-43E8-A564-812178533CDC}" dt="2021-04-15T19:53:21.938" v="1083" actId="20577"/>
          <ac:spMkLst>
            <pc:docMk/>
            <pc:sldMk cId="13078439" sldId="276"/>
            <ac:spMk id="5" creationId="{9349021D-E2A7-4BF5-9161-30CCF755B7A7}"/>
          </ac:spMkLst>
        </pc:spChg>
        <pc:spChg chg="add del mod">
          <ac:chgData name="Guest User" userId="0abe848dc9faa5b1" providerId="Windows Live" clId="Web-{C6CDECD4-EB45-43E8-A564-812178533CDC}" dt="2021-04-15T19:53:04.531" v="1069"/>
          <ac:spMkLst>
            <pc:docMk/>
            <pc:sldMk cId="13078439" sldId="276"/>
            <ac:spMk id="7" creationId="{B9A1C507-BC1C-426E-BE64-217CFD97B021}"/>
          </ac:spMkLst>
        </pc:spChg>
      </pc:sldChg>
      <pc:sldChg chg="modSp new del">
        <pc:chgData name="Guest User" userId="0abe848dc9faa5b1" providerId="Windows Live" clId="Web-{C6CDECD4-EB45-43E8-A564-812178533CDC}" dt="2021-04-15T19:26:28.805" v="1054"/>
        <pc:sldMkLst>
          <pc:docMk/>
          <pc:sldMk cId="3039714988" sldId="276"/>
        </pc:sldMkLst>
        <pc:spChg chg="mod">
          <ac:chgData name="Guest User" userId="0abe848dc9faa5b1" providerId="Windows Live" clId="Web-{C6CDECD4-EB45-43E8-A564-812178533CDC}" dt="2021-04-15T19:26:13.743" v="1051" actId="20577"/>
          <ac:spMkLst>
            <pc:docMk/>
            <pc:sldMk cId="3039714988" sldId="276"/>
            <ac:spMk id="2" creationId="{D3A6028C-7E3B-4EBB-B341-16D7566A775A}"/>
          </ac:spMkLst>
        </pc:spChg>
      </pc:sldChg>
      <pc:sldChg chg="addSp delSp modSp new ord">
        <pc:chgData name="Guest User" userId="0abe848dc9faa5b1" providerId="Windows Live" clId="Web-{C6CDECD4-EB45-43E8-A564-812178533CDC}" dt="2021-04-15T21:20:33.430" v="3866" actId="20577"/>
        <pc:sldMkLst>
          <pc:docMk/>
          <pc:sldMk cId="819594343" sldId="277"/>
        </pc:sldMkLst>
        <pc:spChg chg="del mod">
          <ac:chgData name="Guest User" userId="0abe848dc9faa5b1" providerId="Windows Live" clId="Web-{C6CDECD4-EB45-43E8-A564-812178533CDC}" dt="2021-04-15T19:55:25.175" v="1201"/>
          <ac:spMkLst>
            <pc:docMk/>
            <pc:sldMk cId="819594343" sldId="277"/>
            <ac:spMk id="2" creationId="{62E05C46-37B0-4512-838E-EEDBE3D7AD52}"/>
          </ac:spMkLst>
        </pc:spChg>
        <pc:spChg chg="mod">
          <ac:chgData name="Guest User" userId="0abe848dc9faa5b1" providerId="Windows Live" clId="Web-{C6CDECD4-EB45-43E8-A564-812178533CDC}" dt="2021-04-15T21:20:33.430" v="3866" actId="20577"/>
          <ac:spMkLst>
            <pc:docMk/>
            <pc:sldMk cId="819594343" sldId="277"/>
            <ac:spMk id="3" creationId="{A45D7732-B4AB-44FE-AB53-7BF2C67A5910}"/>
          </ac:spMkLst>
        </pc:spChg>
        <pc:spChg chg="add mod">
          <ac:chgData name="Guest User" userId="0abe848dc9faa5b1" providerId="Windows Live" clId="Web-{C6CDECD4-EB45-43E8-A564-812178533CDC}" dt="2021-04-15T19:55:27.175" v="1211" actId="20577"/>
          <ac:spMkLst>
            <pc:docMk/>
            <pc:sldMk cId="819594343" sldId="277"/>
            <ac:spMk id="5" creationId="{EEEEB5EB-C1AF-479B-AA22-2043A7635FF6}"/>
          </ac:spMkLst>
        </pc:spChg>
        <pc:spChg chg="add del mod">
          <ac:chgData name="Guest User" userId="0abe848dc9faa5b1" providerId="Windows Live" clId="Web-{C6CDECD4-EB45-43E8-A564-812178533CDC}" dt="2021-04-15T19:55:25.222" v="1203"/>
          <ac:spMkLst>
            <pc:docMk/>
            <pc:sldMk cId="819594343" sldId="277"/>
            <ac:spMk id="7" creationId="{8ADA9A94-F825-4F91-9D19-F8F3914E4B1D}"/>
          </ac:spMkLst>
        </pc:spChg>
      </pc:sldChg>
      <pc:sldChg chg="addSp delSp modSp add replId">
        <pc:chgData name="Guest User" userId="0abe848dc9faa5b1" providerId="Windows Live" clId="Web-{C6CDECD4-EB45-43E8-A564-812178533CDC}" dt="2021-04-15T21:19:03.346" v="3791" actId="20577"/>
        <pc:sldMkLst>
          <pc:docMk/>
          <pc:sldMk cId="673625447" sldId="278"/>
        </pc:sldMkLst>
        <pc:spChg chg="mod">
          <ac:chgData name="Guest User" userId="0abe848dc9faa5b1" providerId="Windows Live" clId="Web-{C6CDECD4-EB45-43E8-A564-812178533CDC}" dt="2021-04-15T21:18:42.001" v="3789" actId="20577"/>
          <ac:spMkLst>
            <pc:docMk/>
            <pc:sldMk cId="673625447" sldId="278"/>
            <ac:spMk id="3" creationId="{CC67935B-1558-4BA8-A67A-4F14E1A4DDF7}"/>
          </ac:spMkLst>
        </pc:spChg>
        <pc:spChg chg="mod">
          <ac:chgData name="Guest User" userId="0abe848dc9faa5b1" providerId="Windows Live" clId="Web-{C6CDECD4-EB45-43E8-A564-812178533CDC}" dt="2021-04-15T21:19:03.346" v="3791" actId="20577"/>
          <ac:spMkLst>
            <pc:docMk/>
            <pc:sldMk cId="673625447" sldId="278"/>
            <ac:spMk id="5" creationId="{9349021D-E2A7-4BF5-9161-30CCF755B7A7}"/>
          </ac:spMkLst>
        </pc:spChg>
        <pc:graphicFrameChg chg="add del mod">
          <ac:chgData name="Guest User" userId="0abe848dc9faa5b1" providerId="Windows Live" clId="Web-{C6CDECD4-EB45-43E8-A564-812178533CDC}" dt="2021-04-15T20:15:43.584" v="1862"/>
          <ac:graphicFrameMkLst>
            <pc:docMk/>
            <pc:sldMk cId="673625447" sldId="278"/>
            <ac:graphicFrameMk id="4" creationId="{C6A4F947-594E-4EFA-8493-51B169397AAC}"/>
          </ac:graphicFrameMkLst>
        </pc:graphicFrameChg>
        <pc:graphicFrameChg chg="add mod modGraphic">
          <ac:chgData name="Guest User" userId="0abe848dc9faa5b1" providerId="Windows Live" clId="Web-{C6CDECD4-EB45-43E8-A564-812178533CDC}" dt="2021-04-15T21:18:46.127" v="3790"/>
          <ac:graphicFrameMkLst>
            <pc:docMk/>
            <pc:sldMk cId="673625447" sldId="278"/>
            <ac:graphicFrameMk id="7" creationId="{94E569DF-E12A-4B43-8244-891903345B27}"/>
          </ac:graphicFrameMkLst>
        </pc:graphicFrameChg>
      </pc:sldChg>
      <pc:sldChg chg="modSp add del replId">
        <pc:chgData name="Guest User" userId="0abe848dc9faa5b1" providerId="Windows Live" clId="Web-{C6CDECD4-EB45-43E8-A564-812178533CDC}" dt="2021-04-15T21:19:07.127" v="3792"/>
        <pc:sldMkLst>
          <pc:docMk/>
          <pc:sldMk cId="2041957757" sldId="279"/>
        </pc:sldMkLst>
        <pc:spChg chg="mod">
          <ac:chgData name="Guest User" userId="0abe848dc9faa5b1" providerId="Windows Live" clId="Web-{C6CDECD4-EB45-43E8-A564-812178533CDC}" dt="2021-04-15T20:19:06.917" v="1906" actId="20577"/>
          <ac:spMkLst>
            <pc:docMk/>
            <pc:sldMk cId="2041957757" sldId="279"/>
            <ac:spMk id="5" creationId="{9349021D-E2A7-4BF5-9161-30CCF755B7A7}"/>
          </ac:spMkLst>
        </pc:spChg>
      </pc:sldChg>
      <pc:sldChg chg="addSp delSp modSp add replId">
        <pc:chgData name="Guest User" userId="0abe848dc9faa5b1" providerId="Windows Live" clId="Web-{C6CDECD4-EB45-43E8-A564-812178533CDC}" dt="2021-04-15T20:32:45.924" v="2125"/>
        <pc:sldMkLst>
          <pc:docMk/>
          <pc:sldMk cId="4204806070" sldId="280"/>
        </pc:sldMkLst>
        <pc:spChg chg="mod">
          <ac:chgData name="Guest User" userId="0abe848dc9faa5b1" providerId="Windows Live" clId="Web-{C6CDECD4-EB45-43E8-A564-812178533CDC}" dt="2021-04-15T20:32:19.736" v="2094" actId="20577"/>
          <ac:spMkLst>
            <pc:docMk/>
            <pc:sldMk cId="4204806070" sldId="280"/>
            <ac:spMk id="3" creationId="{CC67935B-1558-4BA8-A67A-4F14E1A4DDF7}"/>
          </ac:spMkLst>
        </pc:spChg>
        <pc:spChg chg="mod">
          <ac:chgData name="Guest User" userId="0abe848dc9faa5b1" providerId="Windows Live" clId="Web-{C6CDECD4-EB45-43E8-A564-812178533CDC}" dt="2021-04-15T20:19:07.120" v="1908" actId="20577"/>
          <ac:spMkLst>
            <pc:docMk/>
            <pc:sldMk cId="4204806070" sldId="280"/>
            <ac:spMk id="5" creationId="{9349021D-E2A7-4BF5-9161-30CCF755B7A7}"/>
          </ac:spMkLst>
        </pc:spChg>
        <pc:graphicFrameChg chg="add mod modGraphic">
          <ac:chgData name="Guest User" userId="0abe848dc9faa5b1" providerId="Windows Live" clId="Web-{C6CDECD4-EB45-43E8-A564-812178533CDC}" dt="2021-04-15T20:32:16.704" v="2090"/>
          <ac:graphicFrameMkLst>
            <pc:docMk/>
            <pc:sldMk cId="4204806070" sldId="280"/>
            <ac:graphicFrameMk id="4" creationId="{F7460771-F5D1-4F10-AAB5-403A7FB803C4}"/>
          </ac:graphicFrameMkLst>
        </pc:graphicFrameChg>
        <pc:graphicFrameChg chg="del mod modGraphic">
          <ac:chgData name="Guest User" userId="0abe848dc9faa5b1" providerId="Windows Live" clId="Web-{C6CDECD4-EB45-43E8-A564-812178533CDC}" dt="2021-04-15T20:20:03.340" v="1937"/>
          <ac:graphicFrameMkLst>
            <pc:docMk/>
            <pc:sldMk cId="4204806070" sldId="280"/>
            <ac:graphicFrameMk id="7" creationId="{94E569DF-E12A-4B43-8244-891903345B27}"/>
          </ac:graphicFrameMkLst>
        </pc:graphicFrameChg>
        <pc:graphicFrameChg chg="add mod modGraphic">
          <ac:chgData name="Guest User" userId="0abe848dc9faa5b1" providerId="Windows Live" clId="Web-{C6CDECD4-EB45-43E8-A564-812178533CDC}" dt="2021-04-15T20:32:45.924" v="2125"/>
          <ac:graphicFrameMkLst>
            <pc:docMk/>
            <pc:sldMk cId="4204806070" sldId="280"/>
            <ac:graphicFrameMk id="8" creationId="{7AA85497-60AD-4C26-A9A5-2C966C001A53}"/>
          </ac:graphicFrameMkLst>
        </pc:graphicFrameChg>
      </pc:sldChg>
      <pc:sldChg chg="add del replId">
        <pc:chgData name="Guest User" userId="0abe848dc9faa5b1" providerId="Windows Live" clId="Web-{C6CDECD4-EB45-43E8-A564-812178533CDC}" dt="2021-04-15T21:19:31.315" v="3793"/>
        <pc:sldMkLst>
          <pc:docMk/>
          <pc:sldMk cId="1374856918" sldId="281"/>
        </pc:sldMkLst>
      </pc:sldChg>
      <pc:sldChg chg="addSp delSp modSp add del ord replId">
        <pc:chgData name="Guest User" userId="0abe848dc9faa5b1" providerId="Windows Live" clId="Web-{C6CDECD4-EB45-43E8-A564-812178533CDC}" dt="2021-04-15T21:20:51.133" v="3867"/>
        <pc:sldMkLst>
          <pc:docMk/>
          <pc:sldMk cId="2837211849" sldId="282"/>
        </pc:sldMkLst>
        <pc:spChg chg="mod">
          <ac:chgData name="Guest User" userId="0abe848dc9faa5b1" providerId="Windows Live" clId="Web-{C6CDECD4-EB45-43E8-A564-812178533CDC}" dt="2021-04-15T20:46:22.257" v="2558" actId="14100"/>
          <ac:spMkLst>
            <pc:docMk/>
            <pc:sldMk cId="2837211849" sldId="282"/>
            <ac:spMk id="3" creationId="{CC67935B-1558-4BA8-A67A-4F14E1A4DDF7}"/>
          </ac:spMkLst>
        </pc:spChg>
        <pc:spChg chg="mod">
          <ac:chgData name="Guest User" userId="0abe848dc9faa5b1" providerId="Windows Live" clId="Web-{C6CDECD4-EB45-43E8-A564-812178533CDC}" dt="2021-04-15T20:40:56.639" v="2261" actId="20577"/>
          <ac:spMkLst>
            <pc:docMk/>
            <pc:sldMk cId="2837211849" sldId="282"/>
            <ac:spMk id="5" creationId="{9349021D-E2A7-4BF5-9161-30CCF755B7A7}"/>
          </ac:spMkLst>
        </pc:spChg>
        <pc:graphicFrameChg chg="del">
          <ac:chgData name="Guest User" userId="0abe848dc9faa5b1" providerId="Windows Live" clId="Web-{C6CDECD4-EB45-43E8-A564-812178533CDC}" dt="2021-04-15T20:36:57.555" v="2128"/>
          <ac:graphicFrameMkLst>
            <pc:docMk/>
            <pc:sldMk cId="2837211849" sldId="282"/>
            <ac:graphicFrameMk id="4" creationId="{F7460771-F5D1-4F10-AAB5-403A7FB803C4}"/>
          </ac:graphicFrameMkLst>
        </pc:graphicFrameChg>
        <pc:graphicFrameChg chg="del">
          <ac:chgData name="Guest User" userId="0abe848dc9faa5b1" providerId="Windows Live" clId="Web-{C6CDECD4-EB45-43E8-A564-812178533CDC}" dt="2021-04-15T20:37:00.555" v="2129"/>
          <ac:graphicFrameMkLst>
            <pc:docMk/>
            <pc:sldMk cId="2837211849" sldId="282"/>
            <ac:graphicFrameMk id="8" creationId="{7AA85497-60AD-4C26-A9A5-2C966C001A53}"/>
          </ac:graphicFrameMkLst>
        </pc:graphicFrameChg>
        <pc:picChg chg="add mod">
          <ac:chgData name="Guest User" userId="0abe848dc9faa5b1" providerId="Windows Live" clId="Web-{C6CDECD4-EB45-43E8-A564-812178533CDC}" dt="2021-04-15T20:43:00.533" v="2345" actId="14100"/>
          <ac:picMkLst>
            <pc:docMk/>
            <pc:sldMk cId="2837211849" sldId="282"/>
            <ac:picMk id="2" creationId="{9CD4B523-F9CA-4DC3-A2C5-2C52F3A08FA5}"/>
          </ac:picMkLst>
        </pc:picChg>
      </pc:sldChg>
      <pc:sldChg chg="add del replId">
        <pc:chgData name="Guest User" userId="0abe848dc9faa5b1" providerId="Windows Live" clId="Web-{C6CDECD4-EB45-43E8-A564-812178533CDC}" dt="2021-04-15T20:37:18.712" v="2133"/>
        <pc:sldMkLst>
          <pc:docMk/>
          <pc:sldMk cId="519265025" sldId="283"/>
        </pc:sldMkLst>
      </pc:sldChg>
      <pc:sldChg chg="addSp delSp modSp add replId">
        <pc:chgData name="Guest User" userId="0abe848dc9faa5b1" providerId="Windows Live" clId="Web-{C6CDECD4-EB45-43E8-A564-812178533CDC}" dt="2021-04-15T21:19:43.347" v="3797" actId="20577"/>
        <pc:sldMkLst>
          <pc:docMk/>
          <pc:sldMk cId="3415540438" sldId="283"/>
        </pc:sldMkLst>
        <pc:spChg chg="mod">
          <ac:chgData name="Guest User" userId="0abe848dc9faa5b1" providerId="Windows Live" clId="Web-{C6CDECD4-EB45-43E8-A564-812178533CDC}" dt="2021-04-15T21:19:43.347" v="3797" actId="20577"/>
          <ac:spMkLst>
            <pc:docMk/>
            <pc:sldMk cId="3415540438" sldId="283"/>
            <ac:spMk id="3" creationId="{CC67935B-1558-4BA8-A67A-4F14E1A4DDF7}"/>
          </ac:spMkLst>
        </pc:spChg>
        <pc:graphicFrameChg chg="del">
          <ac:chgData name="Guest User" userId="0abe848dc9faa5b1" providerId="Windows Live" clId="Web-{C6CDECD4-EB45-43E8-A564-812178533CDC}" dt="2021-04-15T20:37:57.838" v="2136"/>
          <ac:graphicFrameMkLst>
            <pc:docMk/>
            <pc:sldMk cId="3415540438" sldId="283"/>
            <ac:graphicFrameMk id="4" creationId="{F7460771-F5D1-4F10-AAB5-403A7FB803C4}"/>
          </ac:graphicFrameMkLst>
        </pc:graphicFrameChg>
        <pc:graphicFrameChg chg="del">
          <ac:chgData name="Guest User" userId="0abe848dc9faa5b1" providerId="Windows Live" clId="Web-{C6CDECD4-EB45-43E8-A564-812178533CDC}" dt="2021-04-15T20:38:07.885" v="2137"/>
          <ac:graphicFrameMkLst>
            <pc:docMk/>
            <pc:sldMk cId="3415540438" sldId="283"/>
            <ac:graphicFrameMk id="8" creationId="{7AA85497-60AD-4C26-A9A5-2C966C001A53}"/>
          </ac:graphicFrameMkLst>
        </pc:graphicFrameChg>
        <pc:picChg chg="add mod">
          <ac:chgData name="Guest User" userId="0abe848dc9faa5b1" providerId="Windows Live" clId="Web-{C6CDECD4-EB45-43E8-A564-812178533CDC}" dt="2021-04-15T20:40:27.498" v="2239" actId="14100"/>
          <ac:picMkLst>
            <pc:docMk/>
            <pc:sldMk cId="3415540438" sldId="283"/>
            <ac:picMk id="2" creationId="{3E38BCED-9CE3-4925-B0F1-DD6BAEFFDD1D}"/>
          </ac:picMkLst>
        </pc:picChg>
      </pc:sldChg>
      <pc:sldChg chg="addSp delSp modSp add replId">
        <pc:chgData name="Guest User" userId="0abe848dc9faa5b1" providerId="Windows Live" clId="Web-{C6CDECD4-EB45-43E8-A564-812178533CDC}" dt="2021-04-15T21:21:03.071" v="3870" actId="20577"/>
        <pc:sldMkLst>
          <pc:docMk/>
          <pc:sldMk cId="475239371" sldId="284"/>
        </pc:sldMkLst>
        <pc:spChg chg="mod">
          <ac:chgData name="Guest User" userId="0abe848dc9faa5b1" providerId="Windows Live" clId="Web-{C6CDECD4-EB45-43E8-A564-812178533CDC}" dt="2021-04-15T21:21:03.071" v="3870" actId="20577"/>
          <ac:spMkLst>
            <pc:docMk/>
            <pc:sldMk cId="475239371" sldId="284"/>
            <ac:spMk id="3" creationId="{CC67935B-1558-4BA8-A67A-4F14E1A4DDF7}"/>
          </ac:spMkLst>
        </pc:spChg>
        <pc:spChg chg="mod">
          <ac:chgData name="Guest User" userId="0abe848dc9faa5b1" providerId="Windows Live" clId="Web-{C6CDECD4-EB45-43E8-A564-812178533CDC}" dt="2021-04-15T20:55:09.119" v="2795" actId="20577"/>
          <ac:spMkLst>
            <pc:docMk/>
            <pc:sldMk cId="475239371" sldId="284"/>
            <ac:spMk id="5" creationId="{9349021D-E2A7-4BF5-9161-30CCF755B7A7}"/>
          </ac:spMkLst>
        </pc:spChg>
        <pc:graphicFrameChg chg="add mod modGraphic">
          <ac:chgData name="Guest User" userId="0abe848dc9faa5b1" providerId="Windows Live" clId="Web-{C6CDECD4-EB45-43E8-A564-812178533CDC}" dt="2021-04-15T21:03:55.681" v="2996" actId="1076"/>
          <ac:graphicFrameMkLst>
            <pc:docMk/>
            <pc:sldMk cId="475239371" sldId="284"/>
            <ac:graphicFrameMk id="6" creationId="{A10C2733-6E89-4041-A1FB-A1D8A02FC14A}"/>
          </ac:graphicFrameMkLst>
        </pc:graphicFrameChg>
        <pc:graphicFrameChg chg="add mod modGraphic">
          <ac:chgData name="Guest User" userId="0abe848dc9faa5b1" providerId="Windows Live" clId="Web-{C6CDECD4-EB45-43E8-A564-812178533CDC}" dt="2021-04-15T21:03:39.790" v="2991" actId="1076"/>
          <ac:graphicFrameMkLst>
            <pc:docMk/>
            <pc:sldMk cId="475239371" sldId="284"/>
            <ac:graphicFrameMk id="8" creationId="{A3813C33-16AC-4257-9323-5B70719B9600}"/>
          </ac:graphicFrameMkLst>
        </pc:graphicFrameChg>
        <pc:graphicFrameChg chg="add del">
          <ac:chgData name="Guest User" userId="0abe848dc9faa5b1" providerId="Windows Live" clId="Web-{C6CDECD4-EB45-43E8-A564-812178533CDC}" dt="2021-04-15T21:02:55.070" v="2978"/>
          <ac:graphicFrameMkLst>
            <pc:docMk/>
            <pc:sldMk cId="475239371" sldId="284"/>
            <ac:graphicFrameMk id="10" creationId="{8E9FF3F9-E2EC-437E-9CB5-AB8DAA6A5891}"/>
          </ac:graphicFrameMkLst>
        </pc:graphicFrameChg>
      </pc:sldChg>
      <pc:sldChg chg="addSp delSp modSp add replId">
        <pc:chgData name="Guest User" userId="0abe848dc9faa5b1" providerId="Windows Live" clId="Web-{C6CDECD4-EB45-43E8-A564-812178533CDC}" dt="2021-04-15T21:04:25.025" v="2999" actId="14100"/>
        <pc:sldMkLst>
          <pc:docMk/>
          <pc:sldMk cId="603182849" sldId="285"/>
        </pc:sldMkLst>
        <pc:spChg chg="mod">
          <ac:chgData name="Guest User" userId="0abe848dc9faa5b1" providerId="Windows Live" clId="Web-{C6CDECD4-EB45-43E8-A564-812178533CDC}" dt="2021-04-15T21:01:38.238" v="2961" actId="20577"/>
          <ac:spMkLst>
            <pc:docMk/>
            <pc:sldMk cId="603182849" sldId="285"/>
            <ac:spMk id="3" creationId="{CC67935B-1558-4BA8-A67A-4F14E1A4DDF7}"/>
          </ac:spMkLst>
        </pc:spChg>
        <pc:spChg chg="mod">
          <ac:chgData name="Guest User" userId="0abe848dc9faa5b1" providerId="Windows Live" clId="Web-{C6CDECD4-EB45-43E8-A564-812178533CDC}" dt="2021-04-15T20:55:15.275" v="2801" actId="20577"/>
          <ac:spMkLst>
            <pc:docMk/>
            <pc:sldMk cId="603182849" sldId="285"/>
            <ac:spMk id="5" creationId="{9349021D-E2A7-4BF5-9161-30CCF755B7A7}"/>
          </ac:spMkLst>
        </pc:spChg>
        <pc:graphicFrameChg chg="add del mod modGraphic">
          <ac:chgData name="Guest User" userId="0abe848dc9faa5b1" providerId="Windows Live" clId="Web-{C6CDECD4-EB45-43E8-A564-812178533CDC}" dt="2021-04-15T21:04:02.322" v="2997"/>
          <ac:graphicFrameMkLst>
            <pc:docMk/>
            <pc:sldMk cId="603182849" sldId="285"/>
            <ac:graphicFrameMk id="6" creationId="{CC928865-49B4-495D-91EE-12FAC79847A4}"/>
          </ac:graphicFrameMkLst>
        </pc:graphicFrameChg>
        <pc:picChg chg="del">
          <ac:chgData name="Guest User" userId="0abe848dc9faa5b1" providerId="Windows Live" clId="Web-{C6CDECD4-EB45-43E8-A564-812178533CDC}" dt="2021-04-15T20:47:48.681" v="2662"/>
          <ac:picMkLst>
            <pc:docMk/>
            <pc:sldMk cId="603182849" sldId="285"/>
            <ac:picMk id="2" creationId="{9CD4B523-F9CA-4DC3-A2C5-2C52F3A08FA5}"/>
          </ac:picMkLst>
        </pc:picChg>
        <pc:picChg chg="add mod">
          <ac:chgData name="Guest User" userId="0abe848dc9faa5b1" providerId="Windows Live" clId="Web-{C6CDECD4-EB45-43E8-A564-812178533CDC}" dt="2021-04-15T21:04:25.025" v="2999" actId="14100"/>
          <ac:picMkLst>
            <pc:docMk/>
            <pc:sldMk cId="603182849" sldId="285"/>
            <ac:picMk id="7" creationId="{56EBB752-B767-4706-B301-F7B255E870EC}"/>
          </ac:picMkLst>
        </pc:picChg>
        <pc:picChg chg="add mod">
          <ac:chgData name="Guest User" userId="0abe848dc9faa5b1" providerId="Windows Live" clId="Web-{C6CDECD4-EB45-43E8-A564-812178533CDC}" dt="2021-04-15T21:04:20.822" v="2998" actId="14100"/>
          <ac:picMkLst>
            <pc:docMk/>
            <pc:sldMk cId="603182849" sldId="285"/>
            <ac:picMk id="9" creationId="{225AC521-712B-415B-A457-54D70235CC58}"/>
          </ac:picMkLst>
        </pc:picChg>
        <pc:picChg chg="add del">
          <ac:chgData name="Guest User" userId="0abe848dc9faa5b1" providerId="Windows Live" clId="Web-{C6CDECD4-EB45-43E8-A564-812178533CDC}" dt="2021-04-15T21:01:58.441" v="2966"/>
          <ac:picMkLst>
            <pc:docMk/>
            <pc:sldMk cId="603182849" sldId="285"/>
            <ac:picMk id="11" creationId="{FCD563C2-53A8-4B4D-8B76-7E12FE65BDF1}"/>
          </ac:picMkLst>
        </pc:picChg>
      </pc:sldChg>
      <pc:sldChg chg="addSp delSp modSp new del">
        <pc:chgData name="Guest User" userId="0abe848dc9faa5b1" providerId="Windows Live" clId="Web-{C6CDECD4-EB45-43E8-A564-812178533CDC}" dt="2021-04-15T21:09:55.378" v="3316"/>
        <pc:sldMkLst>
          <pc:docMk/>
          <pc:sldMk cId="3346296053" sldId="286"/>
        </pc:sldMkLst>
        <pc:spChg chg="del">
          <ac:chgData name="Guest User" userId="0abe848dc9faa5b1" providerId="Windows Live" clId="Web-{C6CDECD4-EB45-43E8-A564-812178533CDC}" dt="2021-04-15T20:55:27.572" v="2804"/>
          <ac:spMkLst>
            <pc:docMk/>
            <pc:sldMk cId="3346296053" sldId="286"/>
            <ac:spMk id="2" creationId="{83135071-3BC0-4664-84AC-9E02521A835B}"/>
          </ac:spMkLst>
        </pc:spChg>
        <pc:spChg chg="del">
          <ac:chgData name="Guest User" userId="0abe848dc9faa5b1" providerId="Windows Live" clId="Web-{C6CDECD4-EB45-43E8-A564-812178533CDC}" dt="2021-04-15T20:54:58.822" v="2790"/>
          <ac:spMkLst>
            <pc:docMk/>
            <pc:sldMk cId="3346296053" sldId="286"/>
            <ac:spMk id="3" creationId="{A9C5683C-2060-4B9A-89C7-CB7B21CA0099}"/>
          </ac:spMkLst>
        </pc:spChg>
        <pc:spChg chg="add">
          <ac:chgData name="Guest User" userId="0abe848dc9faa5b1" providerId="Windows Live" clId="Web-{C6CDECD4-EB45-43E8-A564-812178533CDC}" dt="2021-04-15T20:55:24.197" v="2802"/>
          <ac:spMkLst>
            <pc:docMk/>
            <pc:sldMk cId="3346296053" sldId="286"/>
            <ac:spMk id="6" creationId="{0E9ACD1E-0A92-4DE9-AC20-C2ED5E22DDA3}"/>
          </ac:spMkLst>
        </pc:spChg>
        <pc:spChg chg="add del">
          <ac:chgData name="Guest User" userId="0abe848dc9faa5b1" providerId="Windows Live" clId="Web-{C6CDECD4-EB45-43E8-A564-812178533CDC}" dt="2021-04-15T20:55:31.119" v="2805"/>
          <ac:spMkLst>
            <pc:docMk/>
            <pc:sldMk cId="3346296053" sldId="286"/>
            <ac:spMk id="8" creationId="{78FB3142-2665-4082-80A3-19CAEDEAA26F}"/>
          </ac:spMkLst>
        </pc:spChg>
        <pc:picChg chg="add mod ord">
          <ac:chgData name="Guest User" userId="0abe848dc9faa5b1" providerId="Windows Live" clId="Web-{C6CDECD4-EB45-43E8-A564-812178533CDC}" dt="2021-04-15T20:54:58.822" v="2790"/>
          <ac:picMkLst>
            <pc:docMk/>
            <pc:sldMk cId="3346296053" sldId="286"/>
            <ac:picMk id="4" creationId="{F00086A4-00AB-4405-B766-D4535A20630C}"/>
          </ac:picMkLst>
        </pc:picChg>
      </pc:sldChg>
      <pc:sldChg chg="addSp delSp modSp add del replId">
        <pc:chgData name="Guest User" userId="0abe848dc9faa5b1" providerId="Windows Live" clId="Web-{C6CDECD4-EB45-43E8-A564-812178533CDC}" dt="2021-04-15T21:09:19.487" v="3303"/>
        <pc:sldMkLst>
          <pc:docMk/>
          <pc:sldMk cId="2760129820" sldId="287"/>
        </pc:sldMkLst>
        <pc:spChg chg="mod">
          <ac:chgData name="Guest User" userId="0abe848dc9faa5b1" providerId="Windows Live" clId="Web-{C6CDECD4-EB45-43E8-A564-812178533CDC}" dt="2021-04-15T21:08:48.470" v="3255" actId="20577"/>
          <ac:spMkLst>
            <pc:docMk/>
            <pc:sldMk cId="2760129820" sldId="287"/>
            <ac:spMk id="3" creationId="{CC67935B-1558-4BA8-A67A-4F14E1A4DDF7}"/>
          </ac:spMkLst>
        </pc:spChg>
        <pc:spChg chg="mod">
          <ac:chgData name="Guest User" userId="0abe848dc9faa5b1" providerId="Windows Live" clId="Web-{C6CDECD4-EB45-43E8-A564-812178533CDC}" dt="2021-04-15T21:06:47.201" v="3112" actId="20577"/>
          <ac:spMkLst>
            <pc:docMk/>
            <pc:sldMk cId="2760129820" sldId="287"/>
            <ac:spMk id="5" creationId="{9349021D-E2A7-4BF5-9161-30CCF755B7A7}"/>
          </ac:spMkLst>
        </pc:spChg>
        <pc:graphicFrameChg chg="del">
          <ac:chgData name="Guest User" userId="0abe848dc9faa5b1" providerId="Windows Live" clId="Web-{C6CDECD4-EB45-43E8-A564-812178533CDC}" dt="2021-04-15T20:56:26.402" v="2811"/>
          <ac:graphicFrameMkLst>
            <pc:docMk/>
            <pc:sldMk cId="2760129820" sldId="287"/>
            <ac:graphicFrameMk id="6" creationId="{CC928865-49B4-495D-91EE-12FAC79847A4}"/>
          </ac:graphicFrameMkLst>
        </pc:graphicFrameChg>
        <pc:picChg chg="add del">
          <ac:chgData name="Guest User" userId="0abe848dc9faa5b1" providerId="Windows Live" clId="Web-{C6CDECD4-EB45-43E8-A564-812178533CDC}" dt="2021-04-15T21:04:38.119" v="3009"/>
          <ac:picMkLst>
            <pc:docMk/>
            <pc:sldMk cId="2760129820" sldId="287"/>
            <ac:picMk id="2" creationId="{DEABE4DC-A95F-4ACE-BABE-248ED061422C}"/>
          </ac:picMkLst>
        </pc:picChg>
        <pc:picChg chg="add del">
          <ac:chgData name="Guest User" userId="0abe848dc9faa5b1" providerId="Windows Live" clId="Web-{C6CDECD4-EB45-43E8-A564-812178533CDC}" dt="2021-04-15T20:56:57.575" v="2848"/>
          <ac:picMkLst>
            <pc:docMk/>
            <pc:sldMk cId="2760129820" sldId="287"/>
            <ac:picMk id="4" creationId="{721654C0-1B58-4DE7-AD7A-AE458BE29FBF}"/>
          </ac:picMkLst>
        </pc:picChg>
        <pc:picChg chg="del">
          <ac:chgData name="Guest User" userId="0abe848dc9faa5b1" providerId="Windows Live" clId="Web-{C6CDECD4-EB45-43E8-A564-812178533CDC}" dt="2021-04-15T20:56:21.886" v="2810"/>
          <ac:picMkLst>
            <pc:docMk/>
            <pc:sldMk cId="2760129820" sldId="287"/>
            <ac:picMk id="7" creationId="{56EBB752-B767-4706-B301-F7B255E870EC}"/>
          </ac:picMkLst>
        </pc:picChg>
      </pc:sldChg>
      <pc:sldChg chg="addSp delSp modSp new mod modClrScheme chgLayout">
        <pc:chgData name="Guest User" userId="0abe848dc9faa5b1" providerId="Windows Live" clId="Web-{C6CDECD4-EB45-43E8-A564-812178533CDC}" dt="2021-04-15T21:22:46.167" v="3900"/>
        <pc:sldMkLst>
          <pc:docMk/>
          <pc:sldMk cId="3625278227" sldId="287"/>
        </pc:sldMkLst>
        <pc:spChg chg="del mod ord">
          <ac:chgData name="Guest User" userId="0abe848dc9faa5b1" providerId="Windows Live" clId="Web-{C6CDECD4-EB45-43E8-A564-812178533CDC}" dt="2021-04-15T21:21:56.182" v="3877"/>
          <ac:spMkLst>
            <pc:docMk/>
            <pc:sldMk cId="3625278227" sldId="287"/>
            <ac:spMk id="2" creationId="{23D776E0-2793-4794-BA51-780EEA9E1552}"/>
          </ac:spMkLst>
        </pc:spChg>
        <pc:spChg chg="del">
          <ac:chgData name="Guest User" userId="0abe848dc9faa5b1" providerId="Windows Live" clId="Web-{C6CDECD4-EB45-43E8-A564-812178533CDC}" dt="2021-04-15T21:09:38.815" v="3305"/>
          <ac:spMkLst>
            <pc:docMk/>
            <pc:sldMk cId="3625278227" sldId="287"/>
            <ac:spMk id="3" creationId="{95DD1DAD-9C06-456F-878F-C4D3D10E1ABB}"/>
          </ac:spMkLst>
        </pc:spChg>
        <pc:spChg chg="add del mod">
          <ac:chgData name="Guest User" userId="0abe848dc9faa5b1" providerId="Windows Live" clId="Web-{C6CDECD4-EB45-43E8-A564-812178533CDC}" dt="2021-04-15T21:22:06.323" v="3879"/>
          <ac:spMkLst>
            <pc:docMk/>
            <pc:sldMk cId="3625278227" sldId="287"/>
            <ac:spMk id="9" creationId="{FBE8EDD5-9C23-45FB-A502-A6506C0E1FF9}"/>
          </ac:spMkLst>
        </pc:spChg>
        <pc:spChg chg="add mod">
          <ac:chgData name="Guest User" userId="0abe848dc9faa5b1" providerId="Windows Live" clId="Web-{C6CDECD4-EB45-43E8-A564-812178533CDC}" dt="2021-04-15T21:22:38.792" v="3898" actId="20577"/>
          <ac:spMkLst>
            <pc:docMk/>
            <pc:sldMk cId="3625278227" sldId="287"/>
            <ac:spMk id="11" creationId="{ED519702-75B2-4588-BB6B-2EA7AF8D9F19}"/>
          </ac:spMkLst>
        </pc:spChg>
        <pc:graphicFrameChg chg="add del mod">
          <ac:chgData name="Guest User" userId="0abe848dc9faa5b1" providerId="Windows Live" clId="Web-{C6CDECD4-EB45-43E8-A564-812178533CDC}" dt="2021-04-15T21:21:34.978" v="3872"/>
          <ac:graphicFrameMkLst>
            <pc:docMk/>
            <pc:sldMk cId="3625278227" sldId="287"/>
            <ac:graphicFrameMk id="5" creationId="{D8874CEC-B7E0-4985-A125-1A7239A1C817}"/>
          </ac:graphicFrameMkLst>
        </pc:graphicFrameChg>
        <pc:picChg chg="add del mod">
          <ac:chgData name="Guest User" userId="0abe848dc9faa5b1" providerId="Windows Live" clId="Web-{C6CDECD4-EB45-43E8-A564-812178533CDC}" dt="2021-04-15T21:22:46.167" v="3900"/>
          <ac:picMkLst>
            <pc:docMk/>
            <pc:sldMk cId="3625278227" sldId="287"/>
            <ac:picMk id="6" creationId="{9556EEC7-6BB0-4214-9BDF-0C79B7C41919}"/>
          </ac:picMkLst>
        </pc:picChg>
        <pc:picChg chg="add del mod">
          <ac:chgData name="Guest User" userId="0abe848dc9faa5b1" providerId="Windows Live" clId="Web-{C6CDECD4-EB45-43E8-A564-812178533CDC}" dt="2021-04-15T21:22:42.058" v="3899"/>
          <ac:picMkLst>
            <pc:docMk/>
            <pc:sldMk cId="3625278227" sldId="287"/>
            <ac:picMk id="7" creationId="{4187249B-16C5-4DCE-8B86-39F73AA49643}"/>
          </ac:picMkLst>
        </pc:picChg>
      </pc:sldChg>
      <pc:sldChg chg="add del replId">
        <pc:chgData name="Guest User" userId="0abe848dc9faa5b1" providerId="Windows Live" clId="Web-{C6CDECD4-EB45-43E8-A564-812178533CDC}" dt="2021-04-15T20:56:16.886" v="2809"/>
        <pc:sldMkLst>
          <pc:docMk/>
          <pc:sldMk cId="1649976128" sldId="2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E85B5-3D93-4524-9937-BB201FC58E3D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98737A7-D917-4374-B18C-6BF0258E0086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 Landscape of Data</a:t>
          </a:r>
          <a:endParaRPr lang="en-GB" dirty="0"/>
        </a:p>
      </dgm:t>
    </dgm:pt>
    <dgm:pt modelId="{5A420B4C-FE22-42E7-BAFB-C1A6C8798A97}" type="parTrans" cxnId="{8F2A0F6A-8E37-4D52-A1BA-F0C8F961F5CE}">
      <dgm:prSet/>
      <dgm:spPr/>
      <dgm:t>
        <a:bodyPr/>
        <a:lstStyle/>
        <a:p>
          <a:endParaRPr lang="en-GB"/>
        </a:p>
      </dgm:t>
    </dgm:pt>
    <dgm:pt modelId="{B38D59BF-F897-467A-88CE-ECD5E37975A4}" type="sibTrans" cxnId="{8F2A0F6A-8E37-4D52-A1BA-F0C8F961F5CE}">
      <dgm:prSet/>
      <dgm:spPr/>
      <dgm:t>
        <a:bodyPr/>
        <a:lstStyle/>
        <a:p>
          <a:endParaRPr lang="en-GB"/>
        </a:p>
      </dgm:t>
    </dgm:pt>
    <dgm:pt modelId="{4E2181A1-0B24-402D-81C9-0B5D00A01711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 Descriptive Analytics</a:t>
          </a:r>
          <a:endParaRPr lang="en-GB" dirty="0"/>
        </a:p>
      </dgm:t>
    </dgm:pt>
    <dgm:pt modelId="{129BDAC2-30D2-4C14-8B10-9F2E5C1554B5}" type="parTrans" cxnId="{A99493B9-29F0-4D68-8548-AA3E3BA1A494}">
      <dgm:prSet/>
      <dgm:spPr/>
      <dgm:t>
        <a:bodyPr/>
        <a:lstStyle/>
        <a:p>
          <a:endParaRPr lang="en-GB"/>
        </a:p>
      </dgm:t>
    </dgm:pt>
    <dgm:pt modelId="{7E4CE8F1-0B2A-447C-B1D7-E841E30DD5A6}" type="sibTrans" cxnId="{A99493B9-29F0-4D68-8548-AA3E3BA1A494}">
      <dgm:prSet/>
      <dgm:spPr/>
      <dgm:t>
        <a:bodyPr/>
        <a:lstStyle/>
        <a:p>
          <a:endParaRPr lang="en-GB"/>
        </a:p>
      </dgm:t>
    </dgm:pt>
    <dgm:pt modelId="{F0C038ED-1146-47AC-8B87-B1CEB117299C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 Proposed Solution</a:t>
          </a:r>
          <a:endParaRPr lang="en-GB" dirty="0"/>
        </a:p>
      </dgm:t>
    </dgm:pt>
    <dgm:pt modelId="{076E0C27-A2D2-4BFE-A350-AC40F2450548}" type="parTrans" cxnId="{C8C39D71-F425-4BFC-9DC0-BA4A6D817C42}">
      <dgm:prSet/>
      <dgm:spPr/>
      <dgm:t>
        <a:bodyPr/>
        <a:lstStyle/>
        <a:p>
          <a:endParaRPr lang="en-GB"/>
        </a:p>
      </dgm:t>
    </dgm:pt>
    <dgm:pt modelId="{4F61E3DE-564C-4967-A9E7-0A97BECDB1C3}" type="sibTrans" cxnId="{C8C39D71-F425-4BFC-9DC0-BA4A6D817C42}">
      <dgm:prSet/>
      <dgm:spPr/>
      <dgm:t>
        <a:bodyPr/>
        <a:lstStyle/>
        <a:p>
          <a:endParaRPr lang="en-GB"/>
        </a:p>
      </dgm:t>
    </dgm:pt>
    <dgm:pt modelId="{F0C814F8-D16D-45BC-BDFF-94007C2E464D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 Predictive Analytics</a:t>
          </a:r>
          <a:endParaRPr lang="en-GB" dirty="0"/>
        </a:p>
      </dgm:t>
    </dgm:pt>
    <dgm:pt modelId="{CBD1104E-047B-491E-8695-5DF506632F2B}" type="parTrans" cxnId="{F3F24919-5E89-4F2F-A087-EAE048299AE1}">
      <dgm:prSet/>
      <dgm:spPr/>
      <dgm:t>
        <a:bodyPr/>
        <a:lstStyle/>
        <a:p>
          <a:endParaRPr lang="en-GB"/>
        </a:p>
      </dgm:t>
    </dgm:pt>
    <dgm:pt modelId="{666CC7FA-06AF-4D92-AF04-F64424D29F08}" type="sibTrans" cxnId="{F3F24919-5E89-4F2F-A087-EAE048299AE1}">
      <dgm:prSet/>
      <dgm:spPr/>
      <dgm:t>
        <a:bodyPr/>
        <a:lstStyle/>
        <a:p>
          <a:endParaRPr lang="en-GB"/>
        </a:p>
      </dgm:t>
    </dgm:pt>
    <dgm:pt modelId="{52317554-1670-4FFF-9939-F1F574EAC45A}" type="pres">
      <dgm:prSet presAssocID="{84EE85B5-3D93-4524-9937-BB201FC58E3D}" presName="Name0" presStyleCnt="0">
        <dgm:presLayoutVars>
          <dgm:dir/>
          <dgm:resizeHandles val="exact"/>
        </dgm:presLayoutVars>
      </dgm:prSet>
      <dgm:spPr/>
    </dgm:pt>
    <dgm:pt modelId="{3C812043-CEC3-42F7-8E43-17853A630DAF}" type="pres">
      <dgm:prSet presAssocID="{A98737A7-D917-4374-B18C-6BF0258E0086}" presName="Name5" presStyleLbl="vennNode1" presStyleIdx="0" presStyleCnt="4">
        <dgm:presLayoutVars>
          <dgm:bulletEnabled val="1"/>
        </dgm:presLayoutVars>
      </dgm:prSet>
      <dgm:spPr/>
    </dgm:pt>
    <dgm:pt modelId="{FAD6460C-04FA-4853-9ECC-EAE09833A6AF}" type="pres">
      <dgm:prSet presAssocID="{B38D59BF-F897-467A-88CE-ECD5E37975A4}" presName="space" presStyleCnt="0"/>
      <dgm:spPr/>
    </dgm:pt>
    <dgm:pt modelId="{7E217A30-49B1-4687-BDD9-8AFE9A358EE9}" type="pres">
      <dgm:prSet presAssocID="{4E2181A1-0B24-402D-81C9-0B5D00A01711}" presName="Name5" presStyleLbl="vennNode1" presStyleIdx="1" presStyleCnt="4">
        <dgm:presLayoutVars>
          <dgm:bulletEnabled val="1"/>
        </dgm:presLayoutVars>
      </dgm:prSet>
      <dgm:spPr/>
    </dgm:pt>
    <dgm:pt modelId="{420B96B5-20C1-435B-9793-9B0375410AF7}" type="pres">
      <dgm:prSet presAssocID="{7E4CE8F1-0B2A-447C-B1D7-E841E30DD5A6}" presName="space" presStyleCnt="0"/>
      <dgm:spPr/>
    </dgm:pt>
    <dgm:pt modelId="{DD246810-B086-4F73-B18A-A59566473B59}" type="pres">
      <dgm:prSet presAssocID="{F0C038ED-1146-47AC-8B87-B1CEB117299C}" presName="Name5" presStyleLbl="vennNode1" presStyleIdx="2" presStyleCnt="4">
        <dgm:presLayoutVars>
          <dgm:bulletEnabled val="1"/>
        </dgm:presLayoutVars>
      </dgm:prSet>
      <dgm:spPr/>
    </dgm:pt>
    <dgm:pt modelId="{0FAD5703-F6AB-4C25-8175-FC3F93BD768C}" type="pres">
      <dgm:prSet presAssocID="{4F61E3DE-564C-4967-A9E7-0A97BECDB1C3}" presName="space" presStyleCnt="0"/>
      <dgm:spPr/>
    </dgm:pt>
    <dgm:pt modelId="{2E769D27-F61B-41E3-B277-526DB5EAF4F6}" type="pres">
      <dgm:prSet presAssocID="{F0C814F8-D16D-45BC-BDFF-94007C2E464D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F4C38A11-F007-4426-9A6F-A4F6F45CF6F8}" type="presOf" srcId="{F0C038ED-1146-47AC-8B87-B1CEB117299C}" destId="{DD246810-B086-4F73-B18A-A59566473B59}" srcOrd="0" destOrd="0" presId="urn:microsoft.com/office/officeart/2005/8/layout/venn3"/>
    <dgm:cxn modelId="{F3F24919-5E89-4F2F-A087-EAE048299AE1}" srcId="{84EE85B5-3D93-4524-9937-BB201FC58E3D}" destId="{F0C814F8-D16D-45BC-BDFF-94007C2E464D}" srcOrd="3" destOrd="0" parTransId="{CBD1104E-047B-491E-8695-5DF506632F2B}" sibTransId="{666CC7FA-06AF-4D92-AF04-F64424D29F08}"/>
    <dgm:cxn modelId="{8F2A0F6A-8E37-4D52-A1BA-F0C8F961F5CE}" srcId="{84EE85B5-3D93-4524-9937-BB201FC58E3D}" destId="{A98737A7-D917-4374-B18C-6BF0258E0086}" srcOrd="0" destOrd="0" parTransId="{5A420B4C-FE22-42E7-BAFB-C1A6C8798A97}" sibTransId="{B38D59BF-F897-467A-88CE-ECD5E37975A4}"/>
    <dgm:cxn modelId="{C8C39D71-F425-4BFC-9DC0-BA4A6D817C42}" srcId="{84EE85B5-3D93-4524-9937-BB201FC58E3D}" destId="{F0C038ED-1146-47AC-8B87-B1CEB117299C}" srcOrd="2" destOrd="0" parTransId="{076E0C27-A2D2-4BFE-A350-AC40F2450548}" sibTransId="{4F61E3DE-564C-4967-A9E7-0A97BECDB1C3}"/>
    <dgm:cxn modelId="{ACCF4D7B-E5E8-43DF-B3CC-810C7CC81A65}" type="presOf" srcId="{A98737A7-D917-4374-B18C-6BF0258E0086}" destId="{3C812043-CEC3-42F7-8E43-17853A630DAF}" srcOrd="0" destOrd="0" presId="urn:microsoft.com/office/officeart/2005/8/layout/venn3"/>
    <dgm:cxn modelId="{D5B233AA-80E4-4251-B904-C1FD2DE5B2B3}" type="presOf" srcId="{84EE85B5-3D93-4524-9937-BB201FC58E3D}" destId="{52317554-1670-4FFF-9939-F1F574EAC45A}" srcOrd="0" destOrd="0" presId="urn:microsoft.com/office/officeart/2005/8/layout/venn3"/>
    <dgm:cxn modelId="{A99493B9-29F0-4D68-8548-AA3E3BA1A494}" srcId="{84EE85B5-3D93-4524-9937-BB201FC58E3D}" destId="{4E2181A1-0B24-402D-81C9-0B5D00A01711}" srcOrd="1" destOrd="0" parTransId="{129BDAC2-30D2-4C14-8B10-9F2E5C1554B5}" sibTransId="{7E4CE8F1-0B2A-447C-B1D7-E841E30DD5A6}"/>
    <dgm:cxn modelId="{110A97CD-0B3E-4F7D-A444-291D21952C93}" type="presOf" srcId="{4E2181A1-0B24-402D-81C9-0B5D00A01711}" destId="{7E217A30-49B1-4687-BDD9-8AFE9A358EE9}" srcOrd="0" destOrd="0" presId="urn:microsoft.com/office/officeart/2005/8/layout/venn3"/>
    <dgm:cxn modelId="{FE26D8CE-73FA-4D0D-96BF-1DC41DABA7D4}" type="presOf" srcId="{F0C814F8-D16D-45BC-BDFF-94007C2E464D}" destId="{2E769D27-F61B-41E3-B277-526DB5EAF4F6}" srcOrd="0" destOrd="0" presId="urn:microsoft.com/office/officeart/2005/8/layout/venn3"/>
    <dgm:cxn modelId="{4EE43F29-DF52-4194-8E34-FAE936E2811A}" type="presParOf" srcId="{52317554-1670-4FFF-9939-F1F574EAC45A}" destId="{3C812043-CEC3-42F7-8E43-17853A630DAF}" srcOrd="0" destOrd="0" presId="urn:microsoft.com/office/officeart/2005/8/layout/venn3"/>
    <dgm:cxn modelId="{AAD18191-383A-4284-B834-C5C4A82E286A}" type="presParOf" srcId="{52317554-1670-4FFF-9939-F1F574EAC45A}" destId="{FAD6460C-04FA-4853-9ECC-EAE09833A6AF}" srcOrd="1" destOrd="0" presId="urn:microsoft.com/office/officeart/2005/8/layout/venn3"/>
    <dgm:cxn modelId="{26502D4D-CDF3-4612-BB64-A5B657B6AD92}" type="presParOf" srcId="{52317554-1670-4FFF-9939-F1F574EAC45A}" destId="{7E217A30-49B1-4687-BDD9-8AFE9A358EE9}" srcOrd="2" destOrd="0" presId="urn:microsoft.com/office/officeart/2005/8/layout/venn3"/>
    <dgm:cxn modelId="{334292D0-606C-4115-B73A-25B9425DBC30}" type="presParOf" srcId="{52317554-1670-4FFF-9939-F1F574EAC45A}" destId="{420B96B5-20C1-435B-9793-9B0375410AF7}" srcOrd="3" destOrd="0" presId="urn:microsoft.com/office/officeart/2005/8/layout/venn3"/>
    <dgm:cxn modelId="{AD1461C7-9816-464C-9A01-8BB0C92FD528}" type="presParOf" srcId="{52317554-1670-4FFF-9939-F1F574EAC45A}" destId="{DD246810-B086-4F73-B18A-A59566473B59}" srcOrd="4" destOrd="0" presId="urn:microsoft.com/office/officeart/2005/8/layout/venn3"/>
    <dgm:cxn modelId="{52384709-8661-4415-A5F1-EECA523DDE64}" type="presParOf" srcId="{52317554-1670-4FFF-9939-F1F574EAC45A}" destId="{0FAD5703-F6AB-4C25-8175-FC3F93BD768C}" srcOrd="5" destOrd="0" presId="urn:microsoft.com/office/officeart/2005/8/layout/venn3"/>
    <dgm:cxn modelId="{64F82FB0-D349-44D6-9D05-FDDD495F1038}" type="presParOf" srcId="{52317554-1670-4FFF-9939-F1F574EAC45A}" destId="{2E769D27-F61B-41E3-B277-526DB5EAF4F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12043-CEC3-42F7-8E43-17853A630DAF}">
      <dsp:nvSpPr>
        <dsp:cNvPr id="0" name=""/>
        <dsp:cNvSpPr/>
      </dsp:nvSpPr>
      <dsp:spPr>
        <a:xfrm>
          <a:off x="3080" y="630163"/>
          <a:ext cx="3091011" cy="309101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 Landscape of Data</a:t>
          </a:r>
          <a:endParaRPr lang="en-GB" sz="3000" kern="1200" dirty="0"/>
        </a:p>
      </dsp:txBody>
      <dsp:txXfrm>
        <a:off x="455748" y="1082831"/>
        <a:ext cx="2185675" cy="2185675"/>
      </dsp:txXfrm>
    </dsp:sp>
    <dsp:sp modelId="{7E217A30-49B1-4687-BDD9-8AFE9A358EE9}">
      <dsp:nvSpPr>
        <dsp:cNvPr id="0" name=""/>
        <dsp:cNvSpPr/>
      </dsp:nvSpPr>
      <dsp:spPr>
        <a:xfrm>
          <a:off x="2475889" y="630163"/>
          <a:ext cx="3091011" cy="309101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 Descriptive Analytics</a:t>
          </a:r>
          <a:endParaRPr lang="en-GB" sz="3000" kern="1200" dirty="0"/>
        </a:p>
      </dsp:txBody>
      <dsp:txXfrm>
        <a:off x="2928557" y="1082831"/>
        <a:ext cx="2185675" cy="2185675"/>
      </dsp:txXfrm>
    </dsp:sp>
    <dsp:sp modelId="{DD246810-B086-4F73-B18A-A59566473B59}">
      <dsp:nvSpPr>
        <dsp:cNvPr id="0" name=""/>
        <dsp:cNvSpPr/>
      </dsp:nvSpPr>
      <dsp:spPr>
        <a:xfrm>
          <a:off x="4948698" y="630163"/>
          <a:ext cx="3091011" cy="309101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 Proposed Solution</a:t>
          </a:r>
          <a:endParaRPr lang="en-GB" sz="3000" kern="1200" dirty="0"/>
        </a:p>
      </dsp:txBody>
      <dsp:txXfrm>
        <a:off x="5401366" y="1082831"/>
        <a:ext cx="2185675" cy="2185675"/>
      </dsp:txXfrm>
    </dsp:sp>
    <dsp:sp modelId="{2E769D27-F61B-41E3-B277-526DB5EAF4F6}">
      <dsp:nvSpPr>
        <dsp:cNvPr id="0" name=""/>
        <dsp:cNvSpPr/>
      </dsp:nvSpPr>
      <dsp:spPr>
        <a:xfrm>
          <a:off x="7421507" y="630163"/>
          <a:ext cx="3091011" cy="309101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 Predictive Analytics</a:t>
          </a:r>
          <a:endParaRPr lang="en-GB" sz="3000" kern="1200" dirty="0"/>
        </a:p>
      </dsp:txBody>
      <dsp:txXfrm>
        <a:off x="7874175" y="1082831"/>
        <a:ext cx="2185675" cy="218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EDBA-5A00-40A0-83A4-27228FFBF63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00D8-9873-44E2-8AD6-20E223ED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A4D5-21EC-4900-B498-C61425138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Contact Center Case Study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60F3-682F-480C-BB7B-94B1BB325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>
                <a:cs typeface="Calibri"/>
              </a:rPr>
              <a:t>Pawan Pohani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6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78F-3025-42F9-9EEE-FCF4327A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" y="396875"/>
            <a:ext cx="10515600" cy="764647"/>
          </a:xfrm>
        </p:spPr>
        <p:txBody>
          <a:bodyPr/>
          <a:lstStyle/>
          <a:p>
            <a:r>
              <a:rPr lang="en-GB" dirty="0">
                <a:cs typeface="Calibri Light"/>
              </a:rPr>
              <a:t>Proposed Solution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527E98-16C6-45D5-B216-95C01C59F9E9}"/>
              </a:ext>
            </a:extLst>
          </p:cNvPr>
          <p:cNvSpPr txBox="1"/>
          <p:nvPr/>
        </p:nvSpPr>
        <p:spPr>
          <a:xfrm>
            <a:off x="681567" y="1163108"/>
            <a:ext cx="7611533" cy="5209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q"/>
            </a:pPr>
            <a:r>
              <a:rPr lang="en-US" dirty="0"/>
              <a:t>CSAT - CSAT needs to be collected for all Tickets </a:t>
            </a:r>
            <a:r>
              <a:rPr lang="en-US" dirty="0">
                <a:ea typeface="+mn-lt"/>
                <a:cs typeface="+mn-lt"/>
              </a:rPr>
              <a:t>diligently.</a:t>
            </a:r>
            <a:endParaRPr lang="en-GB" dirty="0">
              <a:cs typeface="Calibri" panose="020F0502020204030204"/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q"/>
            </a:pPr>
            <a:r>
              <a:rPr lang="en-US" dirty="0">
                <a:cs typeface="Calibri"/>
              </a:rPr>
              <a:t>Status - </a:t>
            </a:r>
            <a:endParaRPr lang="en-GB">
              <a:cs typeface="Calibri"/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§"/>
            </a:pPr>
            <a:r>
              <a:rPr lang="en-US" dirty="0">
                <a:cs typeface="Calibri"/>
              </a:rPr>
              <a:t>Cancelled tickets need to be analyzed to find where gap lies.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§"/>
            </a:pPr>
            <a:r>
              <a:rPr lang="en-US" dirty="0">
                <a:cs typeface="Calibri"/>
              </a:rPr>
              <a:t>Team's skills &amp; capacity need to be re-evaluated to find reason behind high AHT for most of the tickets.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q"/>
            </a:pPr>
            <a:r>
              <a:rPr lang="en-US" dirty="0">
                <a:cs typeface="Calibri"/>
              </a:rPr>
              <a:t>Process for Data Gathering needs to be in place to ensure that all data is captured well-times as per defined process. 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q"/>
            </a:pPr>
            <a:r>
              <a:rPr lang="en-US">
                <a:cs typeface="Calibri"/>
              </a:rPr>
              <a:t>Stakeholder Management – Out of regular window, feedback can be taken from all stakeholders to </a:t>
            </a:r>
            <a:r>
              <a:rPr lang="en-US" dirty="0">
                <a:cs typeface="Calibri"/>
              </a:rPr>
              <a:t>bridge the gaps. 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q"/>
            </a:pPr>
            <a:r>
              <a:rPr lang="en-US" dirty="0">
                <a:cs typeface="Calibri"/>
              </a:rPr>
              <a:t>Support Plan - Support Plan artifacts (such as shift rotation plan, RACI) needs to be revisited.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/>
              <a:buChar char="q"/>
            </a:pPr>
            <a:r>
              <a:rPr lang="en-US" dirty="0">
                <a:cs typeface="Calibri"/>
              </a:rPr>
              <a:t>Knowledge Base - Every ticket should be linked to a 'Knowledge Article'. On the basis of priority and team's capacity, separate time can be taken out for building Knowledge Articles.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cs typeface="Calibri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8CFE0D6-91D5-4718-AE55-9D7C389D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  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54E1C7F-9134-4A8D-A4FB-7F1B726C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283" y="778934"/>
            <a:ext cx="25164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0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35B-1558-4BA8-A67A-4F14E1A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17" y="1201208"/>
            <a:ext cx="10515600" cy="5102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>
                <a:cs typeface="Calibri"/>
              </a:rPr>
              <a:t>Using Supervised Machine Learning Technique a Regression Predictive Model is bulit to predict Total Resolution Time in hours, which will help to predict Average Handling Time.</a:t>
            </a:r>
            <a:r>
              <a:rPr lang="en-GB" sz="1800" dirty="0">
                <a:cs typeface="Calibri"/>
              </a:rPr>
              <a:t> </a:t>
            </a:r>
            <a:endParaRPr lang="en-US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>
                <a:cs typeface="Calibri"/>
              </a:rPr>
              <a:t>Build of this model is divided into below sections: -</a:t>
            </a:r>
            <a:endParaRPr lang="en-GB" sz="1800" dirty="0">
              <a:cs typeface="Calibri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anose="020B0604020202020204" pitchFamily="34" charset="0"/>
              <a:buChar char="§"/>
            </a:pPr>
            <a:r>
              <a:rPr lang="en-GB" sz="1800">
                <a:cs typeface="Calibri"/>
              </a:rPr>
              <a:t>Feature Engineering</a:t>
            </a:r>
            <a:endParaRPr lang="en-GB" sz="1800" dirty="0">
              <a:cs typeface="Calibri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anose="020B0604020202020204" pitchFamily="34" charset="0"/>
              <a:buChar char="§"/>
            </a:pPr>
            <a:r>
              <a:rPr lang="en-GB" sz="1800">
                <a:cs typeface="Calibri"/>
              </a:rPr>
              <a:t>Model Selection Strategy</a:t>
            </a:r>
            <a:endParaRPr lang="en-GB" sz="1800" dirty="0">
              <a:cs typeface="Calibri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anose="020B0604020202020204" pitchFamily="34" charset="0"/>
              <a:buChar char="§"/>
            </a:pPr>
            <a:endParaRPr lang="en-GB" sz="18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9021D-E2A7-4BF5-9161-30CCF755B7A7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0515600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Predictive 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35B-1558-4BA8-A67A-4F14E1A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17" y="1201208"/>
            <a:ext cx="10515600" cy="510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cs typeface="Calibri"/>
              </a:rPr>
              <a:t>Different Features were analyzed on the basis of Null Values to refine the input data to Regression Model. </a:t>
            </a:r>
            <a:endParaRPr lang="en-GB" sz="1800" dirty="0">
              <a:cs typeface="Calibri"/>
            </a:endParaRPr>
          </a:p>
          <a:p>
            <a:r>
              <a:rPr lang="en-GB" sz="1800">
                <a:cs typeface="Calibri"/>
              </a:rPr>
              <a:t>Below Features were removed: </a:t>
            </a:r>
            <a:r>
              <a:rPr lang="en-GB" sz="1800" dirty="0">
                <a:cs typeface="Calibri"/>
              </a:rPr>
              <a:t>-</a:t>
            </a:r>
            <a:endParaRPr lang="en-GB" sz="180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9021D-E2A7-4BF5-9161-30CCF755B7A7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0515600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Feature Engineering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E569DF-E12A-4B43-8244-89190334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3663"/>
              </p:ext>
            </p:extLst>
          </p:nvPr>
        </p:nvGraphicFramePr>
        <p:xfrm>
          <a:off x="1026583" y="2090208"/>
          <a:ext cx="9146958" cy="430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479">
                  <a:extLst>
                    <a:ext uri="{9D8B030D-6E8A-4147-A177-3AD203B41FA5}">
                      <a16:colId xmlns:a16="http://schemas.microsoft.com/office/drawing/2014/main" val="2714236141"/>
                    </a:ext>
                  </a:extLst>
                </a:gridCol>
                <a:gridCol w="4573479">
                  <a:extLst>
                    <a:ext uri="{9D8B030D-6E8A-4147-A177-3AD203B41FA5}">
                      <a16:colId xmlns:a16="http://schemas.microsoft.com/office/drawing/2014/main" val="3984971035"/>
                    </a:ext>
                  </a:extLst>
                </a:gridCol>
              </a:tblGrid>
              <a:tr h="3313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Removed Features' List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76035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Created Calendar Date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Knowledge Artical Number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118763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Escalated Audit Date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CSAT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390464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Cancel Reason Description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Site Code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42559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Country Name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APP BIC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771345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Service Timeliness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Knowledge Title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6547299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Submit Date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Agent Courtesy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05582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Escalated Agent Start Date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Support Skill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828735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CSAT (%)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Last Resolved Date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289260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Region Code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Product Name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868376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Easy To Use Service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Agent Skill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342590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Escalated Agent Start Date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General Comment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654270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Short Description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39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2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35B-1558-4BA8-A67A-4F14E1A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17" y="1201208"/>
            <a:ext cx="10515600" cy="510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cs typeface="Calibri"/>
              </a:rPr>
              <a:t>Using IQR Outlier Detection Method data was refined. It's statistics are: -</a:t>
            </a: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r>
              <a:rPr lang="en-GB" sz="1800">
                <a:cs typeface="Calibri"/>
              </a:rPr>
              <a:t>Lable Encoding applied on below Categorical Features: -</a:t>
            </a:r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9021D-E2A7-4BF5-9161-30CCF755B7A7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1468099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Feature Engineering..cont.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460771-F5D1-4F10-AAB5-403A7FB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64135"/>
              </p:ext>
            </p:extLst>
          </p:nvPr>
        </p:nvGraphicFramePr>
        <p:xfrm>
          <a:off x="963083" y="1793874"/>
          <a:ext cx="8773919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264">
                  <a:extLst>
                    <a:ext uri="{9D8B030D-6E8A-4147-A177-3AD203B41FA5}">
                      <a16:colId xmlns:a16="http://schemas.microsoft.com/office/drawing/2014/main" val="3511931462"/>
                    </a:ext>
                  </a:extLst>
                </a:gridCol>
                <a:gridCol w="2374119">
                  <a:extLst>
                    <a:ext uri="{9D8B030D-6E8A-4147-A177-3AD203B41FA5}">
                      <a16:colId xmlns:a16="http://schemas.microsoft.com/office/drawing/2014/main" val="3871499099"/>
                    </a:ext>
                  </a:extLst>
                </a:gridCol>
                <a:gridCol w="2451536">
                  <a:extLst>
                    <a:ext uri="{9D8B030D-6E8A-4147-A177-3AD203B41FA5}">
                      <a16:colId xmlns:a16="http://schemas.microsoft.com/office/drawing/2014/main" val="114839309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 fontAlgn="b"/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Total Observations</a:t>
                      </a:r>
                      <a:endParaRPr lang="en-GB" sz="1800" i="1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Number of Features</a:t>
                      </a:r>
                      <a:endParaRPr lang="en-GB" sz="1800" i="1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62686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Data before removal of Outliers</a:t>
                      </a:r>
                      <a:endParaRPr lang="en-GB" sz="1800" i="1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1,46,595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25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75176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Data after removal of Outliers</a:t>
                      </a:r>
                      <a:endParaRPr lang="en-GB" sz="1800" i="1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55,986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25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0229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A85497-60AD-4C26-A9A5-2C966C00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02740"/>
              </p:ext>
            </p:extLst>
          </p:nvPr>
        </p:nvGraphicFramePr>
        <p:xfrm>
          <a:off x="1047750" y="3862917"/>
          <a:ext cx="10280022" cy="255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674">
                  <a:extLst>
                    <a:ext uri="{9D8B030D-6E8A-4147-A177-3AD203B41FA5}">
                      <a16:colId xmlns:a16="http://schemas.microsoft.com/office/drawing/2014/main" val="2087894536"/>
                    </a:ext>
                  </a:extLst>
                </a:gridCol>
                <a:gridCol w="3426674">
                  <a:extLst>
                    <a:ext uri="{9D8B030D-6E8A-4147-A177-3AD203B41FA5}">
                      <a16:colId xmlns:a16="http://schemas.microsoft.com/office/drawing/2014/main" val="738436045"/>
                    </a:ext>
                  </a:extLst>
                </a:gridCol>
                <a:gridCol w="3426674">
                  <a:extLst>
                    <a:ext uri="{9D8B030D-6E8A-4147-A177-3AD203B41FA5}">
                      <a16:colId xmlns:a16="http://schemas.microsoft.com/office/drawing/2014/main" val="985164614"/>
                    </a:ext>
                  </a:extLst>
                </a:gridCol>
              </a:tblGrid>
              <a:tr h="24778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Processed Categorical Variables</a:t>
                      </a:r>
                      <a:endParaRPr lang="en-GB" sz="1800" i="1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75087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Service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Resolved Agent Service Desk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TAC Resolved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035635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Service Component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Resolved Agent Team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Reopened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85131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SLM Status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Status Class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Reopened E2E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2602616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Day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Service Sub Type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TTR Less Than or Equal to 1 hr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971776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Resolved Client Year WorkWeek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Priority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TTR Less Than or Equal to 90 min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442706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Resolved Client Year Month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Escalated Flag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TTR Less Than or Equal to 30 min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359319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Resolved Client Year Quarter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Service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Month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459691"/>
                  </a:ext>
                </a:extLst>
              </a:tr>
              <a:tr h="269328"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Contact Type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>
                          <a:effectLst/>
                        </a:rPr>
                        <a:t>Service Component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64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0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35B-1558-4BA8-A67A-4F14E1A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17" y="1201208"/>
            <a:ext cx="10515600" cy="510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cs typeface="Calibri"/>
              </a:rPr>
              <a:t>'Person Correlation' technique' was applied. Since all features have weak correlation with target variable, no feature was removed.</a:t>
            </a:r>
            <a:endParaRPr lang="en-US"/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9021D-E2A7-4BF5-9161-30CCF755B7A7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1468099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Feature Engineering..cont.</a:t>
            </a:r>
          </a:p>
        </p:txBody>
      </p:sp>
      <p:pic>
        <p:nvPicPr>
          <p:cNvPr id="2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38BCED-9CE3-4925-B0F1-DD6BAEFF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1727578"/>
            <a:ext cx="10299699" cy="52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35B-1558-4BA8-A67A-4F14E1A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17" y="1201208"/>
            <a:ext cx="10716683" cy="5325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cs typeface="Calibri"/>
              </a:rPr>
              <a:t>Multiple Regression Machine Leraning Model was executed and compared on scale of 'Mean Absloute Error'.</a:t>
            </a:r>
            <a:endParaRPr lang="en-US"/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r>
              <a:rPr lang="en-GB" sz="1800">
                <a:cs typeface="Calibri"/>
              </a:rPr>
              <a:t>Since Random Forest has given best result, it was picked to train the model and predict the data on test data. </a:t>
            </a:r>
            <a:r>
              <a:rPr lang="en-GB" sz="1800">
                <a:ea typeface="+mn-lt"/>
                <a:cs typeface="+mn-lt"/>
              </a:rPr>
              <a:t>Alernatively 'Artificial Nueral Network' was also tried to train the data and make predictions on test data. Statistics are: -</a:t>
            </a:r>
            <a:endParaRPr lang="en-GB" sz="18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GB" sz="1800">
                <a:cs typeface="Calibri"/>
              </a:rPr>
              <a:t>Test : Train - .8 : .2</a:t>
            </a:r>
            <a:endParaRPr lang="en-GB" sz="18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9021D-E2A7-4BF5-9161-30CCF755B7A7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1468099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Model Selection Stragtegy..cont.</a:t>
            </a:r>
          </a:p>
        </p:txBody>
      </p:sp>
      <p:pic>
        <p:nvPicPr>
          <p:cNvPr id="2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D4B523-F9CA-4DC3-A2C5-2C52F3A0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625797"/>
            <a:ext cx="10215032" cy="264332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0C2733-6E89-4041-A1FB-A1D8A02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41745"/>
              </p:ext>
            </p:extLst>
          </p:nvPr>
        </p:nvGraphicFramePr>
        <p:xfrm>
          <a:off x="2751667" y="5143500"/>
          <a:ext cx="5306507" cy="113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3">
                  <a:extLst>
                    <a:ext uri="{9D8B030D-6E8A-4147-A177-3AD203B41FA5}">
                      <a16:colId xmlns:a16="http://schemas.microsoft.com/office/drawing/2014/main" val="3796110089"/>
                    </a:ext>
                  </a:extLst>
                </a:gridCol>
                <a:gridCol w="1504830">
                  <a:extLst>
                    <a:ext uri="{9D8B030D-6E8A-4147-A177-3AD203B41FA5}">
                      <a16:colId xmlns:a16="http://schemas.microsoft.com/office/drawing/2014/main" val="88085311"/>
                    </a:ext>
                  </a:extLst>
                </a:gridCol>
                <a:gridCol w="772214">
                  <a:extLst>
                    <a:ext uri="{9D8B030D-6E8A-4147-A177-3AD203B41FA5}">
                      <a16:colId xmlns:a16="http://schemas.microsoft.com/office/drawing/2014/main" val="267938141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Random Forest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ANN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101941"/>
                  </a:ext>
                </a:extLst>
              </a:tr>
              <a:tr h="2522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Mean Absolute Error      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  2.04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2.03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128146"/>
                  </a:ext>
                </a:extLst>
              </a:tr>
              <a:tr h="2522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Mean Squared Error       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  21.64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27.04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81692"/>
                  </a:ext>
                </a:extLst>
              </a:tr>
              <a:tr h="2522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Root Mean Squared Error  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  4.645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dirty="0">
                          <a:effectLst/>
                        </a:rPr>
                        <a:t>5.2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8954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813C33-16AC-4257-9323-5B70719B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52889"/>
              </p:ext>
            </p:extLst>
          </p:nvPr>
        </p:nvGraphicFramePr>
        <p:xfrm>
          <a:off x="8249708" y="5132917"/>
          <a:ext cx="3494826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947">
                  <a:extLst>
                    <a:ext uri="{9D8B030D-6E8A-4147-A177-3AD203B41FA5}">
                      <a16:colId xmlns:a16="http://schemas.microsoft.com/office/drawing/2014/main" val="162326237"/>
                    </a:ext>
                  </a:extLst>
                </a:gridCol>
                <a:gridCol w="2044879">
                  <a:extLst>
                    <a:ext uri="{9D8B030D-6E8A-4147-A177-3AD203B41FA5}">
                      <a16:colId xmlns:a16="http://schemas.microsoft.com/office/drawing/2014/main" val="2312091433"/>
                    </a:ext>
                  </a:extLst>
                </a:gridCol>
              </a:tblGrid>
              <a:tr h="213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Layer #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Nuerons #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162193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128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816633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256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210157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256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810286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0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23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35B-1558-4BA8-A67A-4F14E1A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17" y="1201208"/>
            <a:ext cx="10716683" cy="5325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cs typeface="Calibri"/>
              </a:rPr>
              <a:t>On scale of Mean Absloute Error, ANN is picked as final model.</a:t>
            </a: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GB" sz="1800" dirty="0">
              <a:cs typeface="Calibri"/>
            </a:endParaRPr>
          </a:p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9021D-E2A7-4BF5-9161-30CCF755B7A7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1468099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Model Selection Stragtegy...cont.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6EBB752-B767-4706-B301-F7B255E8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567" y="1715163"/>
            <a:ext cx="5537200" cy="4792922"/>
          </a:xfrm>
          <a:prstGeom prst="rect">
            <a:avLst/>
          </a:prstGeom>
        </p:spPr>
      </p:pic>
      <p:pic>
        <p:nvPicPr>
          <p:cNvPr id="9" name="Picture 4" descr="Chart&#10;&#10;Description automatically generated">
            <a:extLst>
              <a:ext uri="{FF2B5EF4-FFF2-40B4-BE49-F238E27FC236}">
                <a16:creationId xmlns:a16="http://schemas.microsoft.com/office/drawing/2014/main" id="{225AC521-712B-415B-A457-54D70235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0" y="1603375"/>
            <a:ext cx="5588312" cy="49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8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7732-B4AB-44FE-AB53-7BF2C67A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1641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cs typeface="Calibri"/>
              </a:rPr>
              <a:t>Data belongs to a Support Project.</a:t>
            </a:r>
          </a:p>
          <a:p>
            <a:r>
              <a:rPr lang="en-GB" sz="1800" dirty="0">
                <a:cs typeface="Calibri"/>
              </a:rPr>
              <a:t>'</a:t>
            </a:r>
            <a:r>
              <a:rPr lang="en-GB" sz="1800" dirty="0">
                <a:ea typeface="+mn-lt"/>
                <a:cs typeface="+mn-lt"/>
              </a:rPr>
              <a:t>TTR Less Than or Equal to 1 hr', 'TTR Less Than or Equal to 90 min' and 'TTR Less Than or Equal to 30 min' are benchmark provided by client. They don't reflect anything on expected AHT.</a:t>
            </a:r>
          </a:p>
          <a:p>
            <a:r>
              <a:rPr lang="en-GB" sz="1800" dirty="0">
                <a:cs typeface="Calibri"/>
              </a:rPr>
              <a:t>Analysis of time (year, day, month or week) is scaled on Last Resolved Date.</a:t>
            </a:r>
          </a:p>
          <a:p>
            <a:r>
              <a:rPr lang="en-GB" sz="1800" dirty="0">
                <a:cs typeface="Calibri"/>
              </a:rPr>
              <a:t>Approaches for Model Deployment is parked for next stage.</a:t>
            </a:r>
          </a:p>
          <a:p>
            <a:r>
              <a:rPr lang="en-GB" sz="1800" dirty="0">
                <a:ea typeface="+mn-lt"/>
                <a:cs typeface="+mn-lt"/>
              </a:rPr>
              <a:t>Currently </a:t>
            </a:r>
            <a:r>
              <a:rPr lang="en-GB" sz="1800" dirty="0" err="1">
                <a:ea typeface="+mn-lt"/>
                <a:cs typeface="+mn-lt"/>
              </a:rPr>
              <a:t>Choosen</a:t>
            </a:r>
            <a:r>
              <a:rPr lang="en-GB" sz="1800" dirty="0">
                <a:ea typeface="+mn-lt"/>
                <a:cs typeface="+mn-lt"/>
              </a:rPr>
              <a:t> model is suggested on basis of Mean </a:t>
            </a:r>
            <a:r>
              <a:rPr lang="en-GB" sz="1800" dirty="0" err="1">
                <a:ea typeface="+mn-lt"/>
                <a:cs typeface="+mn-lt"/>
              </a:rPr>
              <a:t>Absloute</a:t>
            </a:r>
            <a:r>
              <a:rPr lang="en-GB" sz="1800" dirty="0">
                <a:ea typeface="+mn-lt"/>
                <a:cs typeface="+mn-lt"/>
              </a:rPr>
              <a:t> Error only.</a:t>
            </a:r>
            <a:endParaRPr lang="en-GB" dirty="0">
              <a:ea typeface="+mn-lt"/>
              <a:cs typeface="+mn-lt"/>
            </a:endParaRPr>
          </a:p>
          <a:p>
            <a:r>
              <a:rPr lang="en-GB" sz="1800" dirty="0">
                <a:cs typeface="Calibri"/>
              </a:rPr>
              <a:t>During Model Deployment further details of Models such as Size &amp; Total execution time would be provided so that client can choose Predictive Model. </a:t>
            </a:r>
          </a:p>
          <a:p>
            <a:r>
              <a:rPr lang="en-GB" sz="1800" dirty="0">
                <a:cs typeface="Calibri"/>
              </a:rPr>
              <a:t>Knowledge Articles are knowledge base document carrying detailed steps of resolution of respective ticket.</a:t>
            </a:r>
          </a:p>
          <a:p>
            <a:r>
              <a:rPr lang="en-GB" sz="1800" dirty="0">
                <a:cs typeface="Calibri"/>
              </a:rPr>
              <a:t>Correlation less than 40% or greater than –40% is considered as weak correlation.</a:t>
            </a:r>
          </a:p>
          <a:p>
            <a:r>
              <a:rPr lang="en-GB" sz="1800" dirty="0">
                <a:cs typeface="Calibri"/>
              </a:rPr>
              <a:t>Few techniques, such as Feature Importance, Hyper parameter tunning, analysing features using Heat Map are parked for later stage.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EEB5EB-C1AF-479B-AA22-2043A7635FF6}"/>
              </a:ext>
            </a:extLst>
          </p:cNvPr>
          <p:cNvSpPr txBox="1">
            <a:spLocks/>
          </p:cNvSpPr>
          <p:nvPr/>
        </p:nvSpPr>
        <p:spPr>
          <a:xfrm>
            <a:off x="563033" y="396875"/>
            <a:ext cx="10515600" cy="76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Assumptions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5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D519702-75B2-4588-BB6B-2EA7AF8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Thank You!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7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78F-3025-42F9-9EEE-FCF4327A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" y="396875"/>
            <a:ext cx="10515600" cy="764647"/>
          </a:xfrm>
        </p:spPr>
        <p:txBody>
          <a:bodyPr/>
          <a:lstStyle/>
          <a:p>
            <a:r>
              <a:rPr lang="en-GB" dirty="0">
                <a:cs typeface="Calibri Light"/>
              </a:rPr>
              <a:t>Problem Statement &amp; Scope of Case Study</a:t>
            </a:r>
            <a:endParaRPr lang="en-GB" dirty="0"/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598637C2-8BB2-4CBF-B92C-76CD863D5A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D527E98-16C6-45D5-B216-95C01C59F9E9}"/>
              </a:ext>
            </a:extLst>
          </p:cNvPr>
          <p:cNvSpPr txBox="1"/>
          <p:nvPr/>
        </p:nvSpPr>
        <p:spPr>
          <a:xfrm>
            <a:off x="681567" y="1163108"/>
            <a:ext cx="104478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Problem Statement – High </a:t>
            </a:r>
            <a:r>
              <a:rPr lang="en-US" dirty="0">
                <a:ea typeface="+mn-lt"/>
                <a:cs typeface="+mn-lt"/>
              </a:rPr>
              <a:t>Average Handling Time (AHT)</a:t>
            </a:r>
            <a:r>
              <a:rPr lang="en-US" dirty="0"/>
              <a:t> in contact center. </a:t>
            </a:r>
            <a:endParaRPr lang="en-GB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Calibri"/>
              </a:rPr>
              <a:t>Scope of Case Study -</a:t>
            </a:r>
          </a:p>
        </p:txBody>
      </p:sp>
    </p:spTree>
    <p:extLst>
      <p:ext uri="{BB962C8B-B14F-4D97-AF65-F5344CB8AC3E}">
        <p14:creationId xmlns:p14="http://schemas.microsoft.com/office/powerpoint/2010/main" val="22411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986" y="276954"/>
            <a:ext cx="1153450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cs typeface="Calibri"/>
              </a:rPr>
              <a:t>Landscape of Data</a:t>
            </a:r>
          </a:p>
          <a:p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696DC-21EE-4DF1-96AF-0A90ACB3F64D}"/>
              </a:ext>
            </a:extLst>
          </p:cNvPr>
          <p:cNvSpPr txBox="1"/>
          <p:nvPr/>
        </p:nvSpPr>
        <p:spPr>
          <a:xfrm>
            <a:off x="692150" y="882650"/>
            <a:ext cx="111146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9A9E0150-3E9C-4F05-97FA-FC419F0D730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40" name="Picture 1240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58E10550-A4EB-42FD-99EA-7D4BB34C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378234"/>
            <a:ext cx="3331028" cy="3043697"/>
          </a:xfrm>
          <a:prstGeom prst="rect">
            <a:avLst/>
          </a:prstGeom>
        </p:spPr>
      </p:pic>
      <p:pic>
        <p:nvPicPr>
          <p:cNvPr id="1250" name="Picture 125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FCD8B7-F5C4-4ADF-9C77-905A7B1C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81" y="3387212"/>
            <a:ext cx="3984173" cy="3054168"/>
          </a:xfrm>
          <a:prstGeom prst="rect">
            <a:avLst/>
          </a:prstGeom>
        </p:spPr>
      </p:pic>
      <p:pic>
        <p:nvPicPr>
          <p:cNvPr id="1254" name="Picture 1254" descr="Chart&#10;&#10;Description automatically generated">
            <a:extLst>
              <a:ext uri="{FF2B5EF4-FFF2-40B4-BE49-F238E27FC236}">
                <a16:creationId xmlns:a16="http://schemas.microsoft.com/office/drawing/2014/main" id="{48FCF89E-A981-436C-A372-5623C573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483" y="3386915"/>
            <a:ext cx="3831771" cy="3036618"/>
          </a:xfrm>
          <a:prstGeom prst="rect">
            <a:avLst/>
          </a:prstGeom>
        </p:spPr>
      </p:pic>
      <p:pic>
        <p:nvPicPr>
          <p:cNvPr id="1256" name="Picture 1256" descr="A picture containing text, electronics, compact disk&#10;&#10;Description automatically generated">
            <a:extLst>
              <a:ext uri="{FF2B5EF4-FFF2-40B4-BE49-F238E27FC236}">
                <a16:creationId xmlns:a16="http://schemas.microsoft.com/office/drawing/2014/main" id="{A80402DC-0DC0-4FAE-A38A-1A3FFA7F2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7" y="1016248"/>
            <a:ext cx="3150658" cy="2174379"/>
          </a:xfrm>
          <a:prstGeom prst="rect">
            <a:avLst/>
          </a:prstGeom>
        </p:spPr>
      </p:pic>
      <p:pic>
        <p:nvPicPr>
          <p:cNvPr id="3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1CBE3389-B34B-437D-8188-B9F14DE4B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" y="-972167"/>
            <a:ext cx="8309427" cy="62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78F-3025-42F9-9EEE-FCF4327A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95792"/>
            <a:ext cx="10515600" cy="764647"/>
          </a:xfrm>
        </p:spPr>
        <p:txBody>
          <a:bodyPr>
            <a:normAutofit/>
          </a:bodyPr>
          <a:lstStyle/>
          <a:p>
            <a:r>
              <a:rPr lang="en-GB" sz="2400" b="1">
                <a:latin typeface="Calibri"/>
                <a:cs typeface="Calibri Light"/>
              </a:rPr>
              <a:t>Descriptive Analytics  - AHT on Scale of Status &amp; Priority</a:t>
            </a:r>
            <a:r>
              <a:rPr lang="en-GB" sz="2400" dirty="0">
                <a:cs typeface="Calibri Light"/>
              </a:rPr>
              <a:t> 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527E98-16C6-45D5-B216-95C01C59F9E9}"/>
              </a:ext>
            </a:extLst>
          </p:cNvPr>
          <p:cNvSpPr txBox="1"/>
          <p:nvPr/>
        </p:nvSpPr>
        <p:spPr>
          <a:xfrm>
            <a:off x="681567" y="1163108"/>
            <a:ext cx="10447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12" name="Picture 13" descr="Chart, waterfall chart&#10;&#10;Description automatically generated">
            <a:extLst>
              <a:ext uri="{FF2B5EF4-FFF2-40B4-BE49-F238E27FC236}">
                <a16:creationId xmlns:a16="http://schemas.microsoft.com/office/drawing/2014/main" id="{0795A50F-97FF-4374-93FB-07CB8A6B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94" y="696020"/>
            <a:ext cx="4325408" cy="2627206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A5036A-A33B-4D08-A531-97A0BD34A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3" y="3435447"/>
            <a:ext cx="5711824" cy="2936380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C6F428D-84AE-4191-B4DF-F9BB302A9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34" y="3430957"/>
            <a:ext cx="5092700" cy="293296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6C6381-94D6-4179-A1D2-9914B142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164168"/>
            <a:ext cx="7001934" cy="50127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cs typeface="Calibri"/>
              </a:rPr>
              <a:t>Cancelled tickets are 10% of Closed tickets, still AHT of cancelled ticket is around 3.5 times of Closed Tickets.</a:t>
            </a:r>
            <a:endParaRPr lang="en-GB" sz="1800" dirty="0">
              <a:cs typeface="Calibri"/>
            </a:endParaRPr>
          </a:p>
          <a:p>
            <a:r>
              <a:rPr lang="en-GB" sz="1800" dirty="0">
                <a:cs typeface="Calibri"/>
              </a:rPr>
              <a:t>While team has enough capacity to close huge volume of Low priority </a:t>
            </a:r>
            <a:r>
              <a:rPr lang="en-GB" sz="1800">
                <a:cs typeface="Calibri"/>
              </a:rPr>
              <a:t>tickets under AHT, on other category of tickets AHT is above cumulative AHT.</a:t>
            </a:r>
          </a:p>
        </p:txBody>
      </p:sp>
    </p:spTree>
    <p:extLst>
      <p:ext uri="{BB962C8B-B14F-4D97-AF65-F5344CB8AC3E}">
        <p14:creationId xmlns:p14="http://schemas.microsoft.com/office/powerpoint/2010/main" val="322834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986" y="276954"/>
            <a:ext cx="1153450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Descriptive Analytics – AHT On Scale of Different Timelines</a:t>
            </a:r>
            <a:endParaRPr lang="en-US" sz="2400" b="1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696DC-21EE-4DF1-96AF-0A90ACB3F64D}"/>
              </a:ext>
            </a:extLst>
          </p:cNvPr>
          <p:cNvSpPr txBox="1"/>
          <p:nvPr/>
        </p:nvSpPr>
        <p:spPr>
          <a:xfrm>
            <a:off x="692150" y="882650"/>
            <a:ext cx="52144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 Lowest volume was observed in Dec 2019, still AHT was </a:t>
            </a:r>
            <a:r>
              <a:rPr lang="en-US" dirty="0">
                <a:cs typeface="Arial"/>
              </a:rPr>
              <a:t>highest.</a:t>
            </a:r>
          </a:p>
          <a:p>
            <a:pPr>
              <a:buChar char="•"/>
            </a:pPr>
            <a:r>
              <a:rPr lang="en-US" dirty="0">
                <a:cs typeface="Arial"/>
              </a:rPr>
              <a:t> AHT in 2020 is improved from 2019, but in 2020, for few weeks &amp; months AHT has fluctuated by a big margin. Such fluctuations in future can upset AHT.</a:t>
            </a:r>
          </a:p>
          <a:p>
            <a:pPr>
              <a:buChar char="•"/>
            </a:pPr>
            <a:r>
              <a:rPr lang="en-US" dirty="0">
                <a:cs typeface="Arial"/>
              </a:rPr>
              <a:t> In 2020, most of the times AHT has increased as weeks have passed.</a:t>
            </a:r>
          </a:p>
          <a:p>
            <a:pPr>
              <a:buChar char="•"/>
            </a:pPr>
            <a:r>
              <a:rPr lang="en-US" dirty="0">
                <a:cs typeface="Arial"/>
              </a:rPr>
              <a:t>Out of 7 days of week, AHT of 3 days is well above cumulative AHT.</a:t>
            </a:r>
          </a:p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  <a:p>
            <a:pPr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8" name="Picture 1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2F08526-A840-4095-9C33-3D34DB17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457" y="3531144"/>
            <a:ext cx="3737429" cy="2792911"/>
          </a:xfrm>
          <a:prstGeom prst="rect">
            <a:avLst/>
          </a:prstGeom>
        </p:spPr>
      </p:pic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686C4160-1D06-410F-89CB-D76A433B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71" y="3531145"/>
            <a:ext cx="3795486" cy="2792911"/>
          </a:xfrm>
          <a:prstGeom prst="rect">
            <a:avLst/>
          </a:prstGeom>
        </p:spPr>
      </p:pic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2AD95760-F984-4213-AAF2-CC692239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91" y="717884"/>
            <a:ext cx="6104466" cy="2715316"/>
          </a:xfrm>
          <a:prstGeom prst="rect">
            <a:avLst/>
          </a:prstGeom>
        </p:spPr>
      </p:pic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CEC34819-7A6B-4422-8813-90AFC4531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86" y="3531144"/>
            <a:ext cx="3454400" cy="2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EA13233D-145C-4EBC-87C7-9C2AD2C5E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42" y="1019969"/>
            <a:ext cx="11363324" cy="553402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62D695-7938-4F56-B06F-79CED4BD97A9}"/>
              </a:ext>
            </a:extLst>
          </p:cNvPr>
          <p:cNvSpPr txBox="1"/>
          <p:nvPr/>
        </p:nvSpPr>
        <p:spPr>
          <a:xfrm>
            <a:off x="274986" y="276954"/>
            <a:ext cx="1153450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Descriptive Analytics – AHT On Scale of Geography &amp; CSAT</a:t>
            </a:r>
            <a:endParaRPr lang="en-US" sz="2400" b="1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F6C9D51-CF4C-4E20-BB9E-39FE7BE6D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847" y="1417374"/>
            <a:ext cx="10515597" cy="51995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0C7D74-B6CF-4DD7-9FE6-CEFDC5355E65}"/>
              </a:ext>
            </a:extLst>
          </p:cNvPr>
          <p:cNvSpPr txBox="1"/>
          <p:nvPr/>
        </p:nvSpPr>
        <p:spPr>
          <a:xfrm>
            <a:off x="274986" y="276954"/>
            <a:ext cx="1153450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ea typeface="+mn-lt"/>
                <a:cs typeface="+mn-lt"/>
              </a:rPr>
              <a:t>Descriptive Analytics – AHT On Scale of Different Timelines &amp; CSAT...cont.</a:t>
            </a:r>
            <a:endParaRPr lang="en-US" sz="2400" b="1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1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C7D74-B6CF-4DD7-9FE6-CEFDC5355E65}"/>
              </a:ext>
            </a:extLst>
          </p:cNvPr>
          <p:cNvSpPr txBox="1"/>
          <p:nvPr/>
        </p:nvSpPr>
        <p:spPr>
          <a:xfrm>
            <a:off x="274986" y="276954"/>
            <a:ext cx="1153450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ea typeface="+mn-lt"/>
                <a:cs typeface="+mn-lt"/>
              </a:rPr>
              <a:t>Descriptive Analytics – AHT On Scale of Different Timelines &amp; CSAT...cont.</a:t>
            </a:r>
            <a:endParaRPr lang="en-US" sz="2400" b="1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1980-51E0-4FB2-A355-3368C450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117" y="1053042"/>
            <a:ext cx="6250516" cy="5123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cs typeface="Calibri"/>
              </a:rPr>
              <a:t>With Moderate volume India &amp; China has AHT below cumulative AHT, while with highest volume USA has AHT reasonably over cumulative AHT.</a:t>
            </a:r>
          </a:p>
          <a:p>
            <a:r>
              <a:rPr lang="en-GB" sz="1800" dirty="0">
                <a:cs typeface="Calibri"/>
              </a:rPr>
              <a:t>This shows that Volume is not directly related to AHT.</a:t>
            </a:r>
          </a:p>
          <a:p>
            <a:r>
              <a:rPr lang="en-GB" sz="1800" dirty="0">
                <a:cs typeface="Calibri"/>
              </a:rPr>
              <a:t>CSAT is giving an incomplete picture as for most of the tickets CSAT is not captured.</a:t>
            </a:r>
          </a:p>
          <a:p>
            <a:r>
              <a:rPr lang="en-GB" sz="1800" dirty="0">
                <a:cs typeface="Calibri"/>
              </a:rPr>
              <a:t>For many tickets Country is not captured in data.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78D1C48-D739-4808-ACDB-7471BB36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1182189"/>
            <a:ext cx="4912782" cy="35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C7D74-B6CF-4DD7-9FE6-CEFDC5355E65}"/>
              </a:ext>
            </a:extLst>
          </p:cNvPr>
          <p:cNvSpPr txBox="1"/>
          <p:nvPr/>
        </p:nvSpPr>
        <p:spPr>
          <a:xfrm>
            <a:off x="274986" y="276954"/>
            <a:ext cx="1153450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Descriptive Analytics – Data Gathering</a:t>
            </a:r>
            <a:endParaRPr lang="en-US" sz="2400" b="1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1980-51E0-4FB2-A355-3368C450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17" y="1053042"/>
            <a:ext cx="10886016" cy="5123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cs typeface="Calibri"/>
              </a:rPr>
              <a:t>Out of 48 Features, 22 features have invalid (Null) value. </a:t>
            </a:r>
          </a:p>
          <a:p>
            <a:r>
              <a:rPr lang="en-GB" sz="1800" dirty="0">
                <a:cs typeface="Calibri"/>
              </a:rPr>
              <a:t>15 features have more than 50% Null Value while 11 features have more than 90% Null Values.</a:t>
            </a:r>
          </a:p>
          <a:p>
            <a:r>
              <a:rPr lang="en-GB" sz="1800" dirty="0">
                <a:cs typeface="Calibri"/>
              </a:rPr>
              <a:t>This missing data can be a loosen end.</a:t>
            </a: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4720422-7EDE-4B23-AF7D-8D2ACBD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4" y="2335940"/>
            <a:ext cx="10892365" cy="43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176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Contact Center Case Study</vt:lpstr>
      <vt:lpstr>Problem Statement &amp; Scope of Case Study</vt:lpstr>
      <vt:lpstr>PowerPoint Presentation</vt:lpstr>
      <vt:lpstr>Descriptive Analytics  - AHT on Scale of Status &amp; Priority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R S</dc:creator>
  <cp:lastModifiedBy>Spandan Mitra</cp:lastModifiedBy>
  <cp:revision>1208</cp:revision>
  <dcterms:created xsi:type="dcterms:W3CDTF">2020-06-29T06:14:32Z</dcterms:created>
  <dcterms:modified xsi:type="dcterms:W3CDTF">2021-06-22T18:15:19Z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prasad.s14@ad.infosys.com</vt:lpwstr>
  </property>
  <property fmtid="{D5CDD505-2E9C-101B-9397-08002B2CF9AE}" pid="5" name="MSIP_Label_be4b3411-284d-4d31-bd4f-bc13ef7f1fd6_SetDate">
    <vt:lpwstr>2020-06-29T07:33:37.9368053Z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d1ee908b-6e8a-4fdf-8233-1d2b141eed4e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prasad.s14@ad.infosys.com</vt:lpwstr>
  </property>
  <property fmtid="{D5CDD505-2E9C-101B-9397-08002B2CF9AE}" pid="13" name="MSIP_Label_a0819fa7-4367-4500-ba88-dd630d977609_SetDate">
    <vt:lpwstr>2020-06-29T07:33:37.9368053Z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d1ee908b-6e8a-4fdf-8233-1d2b141eed4e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