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F7F"/>
    <a:srgbClr val="5D217F"/>
    <a:srgbClr val="7F203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DFFB-51FE-414A-967E-A0EFECD41C3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20E1-272B-43CE-8D2E-AA4713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8BF37-D9DB-4E82-9FC9-F0C60E8C1EAE}"/>
              </a:ext>
            </a:extLst>
          </p:cNvPr>
          <p:cNvSpPr/>
          <p:nvPr/>
        </p:nvSpPr>
        <p:spPr>
          <a:xfrm>
            <a:off x="1217460" y="615302"/>
            <a:ext cx="9581930" cy="3328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3785B-A3B9-48E5-8D42-8B3547AC7B8D}"/>
              </a:ext>
            </a:extLst>
          </p:cNvPr>
          <p:cNvSpPr/>
          <p:nvPr/>
        </p:nvSpPr>
        <p:spPr>
          <a:xfrm rot="5400000">
            <a:off x="7623196" y="782911"/>
            <a:ext cx="3017340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81E0D-6A3A-4E5C-845E-F60BED1F5097}"/>
              </a:ext>
            </a:extLst>
          </p:cNvPr>
          <p:cNvSpPr/>
          <p:nvPr/>
        </p:nvSpPr>
        <p:spPr>
          <a:xfrm>
            <a:off x="7785740" y="856157"/>
            <a:ext cx="2698343" cy="115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264DC5-CE74-4FBD-BF54-094EF3F67041}"/>
              </a:ext>
            </a:extLst>
          </p:cNvPr>
          <p:cNvSpPr/>
          <p:nvPr/>
        </p:nvSpPr>
        <p:spPr>
          <a:xfrm rot="5400000">
            <a:off x="4494372" y="782911"/>
            <a:ext cx="3017340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8B1E3A-80BE-4391-B6D5-F80B09508E99}"/>
              </a:ext>
            </a:extLst>
          </p:cNvPr>
          <p:cNvSpPr/>
          <p:nvPr/>
        </p:nvSpPr>
        <p:spPr>
          <a:xfrm rot="5400000">
            <a:off x="1358585" y="787295"/>
            <a:ext cx="3017342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586639-C5B4-4D90-A7C0-7B141C7A9ADB}"/>
              </a:ext>
            </a:extLst>
          </p:cNvPr>
          <p:cNvSpPr/>
          <p:nvPr/>
        </p:nvSpPr>
        <p:spPr>
          <a:xfrm>
            <a:off x="1517300" y="847401"/>
            <a:ext cx="2698343" cy="1160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DDB36-D741-41BE-9143-8E5F6E33D70E}"/>
              </a:ext>
            </a:extLst>
          </p:cNvPr>
          <p:cNvSpPr/>
          <p:nvPr/>
        </p:nvSpPr>
        <p:spPr>
          <a:xfrm>
            <a:off x="4654879" y="850600"/>
            <a:ext cx="2698343" cy="115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945D-F423-44C4-BE19-8F6C401F5CB1}"/>
              </a:ext>
            </a:extLst>
          </p:cNvPr>
          <p:cNvSpPr/>
          <p:nvPr/>
        </p:nvSpPr>
        <p:spPr>
          <a:xfrm>
            <a:off x="1526059" y="2527878"/>
            <a:ext cx="2698343" cy="1160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6A30ED-8196-459B-BB83-AF66C38F1F8D}"/>
              </a:ext>
            </a:extLst>
          </p:cNvPr>
          <p:cNvSpPr/>
          <p:nvPr/>
        </p:nvSpPr>
        <p:spPr>
          <a:xfrm>
            <a:off x="4695727" y="2527296"/>
            <a:ext cx="2698343" cy="1157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279C9-D07F-465B-9954-117484F03ABC}"/>
              </a:ext>
            </a:extLst>
          </p:cNvPr>
          <p:cNvSpPr/>
          <p:nvPr/>
        </p:nvSpPr>
        <p:spPr>
          <a:xfrm>
            <a:off x="7785740" y="2527296"/>
            <a:ext cx="2698343" cy="115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219874-87E7-4531-B53E-C08AB89D0880}"/>
              </a:ext>
            </a:extLst>
          </p:cNvPr>
          <p:cNvSpPr/>
          <p:nvPr/>
        </p:nvSpPr>
        <p:spPr>
          <a:xfrm>
            <a:off x="1674003" y="908713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8BA4EF-1DC4-484B-B48B-DC88A9F3C0C7}"/>
              </a:ext>
            </a:extLst>
          </p:cNvPr>
          <p:cNvSpPr/>
          <p:nvPr/>
        </p:nvSpPr>
        <p:spPr>
          <a:xfrm>
            <a:off x="2347380" y="908713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4EB80-4039-45CB-8182-BF4599C92D5F}"/>
              </a:ext>
            </a:extLst>
          </p:cNvPr>
          <p:cNvSpPr/>
          <p:nvPr/>
        </p:nvSpPr>
        <p:spPr>
          <a:xfrm>
            <a:off x="3026346" y="908713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D00F3-420C-488F-A30B-4CBF0AE06064}"/>
              </a:ext>
            </a:extLst>
          </p:cNvPr>
          <p:cNvSpPr/>
          <p:nvPr/>
        </p:nvSpPr>
        <p:spPr>
          <a:xfrm>
            <a:off x="3679171" y="908713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D0CDF5-B78D-44DB-98D1-4FEDC788D32A}"/>
              </a:ext>
            </a:extLst>
          </p:cNvPr>
          <p:cNvSpPr/>
          <p:nvPr/>
        </p:nvSpPr>
        <p:spPr>
          <a:xfrm>
            <a:off x="9916959" y="1486190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7634F1-E639-45F3-B591-EAFAFE23B33A}"/>
              </a:ext>
            </a:extLst>
          </p:cNvPr>
          <p:cNvSpPr/>
          <p:nvPr/>
        </p:nvSpPr>
        <p:spPr>
          <a:xfrm>
            <a:off x="9230159" y="1508870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E2889-EBEE-4B18-AE0B-6C3B1B865CE5}"/>
              </a:ext>
            </a:extLst>
          </p:cNvPr>
          <p:cNvSpPr/>
          <p:nvPr/>
        </p:nvSpPr>
        <p:spPr>
          <a:xfrm>
            <a:off x="8531999" y="1510430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A8820-9150-413D-BFD4-EFBEB95D5732}"/>
              </a:ext>
            </a:extLst>
          </p:cNvPr>
          <p:cNvSpPr/>
          <p:nvPr/>
        </p:nvSpPr>
        <p:spPr>
          <a:xfrm>
            <a:off x="7870623" y="1506903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EB744D-00D7-4B2F-B44F-0763F865B50B}"/>
              </a:ext>
            </a:extLst>
          </p:cNvPr>
          <p:cNvSpPr/>
          <p:nvPr/>
        </p:nvSpPr>
        <p:spPr>
          <a:xfrm>
            <a:off x="9916959" y="934402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8DCA84-6218-479F-9BDB-8835BB5911E3}"/>
              </a:ext>
            </a:extLst>
          </p:cNvPr>
          <p:cNvSpPr/>
          <p:nvPr/>
        </p:nvSpPr>
        <p:spPr>
          <a:xfrm>
            <a:off x="9237147" y="933085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BC7BC2-1626-4F8D-81F8-9FDF7A738D91}"/>
              </a:ext>
            </a:extLst>
          </p:cNvPr>
          <p:cNvSpPr/>
          <p:nvPr/>
        </p:nvSpPr>
        <p:spPr>
          <a:xfrm>
            <a:off x="8531999" y="921855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988565-5F69-4D92-AC06-816751E97E80}"/>
              </a:ext>
            </a:extLst>
          </p:cNvPr>
          <p:cNvSpPr/>
          <p:nvPr/>
        </p:nvSpPr>
        <p:spPr>
          <a:xfrm>
            <a:off x="7870623" y="934999"/>
            <a:ext cx="420410" cy="4204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2D92C-8BA1-4FB0-AD00-0CC74D8F9F07}"/>
              </a:ext>
            </a:extLst>
          </p:cNvPr>
          <p:cNvSpPr/>
          <p:nvPr/>
        </p:nvSpPr>
        <p:spPr>
          <a:xfrm>
            <a:off x="6811320" y="1481223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257506-169D-462C-96C2-F8009F70358D}"/>
              </a:ext>
            </a:extLst>
          </p:cNvPr>
          <p:cNvSpPr/>
          <p:nvPr/>
        </p:nvSpPr>
        <p:spPr>
          <a:xfrm>
            <a:off x="6169019" y="1485867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A82699-6B05-40E9-B119-BF650AF85A18}"/>
              </a:ext>
            </a:extLst>
          </p:cNvPr>
          <p:cNvSpPr/>
          <p:nvPr/>
        </p:nvSpPr>
        <p:spPr>
          <a:xfrm>
            <a:off x="5440989" y="1485868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AE46C0-CBC5-43B2-842D-59BAC55B0129}"/>
              </a:ext>
            </a:extLst>
          </p:cNvPr>
          <p:cNvSpPr/>
          <p:nvPr/>
        </p:nvSpPr>
        <p:spPr>
          <a:xfrm>
            <a:off x="4753345" y="1478011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9ADC06-A04B-4306-B2DB-7527C1A7CAFA}"/>
              </a:ext>
            </a:extLst>
          </p:cNvPr>
          <p:cNvSpPr/>
          <p:nvPr/>
        </p:nvSpPr>
        <p:spPr>
          <a:xfrm>
            <a:off x="6817846" y="921855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1A070D-394D-4594-B3B8-23477A2846E5}"/>
              </a:ext>
            </a:extLst>
          </p:cNvPr>
          <p:cNvSpPr/>
          <p:nvPr/>
        </p:nvSpPr>
        <p:spPr>
          <a:xfrm>
            <a:off x="6153663" y="921855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A0B812-ACD4-4812-A60C-E0FA538B167F}"/>
              </a:ext>
            </a:extLst>
          </p:cNvPr>
          <p:cNvSpPr/>
          <p:nvPr/>
        </p:nvSpPr>
        <p:spPr>
          <a:xfrm>
            <a:off x="5447914" y="908713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AE3544-8BAA-41F6-82DC-D4F883B3D955}"/>
              </a:ext>
            </a:extLst>
          </p:cNvPr>
          <p:cNvSpPr/>
          <p:nvPr/>
        </p:nvSpPr>
        <p:spPr>
          <a:xfrm>
            <a:off x="4753345" y="908713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39F4CA-45EA-4F40-ACE3-06CD81247F2F}"/>
              </a:ext>
            </a:extLst>
          </p:cNvPr>
          <p:cNvSpPr/>
          <p:nvPr/>
        </p:nvSpPr>
        <p:spPr>
          <a:xfrm>
            <a:off x="1666417" y="1453947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6FA599-7DE4-4945-83F6-0DF046FB6BC4}"/>
              </a:ext>
            </a:extLst>
          </p:cNvPr>
          <p:cNvSpPr/>
          <p:nvPr/>
        </p:nvSpPr>
        <p:spPr>
          <a:xfrm>
            <a:off x="2345614" y="1451163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57D514-DACE-4BC0-9D42-8A90756484B2}"/>
              </a:ext>
            </a:extLst>
          </p:cNvPr>
          <p:cNvSpPr/>
          <p:nvPr/>
        </p:nvSpPr>
        <p:spPr>
          <a:xfrm>
            <a:off x="3024322" y="1476259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22EA69-C552-4427-99E5-230D6DD0A4E1}"/>
              </a:ext>
            </a:extLst>
          </p:cNvPr>
          <p:cNvSpPr/>
          <p:nvPr/>
        </p:nvSpPr>
        <p:spPr>
          <a:xfrm>
            <a:off x="3687016" y="1476255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D91B21-1DAD-402F-B2B3-7371C1A21E13}"/>
              </a:ext>
            </a:extLst>
          </p:cNvPr>
          <p:cNvSpPr/>
          <p:nvPr/>
        </p:nvSpPr>
        <p:spPr>
          <a:xfrm>
            <a:off x="1666417" y="2614465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D8B2E5-0F60-4E39-8245-6198CB2E565D}"/>
              </a:ext>
            </a:extLst>
          </p:cNvPr>
          <p:cNvSpPr/>
          <p:nvPr/>
        </p:nvSpPr>
        <p:spPr>
          <a:xfrm>
            <a:off x="2343047" y="2638566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7634B-8A1B-439F-91FF-4E027C270422}"/>
              </a:ext>
            </a:extLst>
          </p:cNvPr>
          <p:cNvSpPr/>
          <p:nvPr/>
        </p:nvSpPr>
        <p:spPr>
          <a:xfrm>
            <a:off x="6844120" y="2612292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99AE01-8257-4151-B330-6CB1CA145104}"/>
              </a:ext>
            </a:extLst>
          </p:cNvPr>
          <p:cNvSpPr/>
          <p:nvPr/>
        </p:nvSpPr>
        <p:spPr>
          <a:xfrm>
            <a:off x="6153663" y="2609138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E0AA55-7DB5-4C6D-862B-CAFA1AA05435}"/>
              </a:ext>
            </a:extLst>
          </p:cNvPr>
          <p:cNvSpPr/>
          <p:nvPr/>
        </p:nvSpPr>
        <p:spPr>
          <a:xfrm>
            <a:off x="5442594" y="3184357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BB6BA1-28D3-43D2-AC7B-8179181E6E2A}"/>
              </a:ext>
            </a:extLst>
          </p:cNvPr>
          <p:cNvSpPr/>
          <p:nvPr/>
        </p:nvSpPr>
        <p:spPr>
          <a:xfrm>
            <a:off x="4794963" y="3168472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4E23A1-1FB6-421F-95A3-983B6B0493FF}"/>
              </a:ext>
            </a:extLst>
          </p:cNvPr>
          <p:cNvSpPr/>
          <p:nvPr/>
        </p:nvSpPr>
        <p:spPr>
          <a:xfrm>
            <a:off x="5447914" y="2612292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890F5A-6D49-4332-B566-CFE757B7A279}"/>
              </a:ext>
            </a:extLst>
          </p:cNvPr>
          <p:cNvSpPr/>
          <p:nvPr/>
        </p:nvSpPr>
        <p:spPr>
          <a:xfrm>
            <a:off x="4809264" y="2612292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36FECF-5ABB-4AC9-8F67-313A707E4B7A}"/>
              </a:ext>
            </a:extLst>
          </p:cNvPr>
          <p:cNvSpPr/>
          <p:nvPr/>
        </p:nvSpPr>
        <p:spPr>
          <a:xfrm>
            <a:off x="9937638" y="3161882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733AAB-ED80-42E8-9397-5CC2495EDAF4}"/>
              </a:ext>
            </a:extLst>
          </p:cNvPr>
          <p:cNvSpPr/>
          <p:nvPr/>
        </p:nvSpPr>
        <p:spPr>
          <a:xfrm>
            <a:off x="9934390" y="2623221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8E4E6F-2F11-4C9B-8729-7D9B35E5F71D}"/>
              </a:ext>
            </a:extLst>
          </p:cNvPr>
          <p:cNvSpPr/>
          <p:nvPr/>
        </p:nvSpPr>
        <p:spPr>
          <a:xfrm>
            <a:off x="9237148" y="3168472"/>
            <a:ext cx="420410" cy="42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F2300B-82FD-4950-B1EA-5ED9B10BE37A}"/>
              </a:ext>
            </a:extLst>
          </p:cNvPr>
          <p:cNvSpPr/>
          <p:nvPr/>
        </p:nvSpPr>
        <p:spPr>
          <a:xfrm>
            <a:off x="9238120" y="2623221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4AB1B1-609E-43B3-8034-3DC1740DBACB}"/>
              </a:ext>
            </a:extLst>
          </p:cNvPr>
          <p:cNvSpPr/>
          <p:nvPr/>
        </p:nvSpPr>
        <p:spPr>
          <a:xfrm>
            <a:off x="8541183" y="3184357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7B7EAA-6F83-4B2C-879B-B4D53102D998}"/>
              </a:ext>
            </a:extLst>
          </p:cNvPr>
          <p:cNvSpPr/>
          <p:nvPr/>
        </p:nvSpPr>
        <p:spPr>
          <a:xfrm>
            <a:off x="8537178" y="2645617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262FB4-387F-4B2F-B196-491E81A9C091}"/>
              </a:ext>
            </a:extLst>
          </p:cNvPr>
          <p:cNvSpPr/>
          <p:nvPr/>
        </p:nvSpPr>
        <p:spPr>
          <a:xfrm>
            <a:off x="7871171" y="3196951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377F41-E215-4988-8303-A4E844185FBD}"/>
              </a:ext>
            </a:extLst>
          </p:cNvPr>
          <p:cNvSpPr/>
          <p:nvPr/>
        </p:nvSpPr>
        <p:spPr>
          <a:xfrm>
            <a:off x="7870623" y="2638568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5F8AB7-C551-4F45-A376-260438BF7D61}"/>
              </a:ext>
            </a:extLst>
          </p:cNvPr>
          <p:cNvSpPr/>
          <p:nvPr/>
        </p:nvSpPr>
        <p:spPr>
          <a:xfrm>
            <a:off x="3698743" y="3175016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3A161-872C-4FF7-9F9D-42FD35BC63FC}"/>
              </a:ext>
            </a:extLst>
          </p:cNvPr>
          <p:cNvSpPr/>
          <p:nvPr/>
        </p:nvSpPr>
        <p:spPr>
          <a:xfrm>
            <a:off x="3029860" y="3196951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7C52DC-9828-4F7E-AEDC-0A641B1CB9FA}"/>
              </a:ext>
            </a:extLst>
          </p:cNvPr>
          <p:cNvSpPr/>
          <p:nvPr/>
        </p:nvSpPr>
        <p:spPr>
          <a:xfrm>
            <a:off x="3698743" y="2615371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CDC149-7EA8-45AA-BE95-37E57A804E82}"/>
              </a:ext>
            </a:extLst>
          </p:cNvPr>
          <p:cNvSpPr/>
          <p:nvPr/>
        </p:nvSpPr>
        <p:spPr>
          <a:xfrm>
            <a:off x="3031479" y="2613192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BB582E-0378-456B-970D-90CB08B79A74}"/>
              </a:ext>
            </a:extLst>
          </p:cNvPr>
          <p:cNvSpPr/>
          <p:nvPr/>
        </p:nvSpPr>
        <p:spPr>
          <a:xfrm>
            <a:off x="6850786" y="3166705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EC01B5-2DFC-44E9-832E-176398EA5289}"/>
              </a:ext>
            </a:extLst>
          </p:cNvPr>
          <p:cNvSpPr/>
          <p:nvPr/>
        </p:nvSpPr>
        <p:spPr>
          <a:xfrm>
            <a:off x="6169587" y="3184357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7CE534-D3C5-41E4-A8ED-DD5B9F9FEFB5}"/>
              </a:ext>
            </a:extLst>
          </p:cNvPr>
          <p:cNvSpPr/>
          <p:nvPr/>
        </p:nvSpPr>
        <p:spPr>
          <a:xfrm>
            <a:off x="1669523" y="3171540"/>
            <a:ext cx="420410" cy="42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46467D-FB81-4E80-896A-47EDA72235A5}"/>
              </a:ext>
            </a:extLst>
          </p:cNvPr>
          <p:cNvSpPr/>
          <p:nvPr/>
        </p:nvSpPr>
        <p:spPr>
          <a:xfrm>
            <a:off x="2341656" y="3184357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F99B5B-41B1-44F6-9BC2-0DD4D7A76187}"/>
              </a:ext>
            </a:extLst>
          </p:cNvPr>
          <p:cNvSpPr/>
          <p:nvPr/>
        </p:nvSpPr>
        <p:spPr>
          <a:xfrm>
            <a:off x="1596240" y="4066917"/>
            <a:ext cx="77762" cy="69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6C23F-9D2B-4395-B7AD-0D7F8149DB10}"/>
              </a:ext>
            </a:extLst>
          </p:cNvPr>
          <p:cNvSpPr txBox="1"/>
          <p:nvPr/>
        </p:nvSpPr>
        <p:spPr>
          <a:xfrm>
            <a:off x="1702832" y="3978844"/>
            <a:ext cx="711337" cy="2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(C)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67DC68-66AF-4240-8549-C8C091FA3272}"/>
              </a:ext>
            </a:extLst>
          </p:cNvPr>
          <p:cNvSpPr/>
          <p:nvPr/>
        </p:nvSpPr>
        <p:spPr>
          <a:xfrm>
            <a:off x="2502477" y="4065234"/>
            <a:ext cx="77762" cy="699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058D74-E134-47E0-B8BC-43D4A5809018}"/>
              </a:ext>
            </a:extLst>
          </p:cNvPr>
          <p:cNvSpPr/>
          <p:nvPr/>
        </p:nvSpPr>
        <p:spPr>
          <a:xfrm>
            <a:off x="3439056" y="4074878"/>
            <a:ext cx="77762" cy="699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D6F91F-3C04-426A-9138-C77CDE6A2410}"/>
              </a:ext>
            </a:extLst>
          </p:cNvPr>
          <p:cNvSpPr txBox="1"/>
          <p:nvPr/>
        </p:nvSpPr>
        <p:spPr>
          <a:xfrm>
            <a:off x="2612589" y="3997594"/>
            <a:ext cx="794512" cy="2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 (W)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B3BC0-864C-4EFD-A945-78AE10C69078}"/>
              </a:ext>
            </a:extLst>
          </p:cNvPr>
          <p:cNvSpPr txBox="1"/>
          <p:nvPr/>
        </p:nvSpPr>
        <p:spPr>
          <a:xfrm>
            <a:off x="3549568" y="3997594"/>
            <a:ext cx="794512" cy="2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(R)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1E8C6A-2CB1-45E9-AFAB-EEA179A2A65E}"/>
              </a:ext>
            </a:extLst>
          </p:cNvPr>
          <p:cNvSpPr/>
          <p:nvPr/>
        </p:nvSpPr>
        <p:spPr>
          <a:xfrm>
            <a:off x="4376825" y="4096933"/>
            <a:ext cx="77762" cy="699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8C11AF-4C77-4AA1-B553-FF7FD496B557}"/>
              </a:ext>
            </a:extLst>
          </p:cNvPr>
          <p:cNvSpPr txBox="1"/>
          <p:nvPr/>
        </p:nvSpPr>
        <p:spPr>
          <a:xfrm>
            <a:off x="4482200" y="4029292"/>
            <a:ext cx="1520842" cy="2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 and Residue (WR)</a:t>
            </a:r>
          </a:p>
        </p:txBody>
      </p:sp>
    </p:spTree>
    <p:extLst>
      <p:ext uri="{BB962C8B-B14F-4D97-AF65-F5344CB8AC3E}">
        <p14:creationId xmlns:p14="http://schemas.microsoft.com/office/powerpoint/2010/main" val="12448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0B96C-428D-8044-B2E9-5B5F3DDB5598}"/>
              </a:ext>
            </a:extLst>
          </p:cNvPr>
          <p:cNvSpPr/>
          <p:nvPr/>
        </p:nvSpPr>
        <p:spPr>
          <a:xfrm>
            <a:off x="74085" y="1705396"/>
            <a:ext cx="11863915" cy="332827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1" dirty="0" err="1"/>
              <a:t>i</a:t>
            </a:r>
            <a:endParaRPr lang="en-US" sz="15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D93FA-95C3-6D46-9267-56D394A45923}"/>
              </a:ext>
            </a:extLst>
          </p:cNvPr>
          <p:cNvSpPr/>
          <p:nvPr/>
        </p:nvSpPr>
        <p:spPr>
          <a:xfrm rot="5400000">
            <a:off x="8787368" y="1873007"/>
            <a:ext cx="3017340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D9559-DC3D-3D4C-8067-0DBB558F224F}"/>
              </a:ext>
            </a:extLst>
          </p:cNvPr>
          <p:cNvSpPr/>
          <p:nvPr/>
        </p:nvSpPr>
        <p:spPr>
          <a:xfrm>
            <a:off x="8971077" y="1946252"/>
            <a:ext cx="2698343" cy="115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3F0A1-5CAD-CE4A-8C85-1CA1D7D5F2BB}"/>
              </a:ext>
            </a:extLst>
          </p:cNvPr>
          <p:cNvSpPr/>
          <p:nvPr/>
        </p:nvSpPr>
        <p:spPr>
          <a:xfrm rot="5400000">
            <a:off x="4494372" y="1873007"/>
            <a:ext cx="3017340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8378D-7840-8B4F-9CBB-CA24F3A15EB3}"/>
              </a:ext>
            </a:extLst>
          </p:cNvPr>
          <p:cNvSpPr/>
          <p:nvPr/>
        </p:nvSpPr>
        <p:spPr>
          <a:xfrm rot="5400000">
            <a:off x="353160" y="1877390"/>
            <a:ext cx="3017342" cy="2953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B6B31-CF39-3D47-92AE-59C4D9A4F5C3}"/>
              </a:ext>
            </a:extLst>
          </p:cNvPr>
          <p:cNvSpPr/>
          <p:nvPr/>
        </p:nvSpPr>
        <p:spPr>
          <a:xfrm>
            <a:off x="522458" y="1937495"/>
            <a:ext cx="2698343" cy="1160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5AB82-5002-F445-8491-E50C8B5231ED}"/>
              </a:ext>
            </a:extLst>
          </p:cNvPr>
          <p:cNvSpPr/>
          <p:nvPr/>
        </p:nvSpPr>
        <p:spPr>
          <a:xfrm>
            <a:off x="4654879" y="1940694"/>
            <a:ext cx="2698343" cy="115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FF90B2-0BB2-1145-A664-4FB9F6037FD6}"/>
              </a:ext>
            </a:extLst>
          </p:cNvPr>
          <p:cNvSpPr/>
          <p:nvPr/>
        </p:nvSpPr>
        <p:spPr>
          <a:xfrm>
            <a:off x="520636" y="3617973"/>
            <a:ext cx="2698343" cy="1160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5F9364-C686-3749-9C7B-A75B3B3F18BA}"/>
              </a:ext>
            </a:extLst>
          </p:cNvPr>
          <p:cNvSpPr/>
          <p:nvPr/>
        </p:nvSpPr>
        <p:spPr>
          <a:xfrm>
            <a:off x="4695727" y="3617389"/>
            <a:ext cx="2698343" cy="1157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8592B-13C0-5D49-A578-00C137D1C546}"/>
              </a:ext>
            </a:extLst>
          </p:cNvPr>
          <p:cNvSpPr/>
          <p:nvPr/>
        </p:nvSpPr>
        <p:spPr>
          <a:xfrm>
            <a:off x="8971073" y="3617392"/>
            <a:ext cx="2698343" cy="115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404F5-D435-F34D-9B0D-9121D97FB6D9}"/>
              </a:ext>
            </a:extLst>
          </p:cNvPr>
          <p:cNvSpPr/>
          <p:nvPr/>
        </p:nvSpPr>
        <p:spPr>
          <a:xfrm>
            <a:off x="615661" y="1998808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8DA9E3-8913-3143-9E4A-9762FDA7F647}"/>
              </a:ext>
            </a:extLst>
          </p:cNvPr>
          <p:cNvSpPr/>
          <p:nvPr/>
        </p:nvSpPr>
        <p:spPr>
          <a:xfrm>
            <a:off x="1255519" y="1981806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5530D4-A120-3A46-9339-57517196B218}"/>
              </a:ext>
            </a:extLst>
          </p:cNvPr>
          <p:cNvSpPr/>
          <p:nvPr/>
        </p:nvSpPr>
        <p:spPr>
          <a:xfrm>
            <a:off x="1956522" y="1991697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07980-E864-E147-A8AC-25958A05C93B}"/>
              </a:ext>
            </a:extLst>
          </p:cNvPr>
          <p:cNvSpPr/>
          <p:nvPr/>
        </p:nvSpPr>
        <p:spPr>
          <a:xfrm>
            <a:off x="2673744" y="1998808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AAC84-844F-A049-89EE-064111E8EBC1}"/>
              </a:ext>
            </a:extLst>
          </p:cNvPr>
          <p:cNvSpPr/>
          <p:nvPr/>
        </p:nvSpPr>
        <p:spPr>
          <a:xfrm>
            <a:off x="11176092" y="2596999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6447A8-53B4-4643-8F43-9977A43A1863}"/>
              </a:ext>
            </a:extLst>
          </p:cNvPr>
          <p:cNvSpPr/>
          <p:nvPr/>
        </p:nvSpPr>
        <p:spPr>
          <a:xfrm>
            <a:off x="10499826" y="2596999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AF45DE-4617-D346-8642-58AA100044FB}"/>
              </a:ext>
            </a:extLst>
          </p:cNvPr>
          <p:cNvSpPr/>
          <p:nvPr/>
        </p:nvSpPr>
        <p:spPr>
          <a:xfrm>
            <a:off x="9724186" y="2589196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50EC5-F0E1-6D42-9AE2-DB32822B65C0}"/>
              </a:ext>
            </a:extLst>
          </p:cNvPr>
          <p:cNvSpPr/>
          <p:nvPr/>
        </p:nvSpPr>
        <p:spPr>
          <a:xfrm>
            <a:off x="9051567" y="2587010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4855B-3E09-3A40-88B3-001A4F7AE378}"/>
              </a:ext>
            </a:extLst>
          </p:cNvPr>
          <p:cNvSpPr/>
          <p:nvPr/>
        </p:nvSpPr>
        <p:spPr>
          <a:xfrm>
            <a:off x="11176092" y="2023179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CF4661-5C7E-254B-BC19-6BDF4CD761C0}"/>
              </a:ext>
            </a:extLst>
          </p:cNvPr>
          <p:cNvSpPr/>
          <p:nvPr/>
        </p:nvSpPr>
        <p:spPr>
          <a:xfrm>
            <a:off x="10499826" y="2023179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F6F221-9A3E-C649-91E0-78C17F6CB32F}"/>
              </a:ext>
            </a:extLst>
          </p:cNvPr>
          <p:cNvSpPr/>
          <p:nvPr/>
        </p:nvSpPr>
        <p:spPr>
          <a:xfrm>
            <a:off x="9724186" y="2023179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EE9492-A72F-9249-AE21-E4222323494B}"/>
              </a:ext>
            </a:extLst>
          </p:cNvPr>
          <p:cNvSpPr/>
          <p:nvPr/>
        </p:nvSpPr>
        <p:spPr>
          <a:xfrm>
            <a:off x="9047920" y="2030769"/>
            <a:ext cx="420410" cy="4204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1488E-B97C-1242-8E17-9DD44F4C5856}"/>
              </a:ext>
            </a:extLst>
          </p:cNvPr>
          <p:cNvSpPr/>
          <p:nvPr/>
        </p:nvSpPr>
        <p:spPr>
          <a:xfrm>
            <a:off x="6811320" y="2571318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8D1D1-E596-3D46-A1BE-D026BA9F1E55}"/>
              </a:ext>
            </a:extLst>
          </p:cNvPr>
          <p:cNvSpPr/>
          <p:nvPr/>
        </p:nvSpPr>
        <p:spPr>
          <a:xfrm>
            <a:off x="6169019" y="2575962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DDE891-74A8-E54E-A935-8D97CB91876A}"/>
              </a:ext>
            </a:extLst>
          </p:cNvPr>
          <p:cNvSpPr/>
          <p:nvPr/>
        </p:nvSpPr>
        <p:spPr>
          <a:xfrm>
            <a:off x="5440989" y="2575964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6CE685-25CE-954B-99B5-CA541AD07670}"/>
              </a:ext>
            </a:extLst>
          </p:cNvPr>
          <p:cNvSpPr/>
          <p:nvPr/>
        </p:nvSpPr>
        <p:spPr>
          <a:xfrm>
            <a:off x="4753345" y="2568105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54940C-332B-1D45-8663-B3512072F5EF}"/>
              </a:ext>
            </a:extLst>
          </p:cNvPr>
          <p:cNvSpPr/>
          <p:nvPr/>
        </p:nvSpPr>
        <p:spPr>
          <a:xfrm>
            <a:off x="6817846" y="2011951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374E4D-75FB-F748-92B9-776A6BC082D7}"/>
              </a:ext>
            </a:extLst>
          </p:cNvPr>
          <p:cNvSpPr/>
          <p:nvPr/>
        </p:nvSpPr>
        <p:spPr>
          <a:xfrm>
            <a:off x="6153663" y="2011951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DCE4F4-3C67-AD42-A81D-CBB405270945}"/>
              </a:ext>
            </a:extLst>
          </p:cNvPr>
          <p:cNvSpPr/>
          <p:nvPr/>
        </p:nvSpPr>
        <p:spPr>
          <a:xfrm>
            <a:off x="5447914" y="1998808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9815E-1095-6C4A-BE9E-13B931BFB6DA}"/>
              </a:ext>
            </a:extLst>
          </p:cNvPr>
          <p:cNvSpPr/>
          <p:nvPr/>
        </p:nvSpPr>
        <p:spPr>
          <a:xfrm>
            <a:off x="4753345" y="1998808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1A492A-D259-8E4C-85D3-11B86FA70888}"/>
              </a:ext>
            </a:extLst>
          </p:cNvPr>
          <p:cNvSpPr/>
          <p:nvPr/>
        </p:nvSpPr>
        <p:spPr>
          <a:xfrm>
            <a:off x="608071" y="2575792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70BD0-F6F2-AB4E-959C-D2E96DF259B6}"/>
              </a:ext>
            </a:extLst>
          </p:cNvPr>
          <p:cNvSpPr/>
          <p:nvPr/>
        </p:nvSpPr>
        <p:spPr>
          <a:xfrm>
            <a:off x="1255519" y="2573010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6642CA-4115-AA49-B082-245D56F74AD4}"/>
              </a:ext>
            </a:extLst>
          </p:cNvPr>
          <p:cNvSpPr/>
          <p:nvPr/>
        </p:nvSpPr>
        <p:spPr>
          <a:xfrm>
            <a:off x="1955394" y="2587521"/>
            <a:ext cx="420410" cy="4204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40A4A-B949-084F-9366-C962E4338CBC}"/>
              </a:ext>
            </a:extLst>
          </p:cNvPr>
          <p:cNvSpPr/>
          <p:nvPr/>
        </p:nvSpPr>
        <p:spPr>
          <a:xfrm>
            <a:off x="2681305" y="2587521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61A85F-0144-D440-A456-FB94F49C2F47}"/>
              </a:ext>
            </a:extLst>
          </p:cNvPr>
          <p:cNvSpPr/>
          <p:nvPr/>
        </p:nvSpPr>
        <p:spPr>
          <a:xfrm>
            <a:off x="608071" y="3727243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E0500-C7BD-6246-A88D-45DCFA3CBC3E}"/>
              </a:ext>
            </a:extLst>
          </p:cNvPr>
          <p:cNvSpPr/>
          <p:nvPr/>
        </p:nvSpPr>
        <p:spPr>
          <a:xfrm>
            <a:off x="1253407" y="3705466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AB2539-21D4-2D48-8675-B7B1F5B4BB9E}"/>
              </a:ext>
            </a:extLst>
          </p:cNvPr>
          <p:cNvSpPr/>
          <p:nvPr/>
        </p:nvSpPr>
        <p:spPr>
          <a:xfrm>
            <a:off x="6844120" y="3702387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9767A7-69A1-2040-AE16-E3B70B3693DC}"/>
              </a:ext>
            </a:extLst>
          </p:cNvPr>
          <p:cNvSpPr/>
          <p:nvPr/>
        </p:nvSpPr>
        <p:spPr>
          <a:xfrm>
            <a:off x="6153663" y="3699234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861E1-801C-454B-A1C2-36ADBCAF58C5}"/>
              </a:ext>
            </a:extLst>
          </p:cNvPr>
          <p:cNvSpPr/>
          <p:nvPr/>
        </p:nvSpPr>
        <p:spPr>
          <a:xfrm>
            <a:off x="5442594" y="4274451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83A4DF-40F2-1344-8D67-3CF2A4B35B6E}"/>
              </a:ext>
            </a:extLst>
          </p:cNvPr>
          <p:cNvSpPr/>
          <p:nvPr/>
        </p:nvSpPr>
        <p:spPr>
          <a:xfrm>
            <a:off x="4794963" y="4258567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1DA51F-C365-9C47-8471-8E061E86B912}"/>
              </a:ext>
            </a:extLst>
          </p:cNvPr>
          <p:cNvSpPr/>
          <p:nvPr/>
        </p:nvSpPr>
        <p:spPr>
          <a:xfrm>
            <a:off x="5447914" y="3702387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C3F95-FC2F-EA49-BD24-7F240DB9FB7F}"/>
              </a:ext>
            </a:extLst>
          </p:cNvPr>
          <p:cNvSpPr/>
          <p:nvPr/>
        </p:nvSpPr>
        <p:spPr>
          <a:xfrm>
            <a:off x="4809264" y="3702387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ADDD7F-633C-3E4E-B184-FDB8658A65D7}"/>
              </a:ext>
            </a:extLst>
          </p:cNvPr>
          <p:cNvSpPr/>
          <p:nvPr/>
        </p:nvSpPr>
        <p:spPr>
          <a:xfrm>
            <a:off x="11178465" y="4293088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ABB148-1D8C-6243-8967-C68869181DA1}"/>
              </a:ext>
            </a:extLst>
          </p:cNvPr>
          <p:cNvSpPr/>
          <p:nvPr/>
        </p:nvSpPr>
        <p:spPr>
          <a:xfrm>
            <a:off x="11173294" y="3723188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9CBDED-393D-4F47-9CC6-96997ACDB040}"/>
              </a:ext>
            </a:extLst>
          </p:cNvPr>
          <p:cNvSpPr/>
          <p:nvPr/>
        </p:nvSpPr>
        <p:spPr>
          <a:xfrm>
            <a:off x="10498973" y="4312788"/>
            <a:ext cx="420410" cy="42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1ABE4B-34A2-2D43-AFD3-582099B86508}"/>
              </a:ext>
            </a:extLst>
          </p:cNvPr>
          <p:cNvSpPr/>
          <p:nvPr/>
        </p:nvSpPr>
        <p:spPr>
          <a:xfrm>
            <a:off x="10499926" y="3705466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F52762-946C-8540-995D-A0FC070560C3}"/>
              </a:ext>
            </a:extLst>
          </p:cNvPr>
          <p:cNvSpPr/>
          <p:nvPr/>
        </p:nvSpPr>
        <p:spPr>
          <a:xfrm>
            <a:off x="9724186" y="4336262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05FAD9-82FC-DB42-8C89-BD52DCCD60C6}"/>
              </a:ext>
            </a:extLst>
          </p:cNvPr>
          <p:cNvSpPr/>
          <p:nvPr/>
        </p:nvSpPr>
        <p:spPr>
          <a:xfrm>
            <a:off x="9724186" y="3705466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65ECD5-8929-1648-BF51-066ED238267A}"/>
              </a:ext>
            </a:extLst>
          </p:cNvPr>
          <p:cNvSpPr/>
          <p:nvPr/>
        </p:nvSpPr>
        <p:spPr>
          <a:xfrm>
            <a:off x="9044693" y="4277820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3611DB-79D4-E243-B840-B619C3F3E18D}"/>
              </a:ext>
            </a:extLst>
          </p:cNvPr>
          <p:cNvSpPr/>
          <p:nvPr/>
        </p:nvSpPr>
        <p:spPr>
          <a:xfrm>
            <a:off x="9053263" y="3699234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4927DD-8EE9-664E-A1AF-042E2CBB7555}"/>
              </a:ext>
            </a:extLst>
          </p:cNvPr>
          <p:cNvSpPr/>
          <p:nvPr/>
        </p:nvSpPr>
        <p:spPr>
          <a:xfrm>
            <a:off x="2672316" y="4306262"/>
            <a:ext cx="420410" cy="4204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7611DD-CD93-4742-BB1E-EC30C1603BC0}"/>
              </a:ext>
            </a:extLst>
          </p:cNvPr>
          <p:cNvSpPr/>
          <p:nvPr/>
        </p:nvSpPr>
        <p:spPr>
          <a:xfrm>
            <a:off x="1958693" y="4287045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571373-7FBE-824A-AEE6-930FEEFE6F8D}"/>
              </a:ext>
            </a:extLst>
          </p:cNvPr>
          <p:cNvSpPr/>
          <p:nvPr/>
        </p:nvSpPr>
        <p:spPr>
          <a:xfrm>
            <a:off x="2673744" y="3705466"/>
            <a:ext cx="420410" cy="4204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FA060C-20F5-C842-9A37-398DF79C22EE}"/>
              </a:ext>
            </a:extLst>
          </p:cNvPr>
          <p:cNvSpPr/>
          <p:nvPr/>
        </p:nvSpPr>
        <p:spPr>
          <a:xfrm>
            <a:off x="1952251" y="3723188"/>
            <a:ext cx="420410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5E26AA-D742-6649-B8A2-5BB87DAA9FB0}"/>
              </a:ext>
            </a:extLst>
          </p:cNvPr>
          <p:cNvSpPr/>
          <p:nvPr/>
        </p:nvSpPr>
        <p:spPr>
          <a:xfrm>
            <a:off x="6850786" y="4256800"/>
            <a:ext cx="420410" cy="42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F1FF2-79E2-394B-A444-05E4267D22CD}"/>
              </a:ext>
            </a:extLst>
          </p:cNvPr>
          <p:cNvSpPr/>
          <p:nvPr/>
        </p:nvSpPr>
        <p:spPr>
          <a:xfrm>
            <a:off x="6169587" y="4274451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42AE23-0F3B-E84C-8CB1-743ECAC5B80E}"/>
              </a:ext>
            </a:extLst>
          </p:cNvPr>
          <p:cNvSpPr/>
          <p:nvPr/>
        </p:nvSpPr>
        <p:spPr>
          <a:xfrm>
            <a:off x="608071" y="4293088"/>
            <a:ext cx="420410" cy="420416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2B973D-638E-104C-9D10-2BF9C5646537}"/>
              </a:ext>
            </a:extLst>
          </p:cNvPr>
          <p:cNvSpPr/>
          <p:nvPr/>
        </p:nvSpPr>
        <p:spPr>
          <a:xfrm>
            <a:off x="1254501" y="4297689"/>
            <a:ext cx="420410" cy="420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5C2E8-A038-2648-BC6A-580A19ED960E}"/>
              </a:ext>
            </a:extLst>
          </p:cNvPr>
          <p:cNvSpPr/>
          <p:nvPr/>
        </p:nvSpPr>
        <p:spPr>
          <a:xfrm flipV="1">
            <a:off x="622300" y="5163419"/>
            <a:ext cx="315102" cy="23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C7392A-5EE0-D54F-A51F-066C51A2749E}"/>
              </a:ext>
            </a:extLst>
          </p:cNvPr>
          <p:cNvSpPr txBox="1"/>
          <p:nvPr/>
        </p:nvSpPr>
        <p:spPr>
          <a:xfrm>
            <a:off x="953532" y="5068938"/>
            <a:ext cx="140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70FF61-BAC8-A248-8D35-7836EA88DE8E}"/>
              </a:ext>
            </a:extLst>
          </p:cNvPr>
          <p:cNvSpPr txBox="1"/>
          <p:nvPr/>
        </p:nvSpPr>
        <p:spPr>
          <a:xfrm>
            <a:off x="2766507" y="5102847"/>
            <a:ext cx="302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top chamber (OTC)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349ED9-F9B7-B74A-A1C0-314EA8977362}"/>
              </a:ext>
            </a:extLst>
          </p:cNvPr>
          <p:cNvSpPr txBox="1"/>
          <p:nvPr/>
        </p:nvSpPr>
        <p:spPr>
          <a:xfrm>
            <a:off x="6008222" y="5107939"/>
            <a:ext cx="140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(R)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B9309B-1156-E540-96B6-07F559F95BD1}"/>
              </a:ext>
            </a:extLst>
          </p:cNvPr>
          <p:cNvSpPr txBox="1"/>
          <p:nvPr/>
        </p:nvSpPr>
        <p:spPr>
          <a:xfrm>
            <a:off x="7854512" y="5107150"/>
            <a:ext cx="327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OTC and Residue (OTC + R)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00B119-BE92-A34B-AFBD-C1AF07737B1F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4085" y="3369533"/>
            <a:ext cx="1186391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9554F5A-FA81-C943-BDA5-50B59AA3C354}"/>
              </a:ext>
            </a:extLst>
          </p:cNvPr>
          <p:cNvSpPr txBox="1"/>
          <p:nvPr/>
        </p:nvSpPr>
        <p:spPr>
          <a:xfrm rot="16200000">
            <a:off x="-433821" y="3853051"/>
            <a:ext cx="124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13F8F1-80A1-D446-A1FC-569BFB8BB382}"/>
              </a:ext>
            </a:extLst>
          </p:cNvPr>
          <p:cNvSpPr txBox="1"/>
          <p:nvPr/>
        </p:nvSpPr>
        <p:spPr>
          <a:xfrm rot="16200000">
            <a:off x="-340285" y="2352723"/>
            <a:ext cx="113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Dryland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8BE24A-239D-9916-0D9C-1FA8D54B0BC9}"/>
              </a:ext>
            </a:extLst>
          </p:cNvPr>
          <p:cNvSpPr/>
          <p:nvPr/>
        </p:nvSpPr>
        <p:spPr>
          <a:xfrm flipV="1">
            <a:off x="2393702" y="5173817"/>
            <a:ext cx="315102" cy="2312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B0950B-06A1-CC33-75A6-863B4E0BF1F1}"/>
              </a:ext>
            </a:extLst>
          </p:cNvPr>
          <p:cNvSpPr/>
          <p:nvPr/>
        </p:nvSpPr>
        <p:spPr>
          <a:xfrm flipV="1">
            <a:off x="5639144" y="5187256"/>
            <a:ext cx="315102" cy="231291"/>
          </a:xfrm>
          <a:prstGeom prst="rect">
            <a:avLst/>
          </a:prstGeom>
          <a:solidFill>
            <a:srgbClr val="4472C4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11BD74-4A8B-EFDC-5E65-1778789DBD82}"/>
              </a:ext>
            </a:extLst>
          </p:cNvPr>
          <p:cNvSpPr/>
          <p:nvPr/>
        </p:nvSpPr>
        <p:spPr>
          <a:xfrm flipV="1">
            <a:off x="7392724" y="5192348"/>
            <a:ext cx="315102" cy="231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</p:spTree>
    <p:extLst>
      <p:ext uri="{BB962C8B-B14F-4D97-AF65-F5344CB8AC3E}">
        <p14:creationId xmlns:p14="http://schemas.microsoft.com/office/powerpoint/2010/main" val="286048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44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Devkota, Pawan</dc:creator>
  <cp:lastModifiedBy>Devkota, Pawan</cp:lastModifiedBy>
  <cp:revision>5</cp:revision>
  <dcterms:created xsi:type="dcterms:W3CDTF">2022-01-28T05:00:54Z</dcterms:created>
  <dcterms:modified xsi:type="dcterms:W3CDTF">2022-11-02T01:37:32Z</dcterms:modified>
</cp:coreProperties>
</file>