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7" r:id="rId1"/>
  </p:sldMasterIdLst>
  <p:notesMasterIdLst>
    <p:notesMasterId r:id="rId7"/>
  </p:notesMasterIdLst>
  <p:handoutMasterIdLst>
    <p:handoutMasterId r:id="rId8"/>
  </p:handoutMasterIdLst>
  <p:sldIdLst>
    <p:sldId id="256" r:id="rId2"/>
    <p:sldId id="267" r:id="rId3"/>
    <p:sldId id="328" r:id="rId4"/>
    <p:sldId id="329" r:id="rId5"/>
    <p:sldId id="33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730" y="4345781"/>
            <a:ext cx="5028543" cy="3853161"/>
          </a:xfrm>
          <a:ln/>
        </p:spPr>
        <p:txBody>
          <a:bodyPr lIns="89166" tIns="43801" rIns="89166" bIns="43801"/>
          <a:lstStyle/>
          <a:p>
            <a:endParaRPr lang="en-US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730" y="4345781"/>
            <a:ext cx="5028543" cy="3853161"/>
          </a:xfrm>
          <a:ln/>
        </p:spPr>
        <p:txBody>
          <a:bodyPr lIns="89166" tIns="43801" rIns="89166" bIns="43801"/>
          <a:lstStyle/>
          <a:p>
            <a:endParaRPr lang="en-US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350045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7D86C4-F578-415A-9E54-6C3D59A6093E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8A6632A1-E96B-D240-A8CB-6EE7FCFAC9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9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B1955-C165-4202-8988-7C1718A9DECD}" type="datetime1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3E0A2-0798-9745-87DA-7E77F2F38D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0F3697-CAA8-4B2F-A2EC-C7A0CD6F517B}" type="datetime1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54E-9DB1-494A-8AF2-8A9764AB27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5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929BC9-2921-45EA-9ED4-0BA832971108}" type="datetime1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8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75D976E-B1E3-420E-83BF-2E5B6379A1CC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D7DFF1E1-6940-BA49-963A-85FADE0EAF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D78E46-274C-4130-9123-21906180B98E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AEA27-515E-094A-842B-7E18C3B587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C760EC-0FDD-407B-9B6D-FC1DAE1925AB}" type="datetime1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38100-995D-D845-AEB2-0A3B47AC4C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2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D01DCE2-0FF0-4ADF-A21B-C0315ED267C2}" type="datetime1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23AA34-E435-CB43-B1EC-D16A672B40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6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9D4422-1404-4CEB-8B47-FE7869C49584}" type="datetime1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CC7AD-8559-7E43-A1EB-295EC20609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9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82214-886F-4B97-B94B-575A972DD394}" type="datetime1">
              <a:rPr lang="en-US" smtClean="0"/>
              <a:t>2/27/2019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 Introduction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F4E67-007C-EC49-A171-0CCACA5728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9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23E071-3438-44A7-B0BB-C032E8D450DE}" type="datetime1">
              <a:rPr lang="en-US" smtClean="0"/>
              <a:t>2/27/2019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98F28-1EFD-694F-A2AA-842B889490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5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365BAE56-A802-47C2-92F7-4BB33DABEFB1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Chapter 1 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FC0CE10A-1ABB-4B47-8A20-2A1E99C99C6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ver.jpg">
            <a:extLst>
              <a:ext uri="{FF2B5EF4-FFF2-40B4-BE49-F238E27FC236}">
                <a16:creationId xmlns:a16="http://schemas.microsoft.com/office/drawing/2014/main" id="{2E06475E-D41B-4A63-A18D-6B70B4CDE1E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E66A5-8012-4310-AAE9-25852DF617BC}"/>
              </a:ext>
            </a:extLst>
          </p:cNvPr>
          <p:cNvCxnSpPr/>
          <p:nvPr userDrawn="1"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02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Software Development Lifecycle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EFEE682-EDBF-4269-8A13-B08040A8B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47566"/>
            <a:ext cx="7772400" cy="1609344"/>
          </a:xfrm>
        </p:spPr>
        <p:txBody>
          <a:bodyPr/>
          <a:lstStyle/>
          <a:p>
            <a:r>
              <a:rPr lang="en-GB" dirty="0"/>
              <a:t>Software engineering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term </a:t>
            </a:r>
            <a:r>
              <a:rPr lang="en-GB" b="1" dirty="0"/>
              <a:t>Software Engineering</a:t>
            </a:r>
            <a:r>
              <a:rPr lang="en-GB" dirty="0"/>
              <a:t> was proposed in 1968 at a conference organized by NATO to discuss software crisis. </a:t>
            </a:r>
          </a:p>
          <a:p>
            <a:r>
              <a:rPr lang="en-GB" dirty="0"/>
              <a:t>The economies of ALL developed nations are dependent on software.</a:t>
            </a:r>
          </a:p>
          <a:p>
            <a:r>
              <a:rPr lang="en-GB" dirty="0"/>
              <a:t>More and more systems are software controlled.</a:t>
            </a:r>
          </a:p>
          <a:p>
            <a:r>
              <a:rPr lang="en-GB" dirty="0"/>
              <a:t>Software engineering is concerned with theories, methods and tools for professional software development.</a:t>
            </a:r>
          </a:p>
          <a:p>
            <a:r>
              <a:rPr lang="en-GB" dirty="0"/>
              <a:t>Expenditure on software represents a significant fraction of GNP in all developed countries.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27A99-5F57-4D81-8465-B4897ABA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13699"/>
            <a:ext cx="7772400" cy="1609344"/>
          </a:xfrm>
        </p:spPr>
        <p:txBody>
          <a:bodyPr/>
          <a:lstStyle/>
          <a:p>
            <a:r>
              <a:rPr lang="en-GB" dirty="0"/>
              <a:t>Software development lifecycle</a:t>
            </a:r>
          </a:p>
        </p:txBody>
      </p:sp>
      <p:pic>
        <p:nvPicPr>
          <p:cNvPr id="1028" name="Picture 4" descr="Systems Development Life Cycle | Visit us @ www.topindigixpert.com #software #softwaredevelopment #softwaredevelopmentprocess #agilesoftware #agile #coding #code #digitalmarketing #developerlife #software #softwaredevelopmentlifecycle #TopinDigiXpert">
            <a:extLst>
              <a:ext uri="{FF2B5EF4-FFF2-40B4-BE49-F238E27FC236}">
                <a16:creationId xmlns:a16="http://schemas.microsoft.com/office/drawing/2014/main" id="{2E1B8359-D62E-4DDB-B5C6-1C99262F4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141" y="1481221"/>
            <a:ext cx="5163080" cy="51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464A28-7DFE-4CB3-8733-99E92C74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671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74FC-BC13-410E-902D-986C123B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11" y="220090"/>
            <a:ext cx="7772400" cy="1609344"/>
          </a:xfrm>
        </p:spPr>
        <p:txBody>
          <a:bodyPr/>
          <a:lstStyle/>
          <a:p>
            <a:r>
              <a:rPr lang="en-US" dirty="0"/>
              <a:t>Agile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CC5D8-F8B3-4390-8DC0-33030AF02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CE2E1-078C-4F95-B7DC-2396F4FB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050" name="Picture 2" descr="Image result for software development life cycle">
            <a:extLst>
              <a:ext uri="{FF2B5EF4-FFF2-40B4-BE49-F238E27FC236}">
                <a16:creationId xmlns:a16="http://schemas.microsoft.com/office/drawing/2014/main" id="{320A1F75-1999-44E7-915E-9A2A173C6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89" y="1552471"/>
            <a:ext cx="6906209" cy="518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2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69E0-9C99-4151-A5F6-3617B13F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46" y="230589"/>
            <a:ext cx="7772400" cy="1609344"/>
          </a:xfrm>
        </p:spPr>
        <p:txBody>
          <a:bodyPr/>
          <a:lstStyle/>
          <a:p>
            <a:r>
              <a:rPr lang="en-US" dirty="0"/>
              <a:t>Commodity ecology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1F476-A57B-43B7-BE19-53BE7D224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77FF1-C1F0-4429-B823-726BF7D0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074" name="Picture 2" descr="https://4.bp.blogspot.com/--5IuRgQbch0/WxX6EtGe17I/AAAAAAAAAUA/kPOkpPeA1SkkJu3z2rg4NMkqXyWjGbR-QCLcBGAs/s1600/Whitaker_commodity%2Becology%2B2018%2Bv2%2Btabs%2B130_large%2Bcopy.jpg">
            <a:extLst>
              <a:ext uri="{FF2B5EF4-FFF2-40B4-BE49-F238E27FC236}">
                <a16:creationId xmlns:a16="http://schemas.microsoft.com/office/drawing/2014/main" id="{6CE4DEB7-C69E-4147-BEB8-76B627128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072" y="1684615"/>
            <a:ext cx="5150008" cy="458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571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1920</TotalTime>
  <Words>83</Words>
  <Application>Microsoft Office PowerPoint</Application>
  <PresentationFormat>On-screen Show (4:3)</PresentationFormat>
  <Paragraphs>14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Rockwell</vt:lpstr>
      <vt:lpstr>Rockwell Condensed</vt:lpstr>
      <vt:lpstr>Wingdings</vt:lpstr>
      <vt:lpstr>Wood Type</vt:lpstr>
      <vt:lpstr>Software Development Lifecycle</vt:lpstr>
      <vt:lpstr>Software engineering</vt:lpstr>
      <vt:lpstr>Software development lifecycle</vt:lpstr>
      <vt:lpstr>Agile development</vt:lpstr>
      <vt:lpstr>Commodity ecology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Pravin Pawar</cp:lastModifiedBy>
  <cp:revision>21</cp:revision>
  <dcterms:created xsi:type="dcterms:W3CDTF">2009-12-29T10:39:27Z</dcterms:created>
  <dcterms:modified xsi:type="dcterms:W3CDTF">2019-02-27T06:22:33Z</dcterms:modified>
</cp:coreProperties>
</file>