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2" r:id="rId1"/>
  </p:sldMasterIdLst>
  <p:notesMasterIdLst>
    <p:notesMasterId r:id="rId47"/>
  </p:notesMasterIdLst>
  <p:sldIdLst>
    <p:sldId id="256" r:id="rId2"/>
    <p:sldId id="596" r:id="rId3"/>
    <p:sldId id="278" r:id="rId4"/>
    <p:sldId id="258" r:id="rId5"/>
    <p:sldId id="257" r:id="rId6"/>
    <p:sldId id="583" r:id="rId7"/>
    <p:sldId id="585" r:id="rId8"/>
    <p:sldId id="586" r:id="rId9"/>
    <p:sldId id="277" r:id="rId10"/>
    <p:sldId id="588" r:id="rId11"/>
    <p:sldId id="260" r:id="rId12"/>
    <p:sldId id="587" r:id="rId13"/>
    <p:sldId id="279" r:id="rId14"/>
    <p:sldId id="584" r:id="rId15"/>
    <p:sldId id="581" r:id="rId16"/>
    <p:sldId id="589" r:id="rId17"/>
    <p:sldId id="591" r:id="rId18"/>
    <p:sldId id="590" r:id="rId19"/>
    <p:sldId id="593" r:id="rId20"/>
    <p:sldId id="582" r:id="rId21"/>
    <p:sldId id="594" r:id="rId22"/>
    <p:sldId id="595" r:id="rId23"/>
    <p:sldId id="280" r:id="rId24"/>
    <p:sldId id="597" r:id="rId25"/>
    <p:sldId id="598" r:id="rId26"/>
    <p:sldId id="295" r:id="rId27"/>
    <p:sldId id="603" r:id="rId28"/>
    <p:sldId id="604" r:id="rId29"/>
    <p:sldId id="605" r:id="rId30"/>
    <p:sldId id="284" r:id="rId31"/>
    <p:sldId id="606" r:id="rId32"/>
    <p:sldId id="607" r:id="rId33"/>
    <p:sldId id="608" r:id="rId34"/>
    <p:sldId id="285" r:id="rId35"/>
    <p:sldId id="609" r:id="rId36"/>
    <p:sldId id="287" r:id="rId37"/>
    <p:sldId id="288" r:id="rId38"/>
    <p:sldId id="294" r:id="rId39"/>
    <p:sldId id="296" r:id="rId40"/>
    <p:sldId id="610" r:id="rId41"/>
    <p:sldId id="611" r:id="rId42"/>
    <p:sldId id="612" r:id="rId43"/>
    <p:sldId id="613" r:id="rId44"/>
    <p:sldId id="614" r:id="rId45"/>
    <p:sldId id="615"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6" d="100"/>
          <a:sy n="116" d="100"/>
        </p:scale>
        <p:origin x="666"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2A025E-C960-4AB6-8E8E-0EE6D13ED4ED}" type="datetimeFigureOut">
              <a:rPr lang="en-US" smtClean="0"/>
              <a:t>3/21/2019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E31148-DA10-4FDB-BB8B-FBD91B38A52B}" type="slidenum">
              <a:rPr lang="en-US" smtClean="0"/>
              <a:t>‹#›</a:t>
            </a:fld>
            <a:endParaRPr lang="en-US"/>
          </a:p>
        </p:txBody>
      </p:sp>
    </p:spTree>
    <p:extLst>
      <p:ext uri="{BB962C8B-B14F-4D97-AF65-F5344CB8AC3E}">
        <p14:creationId xmlns:p14="http://schemas.microsoft.com/office/powerpoint/2010/main" val="3356918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70" name="Shape 43">
            <a:extLst>
              <a:ext uri="{FF2B5EF4-FFF2-40B4-BE49-F238E27FC236}">
                <a16:creationId xmlns:a16="http://schemas.microsoft.com/office/drawing/2014/main" id="{1B696CD0-7585-4E04-9692-8DB1B36E763D}"/>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pPr>
            <a:endParaRPr lang="en-US" altLang="en-US"/>
          </a:p>
        </p:txBody>
      </p:sp>
      <p:sp>
        <p:nvSpPr>
          <p:cNvPr id="7171" name="Shape 44">
            <a:extLst>
              <a:ext uri="{FF2B5EF4-FFF2-40B4-BE49-F238E27FC236}">
                <a16:creationId xmlns:a16="http://schemas.microsoft.com/office/drawing/2014/main" id="{A4BAF57F-D0CF-47E3-8BF4-AC9E7914EAFB}"/>
              </a:ext>
            </a:extLst>
          </p:cNvPr>
          <p:cNvSpPr>
            <a:spLocks noGrp="1" noRot="1" noChangeAspect="1" noTextEdit="1"/>
          </p:cNvSpPr>
          <p:nvPr>
            <p:ph type="sldImg" idx="2"/>
          </p:nvPr>
        </p:nvSpPr>
        <p:spPr>
          <a:noFill/>
          <a:ln>
            <a:headEnd/>
            <a:tailEn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6" name="Shape 147">
            <a:extLst>
              <a:ext uri="{FF2B5EF4-FFF2-40B4-BE49-F238E27FC236}">
                <a16:creationId xmlns:a16="http://schemas.microsoft.com/office/drawing/2014/main" id="{77131741-11B1-4012-9AB7-A0F5ECD0158F}"/>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pPr>
            <a:endParaRPr lang="en-US" altLang="en-US"/>
          </a:p>
        </p:txBody>
      </p:sp>
      <p:sp>
        <p:nvSpPr>
          <p:cNvPr id="21507" name="Shape 148">
            <a:extLst>
              <a:ext uri="{FF2B5EF4-FFF2-40B4-BE49-F238E27FC236}">
                <a16:creationId xmlns:a16="http://schemas.microsoft.com/office/drawing/2014/main" id="{8B7D5414-BB32-4245-ABD8-F5059FD7C710}"/>
              </a:ext>
            </a:extLst>
          </p:cNvPr>
          <p:cNvSpPr>
            <a:spLocks noGrp="1" noRot="1" noChangeAspect="1" noTextEdit="1"/>
          </p:cNvSpPr>
          <p:nvPr>
            <p:ph type="sldImg" idx="2"/>
          </p:nvPr>
        </p:nvSpPr>
        <p:spPr>
          <a:noFill/>
          <a:ln>
            <a:headEnd/>
            <a:tailEn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842" name="Shape 160">
            <a:extLst>
              <a:ext uri="{FF2B5EF4-FFF2-40B4-BE49-F238E27FC236}">
                <a16:creationId xmlns:a16="http://schemas.microsoft.com/office/drawing/2014/main" id="{9B0B6A7F-A151-4E9B-8E9D-37CC154AA8D9}"/>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pPr>
            <a:endParaRPr lang="en-US" altLang="en-US"/>
          </a:p>
        </p:txBody>
      </p:sp>
      <p:sp>
        <p:nvSpPr>
          <p:cNvPr id="35843" name="Shape 161">
            <a:extLst>
              <a:ext uri="{FF2B5EF4-FFF2-40B4-BE49-F238E27FC236}">
                <a16:creationId xmlns:a16="http://schemas.microsoft.com/office/drawing/2014/main" id="{439A2AD3-7F62-4C6E-90BF-5D6EAD190501}"/>
              </a:ext>
            </a:extLst>
          </p:cNvPr>
          <p:cNvSpPr>
            <a:spLocks noGrp="1" noRot="1" noChangeAspect="1" noTextEdit="1"/>
          </p:cNvSpPr>
          <p:nvPr>
            <p:ph type="sldImg" idx="2"/>
          </p:nvPr>
        </p:nvSpPr>
        <p:spPr>
          <a:noFill/>
          <a:ln>
            <a:headEnd/>
            <a:tailEnd/>
          </a:ln>
        </p:spPr>
      </p:sp>
    </p:spTree>
    <p:extLst>
      <p:ext uri="{BB962C8B-B14F-4D97-AF65-F5344CB8AC3E}">
        <p14:creationId xmlns:p14="http://schemas.microsoft.com/office/powerpoint/2010/main" val="856581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842" name="Shape 160">
            <a:extLst>
              <a:ext uri="{FF2B5EF4-FFF2-40B4-BE49-F238E27FC236}">
                <a16:creationId xmlns:a16="http://schemas.microsoft.com/office/drawing/2014/main" id="{9B0B6A7F-A151-4E9B-8E9D-37CC154AA8D9}"/>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pPr>
            <a:endParaRPr lang="en-US" altLang="en-US"/>
          </a:p>
        </p:txBody>
      </p:sp>
      <p:sp>
        <p:nvSpPr>
          <p:cNvPr id="35843" name="Shape 161">
            <a:extLst>
              <a:ext uri="{FF2B5EF4-FFF2-40B4-BE49-F238E27FC236}">
                <a16:creationId xmlns:a16="http://schemas.microsoft.com/office/drawing/2014/main" id="{439A2AD3-7F62-4C6E-90BF-5D6EAD190501}"/>
              </a:ext>
            </a:extLst>
          </p:cNvPr>
          <p:cNvSpPr>
            <a:spLocks noGrp="1" noRot="1" noChangeAspect="1" noTextEdit="1"/>
          </p:cNvSpPr>
          <p:nvPr>
            <p:ph type="sldImg" idx="2"/>
          </p:nvPr>
        </p:nvSpPr>
        <p:spPr>
          <a:noFill/>
          <a:ln>
            <a:headEnd/>
            <a:tailEnd/>
          </a:ln>
        </p:spPr>
      </p:sp>
    </p:spTree>
    <p:extLst>
      <p:ext uri="{BB962C8B-B14F-4D97-AF65-F5344CB8AC3E}">
        <p14:creationId xmlns:p14="http://schemas.microsoft.com/office/powerpoint/2010/main" val="507595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842" name="Shape 160">
            <a:extLst>
              <a:ext uri="{FF2B5EF4-FFF2-40B4-BE49-F238E27FC236}">
                <a16:creationId xmlns:a16="http://schemas.microsoft.com/office/drawing/2014/main" id="{9B0B6A7F-A151-4E9B-8E9D-37CC154AA8D9}"/>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pPr>
            <a:endParaRPr lang="en-US" altLang="en-US"/>
          </a:p>
        </p:txBody>
      </p:sp>
      <p:sp>
        <p:nvSpPr>
          <p:cNvPr id="35843" name="Shape 161">
            <a:extLst>
              <a:ext uri="{FF2B5EF4-FFF2-40B4-BE49-F238E27FC236}">
                <a16:creationId xmlns:a16="http://schemas.microsoft.com/office/drawing/2014/main" id="{439A2AD3-7F62-4C6E-90BF-5D6EAD190501}"/>
              </a:ext>
            </a:extLst>
          </p:cNvPr>
          <p:cNvSpPr>
            <a:spLocks noGrp="1" noRot="1" noChangeAspect="1" noTextEdit="1"/>
          </p:cNvSpPr>
          <p:nvPr>
            <p:ph type="sldImg" idx="2"/>
          </p:nvPr>
        </p:nvSpPr>
        <p:spPr>
          <a:noFill/>
          <a:ln>
            <a:headEnd/>
            <a:tailEnd/>
          </a:ln>
        </p:spPr>
      </p:sp>
    </p:spTree>
    <p:extLst>
      <p:ext uri="{BB962C8B-B14F-4D97-AF65-F5344CB8AC3E}">
        <p14:creationId xmlns:p14="http://schemas.microsoft.com/office/powerpoint/2010/main" val="2082572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554" name="Shape 147">
            <a:extLst>
              <a:ext uri="{FF2B5EF4-FFF2-40B4-BE49-F238E27FC236}">
                <a16:creationId xmlns:a16="http://schemas.microsoft.com/office/drawing/2014/main" id="{AB6C0A3A-4682-4B91-A783-46F23E747A7D}"/>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pPr>
            <a:endParaRPr lang="en-US" altLang="en-US"/>
          </a:p>
        </p:txBody>
      </p:sp>
      <p:sp>
        <p:nvSpPr>
          <p:cNvPr id="23555" name="Shape 148">
            <a:extLst>
              <a:ext uri="{FF2B5EF4-FFF2-40B4-BE49-F238E27FC236}">
                <a16:creationId xmlns:a16="http://schemas.microsoft.com/office/drawing/2014/main" id="{86B512A1-A44E-4168-B02C-D4244A9BDD44}"/>
              </a:ext>
            </a:extLst>
          </p:cNvPr>
          <p:cNvSpPr>
            <a:spLocks noGrp="1" noRot="1" noChangeAspect="1" noTextEdit="1"/>
          </p:cNvSpPr>
          <p:nvPr>
            <p:ph type="sldImg" idx="2"/>
          </p:nvPr>
        </p:nvSpPr>
        <p:spPr>
          <a:noFill/>
          <a:ln>
            <a:headEnd/>
            <a:tailEn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212">
            <a:extLst>
              <a:ext uri="{FF2B5EF4-FFF2-40B4-BE49-F238E27FC236}">
                <a16:creationId xmlns:a16="http://schemas.microsoft.com/office/drawing/2014/main" id="{7A2CAE23-9C86-4B85-8639-F95792E065CE}"/>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pPr>
            <a:endParaRPr lang="en-US" altLang="en-US"/>
          </a:p>
        </p:txBody>
      </p:sp>
      <p:sp>
        <p:nvSpPr>
          <p:cNvPr id="29699" name="Shape 213">
            <a:extLst>
              <a:ext uri="{FF2B5EF4-FFF2-40B4-BE49-F238E27FC236}">
                <a16:creationId xmlns:a16="http://schemas.microsoft.com/office/drawing/2014/main" id="{941BCCDA-23E4-4B08-A368-1279499E09D6}"/>
              </a:ext>
            </a:extLst>
          </p:cNvPr>
          <p:cNvSpPr>
            <a:spLocks noGrp="1" noRot="1" noChangeAspect="1" noTextEdit="1"/>
          </p:cNvSpPr>
          <p:nvPr>
            <p:ph type="sldImg" idx="2"/>
          </p:nvPr>
        </p:nvSpPr>
        <p:spPr>
          <a:noFill/>
          <a:ln>
            <a:headEnd/>
            <a:tailEnd/>
          </a:ln>
        </p:spPr>
      </p:sp>
    </p:spTree>
    <p:extLst>
      <p:ext uri="{BB962C8B-B14F-4D97-AF65-F5344CB8AC3E}">
        <p14:creationId xmlns:p14="http://schemas.microsoft.com/office/powerpoint/2010/main" val="1411010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212">
            <a:extLst>
              <a:ext uri="{FF2B5EF4-FFF2-40B4-BE49-F238E27FC236}">
                <a16:creationId xmlns:a16="http://schemas.microsoft.com/office/drawing/2014/main" id="{7A2CAE23-9C86-4B85-8639-F95792E065CE}"/>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pPr>
            <a:endParaRPr lang="en-US" altLang="en-US"/>
          </a:p>
        </p:txBody>
      </p:sp>
      <p:sp>
        <p:nvSpPr>
          <p:cNvPr id="29699" name="Shape 213">
            <a:extLst>
              <a:ext uri="{FF2B5EF4-FFF2-40B4-BE49-F238E27FC236}">
                <a16:creationId xmlns:a16="http://schemas.microsoft.com/office/drawing/2014/main" id="{941BCCDA-23E4-4B08-A368-1279499E09D6}"/>
              </a:ext>
            </a:extLst>
          </p:cNvPr>
          <p:cNvSpPr>
            <a:spLocks noGrp="1" noRot="1" noChangeAspect="1" noTextEdit="1"/>
          </p:cNvSpPr>
          <p:nvPr>
            <p:ph type="sldImg" idx="2"/>
          </p:nvPr>
        </p:nvSpPr>
        <p:spPr>
          <a:noFill/>
          <a:ln>
            <a:headEnd/>
            <a:tailEnd/>
          </a:ln>
        </p:spPr>
      </p:sp>
    </p:spTree>
    <p:extLst>
      <p:ext uri="{BB962C8B-B14F-4D97-AF65-F5344CB8AC3E}">
        <p14:creationId xmlns:p14="http://schemas.microsoft.com/office/powerpoint/2010/main" val="1904981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1986" name="Shape 160">
            <a:extLst>
              <a:ext uri="{FF2B5EF4-FFF2-40B4-BE49-F238E27FC236}">
                <a16:creationId xmlns:a16="http://schemas.microsoft.com/office/drawing/2014/main" id="{5308BEEF-C0F1-4060-B00D-5805B30C8F2C}"/>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pPr>
            <a:endParaRPr lang="en-US" altLang="en-US"/>
          </a:p>
        </p:txBody>
      </p:sp>
      <p:sp>
        <p:nvSpPr>
          <p:cNvPr id="41987" name="Shape 161">
            <a:extLst>
              <a:ext uri="{FF2B5EF4-FFF2-40B4-BE49-F238E27FC236}">
                <a16:creationId xmlns:a16="http://schemas.microsoft.com/office/drawing/2014/main" id="{70CD0CDD-4568-4809-AB7A-7805F1FE1FAB}"/>
              </a:ext>
            </a:extLst>
          </p:cNvPr>
          <p:cNvSpPr>
            <a:spLocks noGrp="1" noRot="1" noChangeAspect="1" noTextEdit="1"/>
          </p:cNvSpPr>
          <p:nvPr>
            <p:ph type="sldImg" idx="2"/>
          </p:nvPr>
        </p:nvSpPr>
        <p:spPr>
          <a:noFill/>
          <a:ln>
            <a:headEnd/>
            <a:tailEn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1986" name="Shape 160">
            <a:extLst>
              <a:ext uri="{FF2B5EF4-FFF2-40B4-BE49-F238E27FC236}">
                <a16:creationId xmlns:a16="http://schemas.microsoft.com/office/drawing/2014/main" id="{5308BEEF-C0F1-4060-B00D-5805B30C8F2C}"/>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pPr>
            <a:endParaRPr lang="en-US" altLang="en-US"/>
          </a:p>
        </p:txBody>
      </p:sp>
      <p:sp>
        <p:nvSpPr>
          <p:cNvPr id="41987" name="Shape 161">
            <a:extLst>
              <a:ext uri="{FF2B5EF4-FFF2-40B4-BE49-F238E27FC236}">
                <a16:creationId xmlns:a16="http://schemas.microsoft.com/office/drawing/2014/main" id="{70CD0CDD-4568-4809-AB7A-7805F1FE1FAB}"/>
              </a:ext>
            </a:extLst>
          </p:cNvPr>
          <p:cNvSpPr>
            <a:spLocks noGrp="1" noRot="1" noChangeAspect="1" noTextEdit="1"/>
          </p:cNvSpPr>
          <p:nvPr>
            <p:ph type="sldImg" idx="2"/>
          </p:nvPr>
        </p:nvSpPr>
        <p:spPr>
          <a:noFill/>
          <a:ln>
            <a:headEnd/>
            <a:tailEnd/>
          </a:ln>
        </p:spPr>
      </p:sp>
    </p:spTree>
    <p:extLst>
      <p:ext uri="{BB962C8B-B14F-4D97-AF65-F5344CB8AC3E}">
        <p14:creationId xmlns:p14="http://schemas.microsoft.com/office/powerpoint/2010/main" val="2021013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1986" name="Shape 160">
            <a:extLst>
              <a:ext uri="{FF2B5EF4-FFF2-40B4-BE49-F238E27FC236}">
                <a16:creationId xmlns:a16="http://schemas.microsoft.com/office/drawing/2014/main" id="{5308BEEF-C0F1-4060-B00D-5805B30C8F2C}"/>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pPr>
            <a:endParaRPr lang="en-US" altLang="en-US"/>
          </a:p>
        </p:txBody>
      </p:sp>
      <p:sp>
        <p:nvSpPr>
          <p:cNvPr id="41987" name="Shape 161">
            <a:extLst>
              <a:ext uri="{FF2B5EF4-FFF2-40B4-BE49-F238E27FC236}">
                <a16:creationId xmlns:a16="http://schemas.microsoft.com/office/drawing/2014/main" id="{70CD0CDD-4568-4809-AB7A-7805F1FE1FAB}"/>
              </a:ext>
            </a:extLst>
          </p:cNvPr>
          <p:cNvSpPr>
            <a:spLocks noGrp="1" noRot="1" noChangeAspect="1" noTextEdit="1"/>
          </p:cNvSpPr>
          <p:nvPr>
            <p:ph type="sldImg" idx="2"/>
          </p:nvPr>
        </p:nvSpPr>
        <p:spPr>
          <a:noFill/>
          <a:ln>
            <a:headEnd/>
            <a:tailEnd/>
          </a:ln>
        </p:spPr>
      </p:sp>
    </p:spTree>
    <p:extLst>
      <p:ext uri="{BB962C8B-B14F-4D97-AF65-F5344CB8AC3E}">
        <p14:creationId xmlns:p14="http://schemas.microsoft.com/office/powerpoint/2010/main" val="475935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218" name="Shape 43">
            <a:extLst>
              <a:ext uri="{FF2B5EF4-FFF2-40B4-BE49-F238E27FC236}">
                <a16:creationId xmlns:a16="http://schemas.microsoft.com/office/drawing/2014/main" id="{A9587EE9-C23B-4691-BA1E-2AE396130DEA}"/>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pPr>
            <a:endParaRPr lang="en-US" altLang="en-US"/>
          </a:p>
        </p:txBody>
      </p:sp>
      <p:sp>
        <p:nvSpPr>
          <p:cNvPr id="9219" name="Shape 44">
            <a:extLst>
              <a:ext uri="{FF2B5EF4-FFF2-40B4-BE49-F238E27FC236}">
                <a16:creationId xmlns:a16="http://schemas.microsoft.com/office/drawing/2014/main" id="{16494FF0-6764-44C0-BC4B-1CB630952B2A}"/>
              </a:ext>
            </a:extLst>
          </p:cNvPr>
          <p:cNvSpPr>
            <a:spLocks noGrp="1" noRot="1" noChangeAspect="1" noTextEdit="1"/>
          </p:cNvSpPr>
          <p:nvPr>
            <p:ph type="sldImg" idx="2"/>
          </p:nvPr>
        </p:nvSpPr>
        <p:spPr>
          <a:noFill/>
          <a:ln>
            <a:headEnd/>
            <a:tailEn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1986" name="Shape 160">
            <a:extLst>
              <a:ext uri="{FF2B5EF4-FFF2-40B4-BE49-F238E27FC236}">
                <a16:creationId xmlns:a16="http://schemas.microsoft.com/office/drawing/2014/main" id="{5308BEEF-C0F1-4060-B00D-5805B30C8F2C}"/>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pPr>
            <a:endParaRPr lang="en-US" altLang="en-US"/>
          </a:p>
        </p:txBody>
      </p:sp>
      <p:sp>
        <p:nvSpPr>
          <p:cNvPr id="41987" name="Shape 161">
            <a:extLst>
              <a:ext uri="{FF2B5EF4-FFF2-40B4-BE49-F238E27FC236}">
                <a16:creationId xmlns:a16="http://schemas.microsoft.com/office/drawing/2014/main" id="{70CD0CDD-4568-4809-AB7A-7805F1FE1FAB}"/>
              </a:ext>
            </a:extLst>
          </p:cNvPr>
          <p:cNvSpPr>
            <a:spLocks noGrp="1" noRot="1" noChangeAspect="1" noTextEdit="1"/>
          </p:cNvSpPr>
          <p:nvPr>
            <p:ph type="sldImg" idx="2"/>
          </p:nvPr>
        </p:nvSpPr>
        <p:spPr>
          <a:noFill/>
          <a:ln>
            <a:headEnd/>
            <a:tailEnd/>
          </a:ln>
        </p:spPr>
      </p:sp>
    </p:spTree>
    <p:extLst>
      <p:ext uri="{BB962C8B-B14F-4D97-AF65-F5344CB8AC3E}">
        <p14:creationId xmlns:p14="http://schemas.microsoft.com/office/powerpoint/2010/main" val="2165075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4" name="Shape 160">
            <a:extLst>
              <a:ext uri="{FF2B5EF4-FFF2-40B4-BE49-F238E27FC236}">
                <a16:creationId xmlns:a16="http://schemas.microsoft.com/office/drawing/2014/main" id="{7CE4129F-0501-4B74-87E2-E282D715735A}"/>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pPr>
            <a:endParaRPr lang="en-US" altLang="en-US"/>
          </a:p>
        </p:txBody>
      </p:sp>
      <p:sp>
        <p:nvSpPr>
          <p:cNvPr id="44035" name="Shape 161">
            <a:extLst>
              <a:ext uri="{FF2B5EF4-FFF2-40B4-BE49-F238E27FC236}">
                <a16:creationId xmlns:a16="http://schemas.microsoft.com/office/drawing/2014/main" id="{98AEC583-8B0A-4C75-ABFF-2AB553C967F3}"/>
              </a:ext>
            </a:extLst>
          </p:cNvPr>
          <p:cNvSpPr>
            <a:spLocks noGrp="1" noRot="1" noChangeAspect="1" noTextEdit="1"/>
          </p:cNvSpPr>
          <p:nvPr>
            <p:ph type="sldImg" idx="2"/>
          </p:nvPr>
        </p:nvSpPr>
        <p:spPr>
          <a:noFill/>
          <a:ln>
            <a:headEnd/>
            <a:tailEn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4" name="Shape 160">
            <a:extLst>
              <a:ext uri="{FF2B5EF4-FFF2-40B4-BE49-F238E27FC236}">
                <a16:creationId xmlns:a16="http://schemas.microsoft.com/office/drawing/2014/main" id="{7CE4129F-0501-4B74-87E2-E282D715735A}"/>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pPr>
            <a:endParaRPr lang="en-US" altLang="en-US"/>
          </a:p>
        </p:txBody>
      </p:sp>
      <p:sp>
        <p:nvSpPr>
          <p:cNvPr id="44035" name="Shape 161">
            <a:extLst>
              <a:ext uri="{FF2B5EF4-FFF2-40B4-BE49-F238E27FC236}">
                <a16:creationId xmlns:a16="http://schemas.microsoft.com/office/drawing/2014/main" id="{98AEC583-8B0A-4C75-ABFF-2AB553C967F3}"/>
              </a:ext>
            </a:extLst>
          </p:cNvPr>
          <p:cNvSpPr>
            <a:spLocks noGrp="1" noRot="1" noChangeAspect="1" noTextEdit="1"/>
          </p:cNvSpPr>
          <p:nvPr>
            <p:ph type="sldImg" idx="2"/>
          </p:nvPr>
        </p:nvSpPr>
        <p:spPr>
          <a:noFill/>
          <a:ln>
            <a:headEnd/>
            <a:tailEnd/>
          </a:ln>
        </p:spPr>
      </p:sp>
    </p:spTree>
    <p:extLst>
      <p:ext uri="{BB962C8B-B14F-4D97-AF65-F5344CB8AC3E}">
        <p14:creationId xmlns:p14="http://schemas.microsoft.com/office/powerpoint/2010/main" val="33447824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8130" name="Shape 160">
            <a:extLst>
              <a:ext uri="{FF2B5EF4-FFF2-40B4-BE49-F238E27FC236}">
                <a16:creationId xmlns:a16="http://schemas.microsoft.com/office/drawing/2014/main" id="{F7B644EA-0382-43A6-B934-E4ED97CFE1D1}"/>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pPr>
            <a:endParaRPr lang="en-US" altLang="en-US"/>
          </a:p>
        </p:txBody>
      </p:sp>
      <p:sp>
        <p:nvSpPr>
          <p:cNvPr id="48131" name="Shape 161">
            <a:extLst>
              <a:ext uri="{FF2B5EF4-FFF2-40B4-BE49-F238E27FC236}">
                <a16:creationId xmlns:a16="http://schemas.microsoft.com/office/drawing/2014/main" id="{031CAA60-781C-45E4-884C-9EE38531D2DC}"/>
              </a:ext>
            </a:extLst>
          </p:cNvPr>
          <p:cNvSpPr>
            <a:spLocks noGrp="1" noRot="1" noChangeAspect="1" noTextEdit="1"/>
          </p:cNvSpPr>
          <p:nvPr>
            <p:ph type="sldImg" idx="2"/>
          </p:nvPr>
        </p:nvSpPr>
        <p:spPr>
          <a:noFill/>
          <a:ln>
            <a:headEnd/>
            <a:tailEn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0178" name="Shape 160">
            <a:extLst>
              <a:ext uri="{FF2B5EF4-FFF2-40B4-BE49-F238E27FC236}">
                <a16:creationId xmlns:a16="http://schemas.microsoft.com/office/drawing/2014/main" id="{1F5ADAE2-4CA4-427C-B5EB-3DBE24BA79BA}"/>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pPr>
            <a:endParaRPr lang="en-US" altLang="en-US"/>
          </a:p>
        </p:txBody>
      </p:sp>
      <p:sp>
        <p:nvSpPr>
          <p:cNvPr id="50179" name="Shape 161">
            <a:extLst>
              <a:ext uri="{FF2B5EF4-FFF2-40B4-BE49-F238E27FC236}">
                <a16:creationId xmlns:a16="http://schemas.microsoft.com/office/drawing/2014/main" id="{86E801E6-ABD1-479C-8CAC-4DF6541171BA}"/>
              </a:ext>
            </a:extLst>
          </p:cNvPr>
          <p:cNvSpPr>
            <a:spLocks noGrp="1" noRot="1" noChangeAspect="1" noTextEdit="1"/>
          </p:cNvSpPr>
          <p:nvPr>
            <p:ph type="sldImg" idx="2"/>
          </p:nvPr>
        </p:nvSpPr>
        <p:spPr>
          <a:noFill/>
          <a:ln>
            <a:headEnd/>
            <a:tailEn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2466" name="Shape 160">
            <a:extLst>
              <a:ext uri="{FF2B5EF4-FFF2-40B4-BE49-F238E27FC236}">
                <a16:creationId xmlns:a16="http://schemas.microsoft.com/office/drawing/2014/main" id="{8C928C34-903B-4A04-B0AB-3D7474CE9948}"/>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pPr>
            <a:endParaRPr lang="en-US" altLang="en-US"/>
          </a:p>
        </p:txBody>
      </p:sp>
      <p:sp>
        <p:nvSpPr>
          <p:cNvPr id="62467" name="Shape 161">
            <a:extLst>
              <a:ext uri="{FF2B5EF4-FFF2-40B4-BE49-F238E27FC236}">
                <a16:creationId xmlns:a16="http://schemas.microsoft.com/office/drawing/2014/main" id="{AFFC1061-5F44-4714-B916-74878FD23496}"/>
              </a:ext>
            </a:extLst>
          </p:cNvPr>
          <p:cNvSpPr>
            <a:spLocks noGrp="1" noRot="1" noChangeAspect="1" noTextEdit="1"/>
          </p:cNvSpPr>
          <p:nvPr>
            <p:ph type="sldImg" idx="2"/>
          </p:nvPr>
        </p:nvSpPr>
        <p:spPr>
          <a:noFill/>
          <a:ln>
            <a:headEnd/>
            <a:tailEnd/>
          </a:ln>
        </p:spPr>
      </p:sp>
    </p:spTree>
    <p:extLst>
      <p:ext uri="{BB962C8B-B14F-4D97-AF65-F5344CB8AC3E}">
        <p14:creationId xmlns:p14="http://schemas.microsoft.com/office/powerpoint/2010/main" val="451142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4514" name="Shape 160">
            <a:extLst>
              <a:ext uri="{FF2B5EF4-FFF2-40B4-BE49-F238E27FC236}">
                <a16:creationId xmlns:a16="http://schemas.microsoft.com/office/drawing/2014/main" id="{7C12C168-CDB8-4E46-BDE1-5FB6F9CBEF13}"/>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pPr>
            <a:endParaRPr lang="en-US" altLang="en-US" dirty="0"/>
          </a:p>
        </p:txBody>
      </p:sp>
      <p:sp>
        <p:nvSpPr>
          <p:cNvPr id="64515" name="Shape 161">
            <a:extLst>
              <a:ext uri="{FF2B5EF4-FFF2-40B4-BE49-F238E27FC236}">
                <a16:creationId xmlns:a16="http://schemas.microsoft.com/office/drawing/2014/main" id="{57C6A807-755E-4C76-889B-3F504CDFAAE0}"/>
              </a:ext>
            </a:extLst>
          </p:cNvPr>
          <p:cNvSpPr>
            <a:spLocks noGrp="1" noRot="1" noChangeAspect="1" noTextEdit="1"/>
          </p:cNvSpPr>
          <p:nvPr>
            <p:ph type="sldImg" idx="2"/>
          </p:nvPr>
        </p:nvSpPr>
        <p:spPr>
          <a:noFill/>
          <a:ln>
            <a:headEnd/>
            <a:tailEnd/>
          </a:ln>
        </p:spPr>
      </p:sp>
    </p:spTree>
    <p:extLst>
      <p:ext uri="{BB962C8B-B14F-4D97-AF65-F5344CB8AC3E}">
        <p14:creationId xmlns:p14="http://schemas.microsoft.com/office/powerpoint/2010/main" val="3534849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4514" name="Shape 160">
            <a:extLst>
              <a:ext uri="{FF2B5EF4-FFF2-40B4-BE49-F238E27FC236}">
                <a16:creationId xmlns:a16="http://schemas.microsoft.com/office/drawing/2014/main" id="{7C12C168-CDB8-4E46-BDE1-5FB6F9CBEF13}"/>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pPr>
            <a:endParaRPr lang="en-US" altLang="en-US" dirty="0"/>
          </a:p>
        </p:txBody>
      </p:sp>
      <p:sp>
        <p:nvSpPr>
          <p:cNvPr id="64515" name="Shape 161">
            <a:extLst>
              <a:ext uri="{FF2B5EF4-FFF2-40B4-BE49-F238E27FC236}">
                <a16:creationId xmlns:a16="http://schemas.microsoft.com/office/drawing/2014/main" id="{57C6A807-755E-4C76-889B-3F504CDFAAE0}"/>
              </a:ext>
            </a:extLst>
          </p:cNvPr>
          <p:cNvSpPr>
            <a:spLocks noGrp="1" noRot="1" noChangeAspect="1" noTextEdit="1"/>
          </p:cNvSpPr>
          <p:nvPr>
            <p:ph type="sldImg" idx="2"/>
          </p:nvPr>
        </p:nvSpPr>
        <p:spPr>
          <a:noFill/>
          <a:ln>
            <a:headEnd/>
            <a:tailEnd/>
          </a:ln>
        </p:spPr>
      </p:sp>
    </p:spTree>
    <p:extLst>
      <p:ext uri="{BB962C8B-B14F-4D97-AF65-F5344CB8AC3E}">
        <p14:creationId xmlns:p14="http://schemas.microsoft.com/office/powerpoint/2010/main" val="11251204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4514" name="Shape 160">
            <a:extLst>
              <a:ext uri="{FF2B5EF4-FFF2-40B4-BE49-F238E27FC236}">
                <a16:creationId xmlns:a16="http://schemas.microsoft.com/office/drawing/2014/main" id="{7C12C168-CDB8-4E46-BDE1-5FB6F9CBEF13}"/>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pPr>
            <a:endParaRPr lang="en-US" altLang="en-US" dirty="0"/>
          </a:p>
        </p:txBody>
      </p:sp>
      <p:sp>
        <p:nvSpPr>
          <p:cNvPr id="64515" name="Shape 161">
            <a:extLst>
              <a:ext uri="{FF2B5EF4-FFF2-40B4-BE49-F238E27FC236}">
                <a16:creationId xmlns:a16="http://schemas.microsoft.com/office/drawing/2014/main" id="{57C6A807-755E-4C76-889B-3F504CDFAAE0}"/>
              </a:ext>
            </a:extLst>
          </p:cNvPr>
          <p:cNvSpPr>
            <a:spLocks noGrp="1" noRot="1" noChangeAspect="1" noTextEdit="1"/>
          </p:cNvSpPr>
          <p:nvPr>
            <p:ph type="sldImg" idx="2"/>
          </p:nvPr>
        </p:nvSpPr>
        <p:spPr>
          <a:noFill/>
          <a:ln>
            <a:headEnd/>
            <a:tailEnd/>
          </a:ln>
        </p:spPr>
      </p:sp>
    </p:spTree>
    <p:extLst>
      <p:ext uri="{BB962C8B-B14F-4D97-AF65-F5344CB8AC3E}">
        <p14:creationId xmlns:p14="http://schemas.microsoft.com/office/powerpoint/2010/main" val="14276395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4514" name="Shape 160">
            <a:extLst>
              <a:ext uri="{FF2B5EF4-FFF2-40B4-BE49-F238E27FC236}">
                <a16:creationId xmlns:a16="http://schemas.microsoft.com/office/drawing/2014/main" id="{7C12C168-CDB8-4E46-BDE1-5FB6F9CBEF13}"/>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pPr>
            <a:endParaRPr lang="en-US" altLang="en-US" dirty="0"/>
          </a:p>
        </p:txBody>
      </p:sp>
      <p:sp>
        <p:nvSpPr>
          <p:cNvPr id="64515" name="Shape 161">
            <a:extLst>
              <a:ext uri="{FF2B5EF4-FFF2-40B4-BE49-F238E27FC236}">
                <a16:creationId xmlns:a16="http://schemas.microsoft.com/office/drawing/2014/main" id="{57C6A807-755E-4C76-889B-3F504CDFAAE0}"/>
              </a:ext>
            </a:extLst>
          </p:cNvPr>
          <p:cNvSpPr>
            <a:spLocks noGrp="1" noRot="1" noChangeAspect="1" noTextEdit="1"/>
          </p:cNvSpPr>
          <p:nvPr>
            <p:ph type="sldImg" idx="2"/>
          </p:nvPr>
        </p:nvSpPr>
        <p:spPr>
          <a:noFill/>
          <a:ln>
            <a:headEnd/>
            <a:tailEnd/>
          </a:ln>
        </p:spPr>
      </p:sp>
    </p:spTree>
    <p:extLst>
      <p:ext uri="{BB962C8B-B14F-4D97-AF65-F5344CB8AC3E}">
        <p14:creationId xmlns:p14="http://schemas.microsoft.com/office/powerpoint/2010/main" val="3185393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6" name="Shape 30">
            <a:extLst>
              <a:ext uri="{FF2B5EF4-FFF2-40B4-BE49-F238E27FC236}">
                <a16:creationId xmlns:a16="http://schemas.microsoft.com/office/drawing/2014/main" id="{32B85A47-417D-431F-89C3-73467481DB92}"/>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pPr>
            <a:endParaRPr lang="en-US" altLang="en-US"/>
          </a:p>
        </p:txBody>
      </p:sp>
      <p:sp>
        <p:nvSpPr>
          <p:cNvPr id="11267" name="Shape 31">
            <a:extLst>
              <a:ext uri="{FF2B5EF4-FFF2-40B4-BE49-F238E27FC236}">
                <a16:creationId xmlns:a16="http://schemas.microsoft.com/office/drawing/2014/main" id="{CF552222-E40A-46D4-8262-6F5578BE6F10}"/>
              </a:ext>
            </a:extLst>
          </p:cNvPr>
          <p:cNvSpPr>
            <a:spLocks noGrp="1" noRot="1" noChangeAspect="1" noTextEdit="1"/>
          </p:cNvSpPr>
          <p:nvPr>
            <p:ph type="sldImg" idx="2"/>
          </p:nvPr>
        </p:nvSpPr>
        <p:spPr>
          <a:noFill/>
          <a:ln>
            <a:headEnd/>
            <a:tailEn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4514" name="Shape 160">
            <a:extLst>
              <a:ext uri="{FF2B5EF4-FFF2-40B4-BE49-F238E27FC236}">
                <a16:creationId xmlns:a16="http://schemas.microsoft.com/office/drawing/2014/main" id="{7C12C168-CDB8-4E46-BDE1-5FB6F9CBEF13}"/>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pPr>
            <a:endParaRPr lang="en-US" altLang="en-US" dirty="0"/>
          </a:p>
        </p:txBody>
      </p:sp>
      <p:sp>
        <p:nvSpPr>
          <p:cNvPr id="64515" name="Shape 161">
            <a:extLst>
              <a:ext uri="{FF2B5EF4-FFF2-40B4-BE49-F238E27FC236}">
                <a16:creationId xmlns:a16="http://schemas.microsoft.com/office/drawing/2014/main" id="{57C6A807-755E-4C76-889B-3F504CDFAAE0}"/>
              </a:ext>
            </a:extLst>
          </p:cNvPr>
          <p:cNvSpPr>
            <a:spLocks noGrp="1" noRot="1" noChangeAspect="1" noTextEdit="1"/>
          </p:cNvSpPr>
          <p:nvPr>
            <p:ph type="sldImg" idx="2"/>
          </p:nvPr>
        </p:nvSpPr>
        <p:spPr>
          <a:noFill/>
          <a:ln>
            <a:headEnd/>
            <a:tailEnd/>
          </a:ln>
        </p:spPr>
      </p:sp>
    </p:spTree>
    <p:extLst>
      <p:ext uri="{BB962C8B-B14F-4D97-AF65-F5344CB8AC3E}">
        <p14:creationId xmlns:p14="http://schemas.microsoft.com/office/powerpoint/2010/main" val="2963561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4514" name="Shape 160">
            <a:extLst>
              <a:ext uri="{FF2B5EF4-FFF2-40B4-BE49-F238E27FC236}">
                <a16:creationId xmlns:a16="http://schemas.microsoft.com/office/drawing/2014/main" id="{7C12C168-CDB8-4E46-BDE1-5FB6F9CBEF13}"/>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pPr>
            <a:endParaRPr lang="en-US" altLang="en-US" dirty="0"/>
          </a:p>
        </p:txBody>
      </p:sp>
      <p:sp>
        <p:nvSpPr>
          <p:cNvPr id="64515" name="Shape 161">
            <a:extLst>
              <a:ext uri="{FF2B5EF4-FFF2-40B4-BE49-F238E27FC236}">
                <a16:creationId xmlns:a16="http://schemas.microsoft.com/office/drawing/2014/main" id="{57C6A807-755E-4C76-889B-3F504CDFAAE0}"/>
              </a:ext>
            </a:extLst>
          </p:cNvPr>
          <p:cNvSpPr>
            <a:spLocks noGrp="1" noRot="1" noChangeAspect="1" noTextEdit="1"/>
          </p:cNvSpPr>
          <p:nvPr>
            <p:ph type="sldImg" idx="2"/>
          </p:nvPr>
        </p:nvSpPr>
        <p:spPr>
          <a:noFill/>
          <a:ln>
            <a:headEnd/>
            <a:tailEnd/>
          </a:ln>
        </p:spPr>
      </p:sp>
    </p:spTree>
    <p:extLst>
      <p:ext uri="{BB962C8B-B14F-4D97-AF65-F5344CB8AC3E}">
        <p14:creationId xmlns:p14="http://schemas.microsoft.com/office/powerpoint/2010/main" val="166487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6" name="Shape 30">
            <a:extLst>
              <a:ext uri="{FF2B5EF4-FFF2-40B4-BE49-F238E27FC236}">
                <a16:creationId xmlns:a16="http://schemas.microsoft.com/office/drawing/2014/main" id="{32B85A47-417D-431F-89C3-73467481DB92}"/>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pPr>
            <a:endParaRPr lang="en-US" altLang="en-US"/>
          </a:p>
        </p:txBody>
      </p:sp>
      <p:sp>
        <p:nvSpPr>
          <p:cNvPr id="11267" name="Shape 31">
            <a:extLst>
              <a:ext uri="{FF2B5EF4-FFF2-40B4-BE49-F238E27FC236}">
                <a16:creationId xmlns:a16="http://schemas.microsoft.com/office/drawing/2014/main" id="{CF552222-E40A-46D4-8262-6F5578BE6F10}"/>
              </a:ext>
            </a:extLst>
          </p:cNvPr>
          <p:cNvSpPr>
            <a:spLocks noGrp="1" noRot="1" noChangeAspect="1" noTextEdit="1"/>
          </p:cNvSpPr>
          <p:nvPr>
            <p:ph type="sldImg" idx="2"/>
          </p:nvPr>
        </p:nvSpPr>
        <p:spPr>
          <a:noFill/>
          <a:ln>
            <a:headEnd/>
            <a:tailEnd/>
          </a:ln>
        </p:spPr>
      </p:sp>
    </p:spTree>
    <p:extLst>
      <p:ext uri="{BB962C8B-B14F-4D97-AF65-F5344CB8AC3E}">
        <p14:creationId xmlns:p14="http://schemas.microsoft.com/office/powerpoint/2010/main" val="316750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4" name="Shape 30">
            <a:extLst>
              <a:ext uri="{FF2B5EF4-FFF2-40B4-BE49-F238E27FC236}">
                <a16:creationId xmlns:a16="http://schemas.microsoft.com/office/drawing/2014/main" id="{A64D41DE-B891-40AE-BD90-144D40AEE14A}"/>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pPr>
            <a:endParaRPr lang="en-US" altLang="en-US"/>
          </a:p>
        </p:txBody>
      </p:sp>
      <p:sp>
        <p:nvSpPr>
          <p:cNvPr id="13315" name="Shape 31">
            <a:extLst>
              <a:ext uri="{FF2B5EF4-FFF2-40B4-BE49-F238E27FC236}">
                <a16:creationId xmlns:a16="http://schemas.microsoft.com/office/drawing/2014/main" id="{5624CEE1-9EB4-4526-AA7B-AAFF722ADC9C}"/>
              </a:ext>
            </a:extLst>
          </p:cNvPr>
          <p:cNvSpPr>
            <a:spLocks noGrp="1" noRot="1" noChangeAspect="1" noTextEdit="1"/>
          </p:cNvSpPr>
          <p:nvPr>
            <p:ph type="sldImg" idx="2"/>
          </p:nvPr>
        </p:nvSpPr>
        <p:spPr>
          <a:noFill/>
          <a:ln>
            <a:headEnd/>
            <a:tailEnd/>
          </a:ln>
        </p:spPr>
      </p:sp>
    </p:spTree>
    <p:extLst>
      <p:ext uri="{BB962C8B-B14F-4D97-AF65-F5344CB8AC3E}">
        <p14:creationId xmlns:p14="http://schemas.microsoft.com/office/powerpoint/2010/main" val="895902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4" name="Shape 30">
            <a:extLst>
              <a:ext uri="{FF2B5EF4-FFF2-40B4-BE49-F238E27FC236}">
                <a16:creationId xmlns:a16="http://schemas.microsoft.com/office/drawing/2014/main" id="{A64D41DE-B891-40AE-BD90-144D40AEE14A}"/>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pPr>
            <a:endParaRPr lang="en-US" altLang="en-US"/>
          </a:p>
        </p:txBody>
      </p:sp>
      <p:sp>
        <p:nvSpPr>
          <p:cNvPr id="13315" name="Shape 31">
            <a:extLst>
              <a:ext uri="{FF2B5EF4-FFF2-40B4-BE49-F238E27FC236}">
                <a16:creationId xmlns:a16="http://schemas.microsoft.com/office/drawing/2014/main" id="{5624CEE1-9EB4-4526-AA7B-AAFF722ADC9C}"/>
              </a:ext>
            </a:extLst>
          </p:cNvPr>
          <p:cNvSpPr>
            <a:spLocks noGrp="1" noRot="1" noChangeAspect="1" noTextEdit="1"/>
          </p:cNvSpPr>
          <p:nvPr>
            <p:ph type="sldImg" idx="2"/>
          </p:nvPr>
        </p:nvSpPr>
        <p:spPr>
          <a:noFill/>
          <a:ln>
            <a:headEnd/>
            <a:tailEnd/>
          </a:ln>
        </p:spPr>
      </p:sp>
    </p:spTree>
    <p:extLst>
      <p:ext uri="{BB962C8B-B14F-4D97-AF65-F5344CB8AC3E}">
        <p14:creationId xmlns:p14="http://schemas.microsoft.com/office/powerpoint/2010/main" val="2803577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Shape 69">
            <a:extLst>
              <a:ext uri="{FF2B5EF4-FFF2-40B4-BE49-F238E27FC236}">
                <a16:creationId xmlns:a16="http://schemas.microsoft.com/office/drawing/2014/main" id="{DD6F0F55-1707-47A0-8E32-5AB254F4C646}"/>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pPr>
            <a:endParaRPr lang="en-US" altLang="en-US"/>
          </a:p>
        </p:txBody>
      </p:sp>
      <p:sp>
        <p:nvSpPr>
          <p:cNvPr id="15363" name="Shape 70">
            <a:extLst>
              <a:ext uri="{FF2B5EF4-FFF2-40B4-BE49-F238E27FC236}">
                <a16:creationId xmlns:a16="http://schemas.microsoft.com/office/drawing/2014/main" id="{BC796658-BD31-43FB-81F2-C4FA29344637}"/>
              </a:ext>
            </a:extLst>
          </p:cNvPr>
          <p:cNvSpPr>
            <a:spLocks noGrp="1" noRot="1" noChangeAspect="1" noTextEdit="1"/>
          </p:cNvSpPr>
          <p:nvPr>
            <p:ph type="sldImg" idx="2"/>
          </p:nvPr>
        </p:nvSpPr>
        <p:spPr>
          <a:noFill/>
          <a:ln>
            <a:headEnd/>
            <a:tailEnd/>
          </a:ln>
        </p:spPr>
      </p:sp>
    </p:spTree>
    <p:extLst>
      <p:ext uri="{BB962C8B-B14F-4D97-AF65-F5344CB8AC3E}">
        <p14:creationId xmlns:p14="http://schemas.microsoft.com/office/powerpoint/2010/main" val="3494174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Shape 69">
            <a:extLst>
              <a:ext uri="{FF2B5EF4-FFF2-40B4-BE49-F238E27FC236}">
                <a16:creationId xmlns:a16="http://schemas.microsoft.com/office/drawing/2014/main" id="{DD6F0F55-1707-47A0-8E32-5AB254F4C646}"/>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pPr>
            <a:endParaRPr lang="en-US" altLang="en-US"/>
          </a:p>
        </p:txBody>
      </p:sp>
      <p:sp>
        <p:nvSpPr>
          <p:cNvPr id="15363" name="Shape 70">
            <a:extLst>
              <a:ext uri="{FF2B5EF4-FFF2-40B4-BE49-F238E27FC236}">
                <a16:creationId xmlns:a16="http://schemas.microsoft.com/office/drawing/2014/main" id="{BC796658-BD31-43FB-81F2-C4FA29344637}"/>
              </a:ext>
            </a:extLst>
          </p:cNvPr>
          <p:cNvSpPr>
            <a:spLocks noGrp="1" noRot="1" noChangeAspect="1" noTextEdit="1"/>
          </p:cNvSpPr>
          <p:nvPr>
            <p:ph type="sldImg" idx="2"/>
          </p:nvPr>
        </p:nvSpPr>
        <p:spPr>
          <a:noFill/>
          <a:ln>
            <a:headEnd/>
            <a:tailEnd/>
          </a:ln>
        </p:spPr>
      </p:sp>
    </p:spTree>
    <p:extLst>
      <p:ext uri="{BB962C8B-B14F-4D97-AF65-F5344CB8AC3E}">
        <p14:creationId xmlns:p14="http://schemas.microsoft.com/office/powerpoint/2010/main" val="1953413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410" name="Shape 69">
            <a:extLst>
              <a:ext uri="{FF2B5EF4-FFF2-40B4-BE49-F238E27FC236}">
                <a16:creationId xmlns:a16="http://schemas.microsoft.com/office/drawing/2014/main" id="{2E852E1B-B781-4DC6-896B-EE041344894B}"/>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pPr>
            <a:endParaRPr lang="en-US" altLang="en-US"/>
          </a:p>
        </p:txBody>
      </p:sp>
      <p:sp>
        <p:nvSpPr>
          <p:cNvPr id="17411" name="Shape 70">
            <a:extLst>
              <a:ext uri="{FF2B5EF4-FFF2-40B4-BE49-F238E27FC236}">
                <a16:creationId xmlns:a16="http://schemas.microsoft.com/office/drawing/2014/main" id="{82B72159-E6F3-4221-B6C0-74ABBEB1D962}"/>
              </a:ext>
            </a:extLst>
          </p:cNvPr>
          <p:cNvSpPr>
            <a:spLocks noGrp="1" noRot="1" noChangeAspect="1" noTextEdit="1"/>
          </p:cNvSpPr>
          <p:nvPr>
            <p:ph type="sldImg" idx="2"/>
          </p:nvPr>
        </p:nvSpPr>
        <p:spPr>
          <a:noFill/>
          <a:ln>
            <a:headEnd/>
            <a:tailE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(c) P Pawar - SUNY Korea, R Banerjee, P Fodor - SBU - CSE 216, Elsevier, Norbert zeh – dalhousi university </a:t>
            </a:r>
            <a:endParaRPr lang="en-US" dirty="0"/>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18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2764639" y="6459786"/>
            <a:ext cx="4475746" cy="365125"/>
          </a:xfrm>
        </p:spPr>
        <p:txBody>
          <a:bodyPr/>
          <a:lstStyle/>
          <a:p>
            <a:r>
              <a:rPr lang="en-US"/>
              <a:t>(c) P Pawar - SUNY Korea, R Banerjee, P Fodor - SBU - CSE 216, Elsevier, Norbert zeh – dalhousi university </a:t>
            </a:r>
            <a:endParaRPr lang="en-US" dirty="0"/>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1060432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2764639" y="6459786"/>
            <a:ext cx="4567186" cy="365125"/>
          </a:xfrm>
        </p:spPr>
        <p:txBody>
          <a:bodyPr/>
          <a:lstStyle/>
          <a:p>
            <a:r>
              <a:rPr lang="en-US"/>
              <a:t>(c) P Pawar - SUNY Korea, R Banerjee, P Fodor - SBU - CSE 216, Elsevier, Norbert zeh – dalhousi university </a:t>
            </a:r>
            <a:endParaRPr lang="en-US" dirty="0"/>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1781872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101600" y="0"/>
            <a:ext cx="7772400" cy="1092199"/>
          </a:xfrm>
          <a:prstGeom prst="rect">
            <a:avLst/>
          </a:prstGeom>
          <a:noFill/>
          <a:ln>
            <a:noFill/>
          </a:ln>
        </p:spPr>
        <p:txBody>
          <a:bodyPr/>
          <a:lstStyle>
            <a:lvl1pPr marL="39687" marR="0" lvl="0" indent="-1587" algn="l" rtl="0">
              <a:lnSpc>
                <a:spcPct val="100000"/>
              </a:lnSpc>
              <a:spcBef>
                <a:spcPts val="0"/>
              </a:spcBef>
              <a:spcAft>
                <a:spcPts val="0"/>
              </a:spcAft>
              <a:buNone/>
              <a:defRPr sz="2800" b="0" i="0" u="none" strike="noStrike" cap="none">
                <a:solidFill>
                  <a:schemeClr val="dk1"/>
                </a:solidFill>
                <a:latin typeface="Arial Black"/>
                <a:ea typeface="Arial Black"/>
                <a:cs typeface="Arial Black"/>
                <a:sym typeface="Arial Black"/>
              </a:defRPr>
            </a:lvl1pPr>
            <a:lvl2pPr marL="39687" marR="0" lvl="1" indent="-1587" algn="l" rtl="0">
              <a:lnSpc>
                <a:spcPct val="100000"/>
              </a:lnSpc>
              <a:spcBef>
                <a:spcPts val="0"/>
              </a:spcBef>
              <a:spcAft>
                <a:spcPts val="0"/>
              </a:spcAft>
              <a:buNone/>
              <a:defRPr sz="2800" b="0" i="0" u="none" strike="noStrike" cap="none">
                <a:solidFill>
                  <a:schemeClr val="dk1"/>
                </a:solidFill>
                <a:latin typeface="Arial Black"/>
                <a:ea typeface="Arial Black"/>
                <a:cs typeface="Arial Black"/>
                <a:sym typeface="Arial Black"/>
              </a:defRPr>
            </a:lvl2pPr>
            <a:lvl3pPr marL="39687" marR="0" lvl="2" indent="-1587" algn="l" rtl="0">
              <a:lnSpc>
                <a:spcPct val="100000"/>
              </a:lnSpc>
              <a:spcBef>
                <a:spcPts val="0"/>
              </a:spcBef>
              <a:spcAft>
                <a:spcPts val="0"/>
              </a:spcAft>
              <a:buNone/>
              <a:defRPr sz="2800" b="0" i="0" u="none" strike="noStrike" cap="none">
                <a:solidFill>
                  <a:schemeClr val="dk1"/>
                </a:solidFill>
                <a:latin typeface="Arial Black"/>
                <a:ea typeface="Arial Black"/>
                <a:cs typeface="Arial Black"/>
                <a:sym typeface="Arial Black"/>
              </a:defRPr>
            </a:lvl3pPr>
            <a:lvl4pPr marL="39687" marR="0" lvl="3" indent="-1587" algn="l" rtl="0">
              <a:lnSpc>
                <a:spcPct val="100000"/>
              </a:lnSpc>
              <a:spcBef>
                <a:spcPts val="0"/>
              </a:spcBef>
              <a:spcAft>
                <a:spcPts val="0"/>
              </a:spcAft>
              <a:buNone/>
              <a:defRPr sz="2800" b="0" i="0" u="none" strike="noStrike" cap="none">
                <a:solidFill>
                  <a:schemeClr val="dk1"/>
                </a:solidFill>
                <a:latin typeface="Arial Black"/>
                <a:ea typeface="Arial Black"/>
                <a:cs typeface="Arial Black"/>
                <a:sym typeface="Arial Black"/>
              </a:defRPr>
            </a:lvl4pPr>
            <a:lvl5pPr marL="39687" marR="0" lvl="4" indent="-1587" algn="l" rtl="0">
              <a:lnSpc>
                <a:spcPct val="100000"/>
              </a:lnSpc>
              <a:spcBef>
                <a:spcPts val="0"/>
              </a:spcBef>
              <a:spcAft>
                <a:spcPts val="0"/>
              </a:spcAft>
              <a:buNone/>
              <a:defRPr sz="2800" b="0" i="0" u="none" strike="noStrike" cap="none">
                <a:solidFill>
                  <a:schemeClr val="dk1"/>
                </a:solidFill>
                <a:latin typeface="Arial Black"/>
                <a:ea typeface="Arial Black"/>
                <a:cs typeface="Arial Black"/>
                <a:sym typeface="Arial Black"/>
              </a:defRPr>
            </a:lvl5pPr>
            <a:lvl6pPr marL="39687" marR="0" lvl="5" indent="-1587" algn="l" rtl="0">
              <a:lnSpc>
                <a:spcPct val="100000"/>
              </a:lnSpc>
              <a:spcBef>
                <a:spcPts val="0"/>
              </a:spcBef>
              <a:spcAft>
                <a:spcPts val="0"/>
              </a:spcAft>
              <a:buNone/>
              <a:defRPr sz="2800" b="0" i="0" u="none" strike="noStrike" cap="none">
                <a:solidFill>
                  <a:schemeClr val="dk1"/>
                </a:solidFill>
                <a:latin typeface="Arial Black"/>
                <a:ea typeface="Arial Black"/>
                <a:cs typeface="Arial Black"/>
                <a:sym typeface="Arial Black"/>
              </a:defRPr>
            </a:lvl6pPr>
            <a:lvl7pPr marL="39687" marR="0" lvl="6" indent="-1587" algn="l" rtl="0">
              <a:lnSpc>
                <a:spcPct val="100000"/>
              </a:lnSpc>
              <a:spcBef>
                <a:spcPts val="0"/>
              </a:spcBef>
              <a:spcAft>
                <a:spcPts val="0"/>
              </a:spcAft>
              <a:buNone/>
              <a:defRPr sz="2800" b="0" i="0" u="none" strike="noStrike" cap="none">
                <a:solidFill>
                  <a:schemeClr val="dk1"/>
                </a:solidFill>
                <a:latin typeface="Arial Black"/>
                <a:ea typeface="Arial Black"/>
                <a:cs typeface="Arial Black"/>
                <a:sym typeface="Arial Black"/>
              </a:defRPr>
            </a:lvl7pPr>
            <a:lvl8pPr marL="39687" marR="0" lvl="7" indent="-1587" algn="l" rtl="0">
              <a:lnSpc>
                <a:spcPct val="100000"/>
              </a:lnSpc>
              <a:spcBef>
                <a:spcPts val="0"/>
              </a:spcBef>
              <a:spcAft>
                <a:spcPts val="0"/>
              </a:spcAft>
              <a:buNone/>
              <a:defRPr sz="2800" b="0" i="0" u="none" strike="noStrike" cap="none">
                <a:solidFill>
                  <a:schemeClr val="dk1"/>
                </a:solidFill>
                <a:latin typeface="Arial Black"/>
                <a:ea typeface="Arial Black"/>
                <a:cs typeface="Arial Black"/>
                <a:sym typeface="Arial Black"/>
              </a:defRPr>
            </a:lvl8pPr>
            <a:lvl9pPr marL="39687" marR="0" lvl="8" indent="-1587" algn="l" rtl="0">
              <a:lnSpc>
                <a:spcPct val="100000"/>
              </a:lnSpc>
              <a:spcBef>
                <a:spcPts val="0"/>
              </a:spcBef>
              <a:spcAft>
                <a:spcPts val="0"/>
              </a:spcAft>
              <a:buNone/>
              <a:defRPr sz="2800" b="0" i="0" u="none" strike="noStrike" cap="none">
                <a:solidFill>
                  <a:schemeClr val="dk1"/>
                </a:solidFill>
                <a:latin typeface="Arial Black"/>
                <a:ea typeface="Arial Black"/>
                <a:cs typeface="Arial Black"/>
                <a:sym typeface="Arial Black"/>
              </a:defRPr>
            </a:lvl9pPr>
          </a:lstStyle>
          <a:p>
            <a:endParaRPr/>
          </a:p>
        </p:txBody>
      </p:sp>
      <p:sp>
        <p:nvSpPr>
          <p:cNvPr id="10" name="Shape 10"/>
          <p:cNvSpPr txBox="1">
            <a:spLocks noGrp="1"/>
          </p:cNvSpPr>
          <p:nvPr>
            <p:ph type="body" idx="1"/>
          </p:nvPr>
        </p:nvSpPr>
        <p:spPr>
          <a:xfrm>
            <a:off x="685800" y="1219200"/>
            <a:ext cx="7772400" cy="5638800"/>
          </a:xfrm>
          <a:prstGeom prst="rect">
            <a:avLst/>
          </a:prstGeom>
          <a:noFill/>
          <a:ln>
            <a:noFill/>
          </a:ln>
        </p:spPr>
        <p:txBody>
          <a:bodyPr/>
          <a:lstStyle>
            <a:lvl1pPr marL="382587" marR="0" lvl="0" indent="-166686" algn="l" rtl="0">
              <a:lnSpc>
                <a:spcPct val="100000"/>
              </a:lnSpc>
              <a:spcBef>
                <a:spcPts val="600"/>
              </a:spcBef>
              <a:spcAft>
                <a:spcPts val="0"/>
              </a:spcAft>
              <a:buClr>
                <a:schemeClr val="dk1"/>
              </a:buClr>
              <a:buSzPct val="100000"/>
              <a:buFont typeface="Times New Roman"/>
              <a:buChar char="•"/>
              <a:defRPr sz="2800" b="0" i="0" u="none" strike="noStrike" cap="none">
                <a:solidFill>
                  <a:schemeClr val="dk1"/>
                </a:solidFill>
                <a:latin typeface="Times New Roman"/>
                <a:ea typeface="Times New Roman"/>
                <a:cs typeface="Times New Roman"/>
                <a:sym typeface="Times New Roman"/>
              </a:defRPr>
            </a:lvl1pPr>
            <a:lvl2pPr marL="731837" marR="0" lvl="1" indent="-134937" algn="l" rtl="0">
              <a:lnSpc>
                <a:spcPct val="100000"/>
              </a:lnSpc>
              <a:spcBef>
                <a:spcPts val="500"/>
              </a:spcBef>
              <a:spcAft>
                <a:spcPts val="0"/>
              </a:spcAft>
              <a:buClr>
                <a:schemeClr val="dk1"/>
              </a:buClr>
              <a:buSzPct val="1000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131887" marR="0" lvl="2" indent="-103187" algn="l" rtl="0">
              <a:lnSpc>
                <a:spcPct val="100000"/>
              </a:lnSpc>
              <a:spcBef>
                <a:spcPts val="500"/>
              </a:spcBef>
              <a:spcAft>
                <a:spcPts val="0"/>
              </a:spcAft>
              <a:buClr>
                <a:schemeClr val="dk1"/>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589087" marR="0" lvl="3" indent="-115887" algn="l" rtl="0">
              <a:lnSpc>
                <a:spcPct val="100000"/>
              </a:lnSpc>
              <a:spcBef>
                <a:spcPts val="400"/>
              </a:spcBef>
              <a:spcAft>
                <a:spcPts val="0"/>
              </a:spcAft>
              <a:buClr>
                <a:schemeClr val="dk1"/>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046286" marR="0" lvl="4" indent="-115886" algn="l" rtl="0">
              <a:lnSpc>
                <a:spcPct val="100000"/>
              </a:lnSpc>
              <a:spcBef>
                <a:spcPts val="400"/>
              </a:spcBef>
              <a:spcAft>
                <a:spcPts val="0"/>
              </a:spcAft>
              <a:buClr>
                <a:schemeClr val="dk1"/>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503487" marR="0" lvl="5" indent="-115886" algn="l" rtl="0">
              <a:lnSpc>
                <a:spcPct val="100000"/>
              </a:lnSpc>
              <a:spcBef>
                <a:spcPts val="400"/>
              </a:spcBef>
              <a:spcAft>
                <a:spcPts val="0"/>
              </a:spcAft>
              <a:buClr>
                <a:schemeClr val="dk1"/>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417887" marR="0" lvl="6" indent="-115887" algn="l" rtl="0">
              <a:lnSpc>
                <a:spcPct val="100000"/>
              </a:lnSpc>
              <a:spcBef>
                <a:spcPts val="400"/>
              </a:spcBef>
              <a:spcAft>
                <a:spcPts val="0"/>
              </a:spcAft>
              <a:buClr>
                <a:schemeClr val="dk1"/>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4789487" marR="0" lvl="7" indent="-115887" algn="l" rtl="0">
              <a:lnSpc>
                <a:spcPct val="100000"/>
              </a:lnSpc>
              <a:spcBef>
                <a:spcPts val="400"/>
              </a:spcBef>
              <a:spcAft>
                <a:spcPts val="0"/>
              </a:spcAft>
              <a:buClr>
                <a:schemeClr val="dk1"/>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6618286" marR="0" lvl="8" indent="-115886" algn="l" rtl="0">
              <a:lnSpc>
                <a:spcPct val="100000"/>
              </a:lnSpc>
              <a:spcBef>
                <a:spcPts val="400"/>
              </a:spcBef>
              <a:spcAft>
                <a:spcPts val="0"/>
              </a:spcAft>
              <a:buClr>
                <a:schemeClr val="dk1"/>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 name="Shape 11">
            <a:extLst>
              <a:ext uri="{FF2B5EF4-FFF2-40B4-BE49-F238E27FC236}">
                <a16:creationId xmlns:a16="http://schemas.microsoft.com/office/drawing/2014/main" id="{15D0C856-8027-47F0-AC13-87CC6E4F1BD2}"/>
              </a:ext>
            </a:extLst>
          </p:cNvPr>
          <p:cNvSpPr txBox="1">
            <a:spLocks noGrp="1"/>
          </p:cNvSpPr>
          <p:nvPr>
            <p:ph type="dt" idx="10"/>
          </p:nvPr>
        </p:nvSpPr>
        <p:spPr bwMode="auto">
          <a:xfrm>
            <a:off x="77639" y="6495692"/>
            <a:ext cx="1293154" cy="26741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defRPr sz="1200">
                <a:latin typeface="Times New Roman" panose="02020603050405020304" pitchFamily="18" charset="0"/>
                <a:cs typeface="Times New Roman" panose="02020603050405020304" pitchFamily="18" charset="0"/>
                <a:sym typeface="Times New Roman" panose="02020603050405020304" pitchFamily="18" charset="0"/>
              </a:defRPr>
            </a:lvl1pPr>
          </a:lstStyle>
          <a:p>
            <a:pPr>
              <a:defRPr/>
            </a:pPr>
            <a:endParaRPr lang="en-US" altLang="en-US" dirty="0"/>
          </a:p>
        </p:txBody>
      </p:sp>
      <p:sp>
        <p:nvSpPr>
          <p:cNvPr id="5" name="Shape 12">
            <a:extLst>
              <a:ext uri="{FF2B5EF4-FFF2-40B4-BE49-F238E27FC236}">
                <a16:creationId xmlns:a16="http://schemas.microsoft.com/office/drawing/2014/main" id="{C460A647-1D78-48DD-8AC9-044A3AB0E5F5}"/>
              </a:ext>
            </a:extLst>
          </p:cNvPr>
          <p:cNvSpPr txBox="1">
            <a:spLocks noGrp="1"/>
          </p:cNvSpPr>
          <p:nvPr>
            <p:ph type="ftr" idx="11"/>
          </p:nvPr>
        </p:nvSpPr>
        <p:spPr bwMode="auto">
          <a:xfrm>
            <a:off x="1587260" y="6495692"/>
            <a:ext cx="5702061" cy="26741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defRPr sz="850" cap="none" baseline="0">
                <a:latin typeface="Times New Roman" panose="02020603050405020304" pitchFamily="18" charset="0"/>
                <a:cs typeface="Times New Roman" panose="02020603050405020304" pitchFamily="18" charset="0"/>
                <a:sym typeface="Times New Roman" panose="02020603050405020304" pitchFamily="18" charset="0"/>
              </a:defRPr>
            </a:lvl1pPr>
          </a:lstStyle>
          <a:p>
            <a:pPr>
              <a:defRPr/>
            </a:pPr>
            <a:r>
              <a:rPr lang="en-US" dirty="0"/>
              <a:t>(c) P Pawar - SUNY Korea, R Banerjee, P Fodor - SBU - CSE 216, Elsevier, Norbert </a:t>
            </a:r>
            <a:r>
              <a:rPr lang="en-US" dirty="0" err="1"/>
              <a:t>zeh</a:t>
            </a:r>
            <a:r>
              <a:rPr lang="en-US" dirty="0"/>
              <a:t> – </a:t>
            </a:r>
            <a:r>
              <a:rPr lang="en-US" dirty="0" err="1"/>
              <a:t>dalhousi</a:t>
            </a:r>
            <a:r>
              <a:rPr lang="en-US" dirty="0"/>
              <a:t> university</a:t>
            </a:r>
          </a:p>
          <a:p>
            <a:pPr>
              <a:defRPr/>
            </a:pPr>
            <a:endParaRPr lang="en-US" altLang="en-US" dirty="0"/>
          </a:p>
        </p:txBody>
      </p:sp>
      <p:sp>
        <p:nvSpPr>
          <p:cNvPr id="6" name="Shape 13">
            <a:extLst>
              <a:ext uri="{FF2B5EF4-FFF2-40B4-BE49-F238E27FC236}">
                <a16:creationId xmlns:a16="http://schemas.microsoft.com/office/drawing/2014/main" id="{016724E6-2A48-4DD7-850D-F52FDD2D9793}"/>
              </a:ext>
            </a:extLst>
          </p:cNvPr>
          <p:cNvSpPr txBox="1">
            <a:spLocks noGrp="1"/>
          </p:cNvSpPr>
          <p:nvPr>
            <p:ph type="sldNum" idx="12"/>
          </p:nvPr>
        </p:nvSpPr>
        <p:spPr bwMode="auto">
          <a:xfrm>
            <a:off x="7556740" y="6495692"/>
            <a:ext cx="1293154" cy="26741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t" anchorCtr="0" compatLnSpc="1">
            <a:prstTxWarp prst="textNoShape">
              <a:avLst/>
            </a:prstTxWarp>
          </a:bodyPr>
          <a:lstStyle>
            <a:lvl1pPr eaLnBrk="1" hangingPunct="1">
              <a:buSzPct val="25000"/>
              <a:defRPr sz="1200">
                <a:latin typeface="Times New Roman" panose="02020603050405020304" pitchFamily="18" charset="0"/>
                <a:cs typeface="Times New Roman" panose="02020603050405020304" pitchFamily="18" charset="0"/>
                <a:sym typeface="Times New Roman" panose="02020603050405020304" pitchFamily="18" charset="0"/>
              </a:defRPr>
            </a:lvl1pPr>
          </a:lstStyle>
          <a:p>
            <a:pPr>
              <a:defRPr/>
            </a:pPr>
            <a:fld id="{5ADDA12D-926A-4457-9E04-5FDF150FC22F}" type="slidenum">
              <a:rPr lang="en-US" altLang="en-US"/>
              <a:pPr>
                <a:defRPr/>
              </a:pPr>
              <a:t>‹#›</a:t>
            </a:fld>
            <a:endParaRPr lang="en-US" altLang="en-US" dirty="0"/>
          </a:p>
        </p:txBody>
      </p:sp>
    </p:spTree>
    <p:extLst>
      <p:ext uri="{BB962C8B-B14F-4D97-AF65-F5344CB8AC3E}">
        <p14:creationId xmlns:p14="http://schemas.microsoft.com/office/powerpoint/2010/main" val="389735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2764639" y="6459786"/>
            <a:ext cx="4218052" cy="365125"/>
          </a:xfrm>
        </p:spPr>
        <p:txBody>
          <a:bodyPr/>
          <a:lstStyle/>
          <a:p>
            <a:r>
              <a:rPr lang="en-US"/>
              <a:t>(c) P Pawar - SUNY Korea, R Banerjee, P Fodor - SBU - CSE 216, Elsevier, Norbert zeh – dalhousi university </a:t>
            </a:r>
            <a:endParaRPr lang="en-US" dirty="0"/>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385571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2764639" y="6459786"/>
            <a:ext cx="4010234" cy="365125"/>
          </a:xfrm>
        </p:spPr>
        <p:txBody>
          <a:bodyPr/>
          <a:lstStyle/>
          <a:p>
            <a:r>
              <a:rPr lang="en-US"/>
              <a:t>(c) P Pawar - SUNY Korea, R Banerjee, P Fodor - SBU - CSE 216, Elsevier, Norbert zeh – dalhousi university </a:t>
            </a:r>
            <a:endParaRPr lang="en-US" dirty="0"/>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665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2764639" y="6459786"/>
            <a:ext cx="4026859" cy="365125"/>
          </a:xfrm>
        </p:spPr>
        <p:txBody>
          <a:bodyPr/>
          <a:lstStyle/>
          <a:p>
            <a:r>
              <a:rPr lang="en-US"/>
              <a:t>(c) P Pawar - SUNY Korea, R Banerjee, P Fodor - SBU - CSE 216, Elsevier, Norbert zeh – dalhousi university </a:t>
            </a:r>
            <a:endParaRPr lang="en-US" dirty="0"/>
          </a:p>
        </p:txBody>
      </p:sp>
      <p:sp>
        <p:nvSpPr>
          <p:cNvPr id="7" name="Slide Number Placeholder 6"/>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1445958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a:xfrm>
            <a:off x="2764639" y="6459786"/>
            <a:ext cx="4276241" cy="365125"/>
          </a:xfrm>
        </p:spPr>
        <p:txBody>
          <a:bodyPr/>
          <a:lstStyle/>
          <a:p>
            <a:r>
              <a:rPr lang="en-US"/>
              <a:t>(c) P Pawar - SUNY Korea, R Banerjee, P Fodor - SBU - CSE 216, Elsevier, Norbert zeh – dalhousi university </a:t>
            </a:r>
            <a:endParaRPr lang="en-US" dirty="0"/>
          </a:p>
        </p:txBody>
      </p:sp>
      <p:sp>
        <p:nvSpPr>
          <p:cNvPr id="9" name="Slide Number Placeholder 8"/>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76660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a:xfrm>
            <a:off x="2764639" y="6459786"/>
            <a:ext cx="4442496" cy="365125"/>
          </a:xfrm>
        </p:spPr>
        <p:txBody>
          <a:bodyPr/>
          <a:lstStyle/>
          <a:p>
            <a:r>
              <a:rPr lang="en-US"/>
              <a:t>(c) P Pawar - SUNY Korea, R Banerjee, P Fodor - SBU - CSE 216, Elsevier, Norbert zeh – dalhousi university </a:t>
            </a:r>
            <a:endParaRPr lang="en-US" dirty="0"/>
          </a:p>
        </p:txBody>
      </p:sp>
      <p:sp>
        <p:nvSpPr>
          <p:cNvPr id="5" name="Slide Number Placeholder 4"/>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255150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a:xfrm>
            <a:off x="2764639" y="6434848"/>
            <a:ext cx="4209739" cy="365125"/>
          </a:xfrm>
        </p:spPr>
        <p:txBody>
          <a:bodyPr/>
          <a:lstStyle>
            <a:lvl1pPr>
              <a:defRPr>
                <a:solidFill>
                  <a:srgbClr val="FFFFFF"/>
                </a:solidFill>
              </a:defRPr>
            </a:lvl1pPr>
          </a:lstStyle>
          <a:p>
            <a:r>
              <a:rPr lang="en-US"/>
              <a:t>(c) P Pawar - SUNY Korea, R Banerjee, P Fodor - SBU - CSE 216, Elsevier, Norbert zeh – dalhousi university </a:t>
            </a:r>
            <a:endParaRPr lang="en-US" dirty="0"/>
          </a:p>
        </p:txBody>
      </p:sp>
      <p:sp>
        <p:nvSpPr>
          <p:cNvPr id="9" name="Slide Number Placeholder 8"/>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43923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en-US"/>
          </a:p>
        </p:txBody>
      </p:sp>
      <p:sp>
        <p:nvSpPr>
          <p:cNvPr id="6" name="Footer Placeholder 5"/>
          <p:cNvSpPr>
            <a:spLocks noGrp="1"/>
          </p:cNvSpPr>
          <p:nvPr>
            <p:ph type="ftr" sz="quarter" idx="11"/>
          </p:nvPr>
        </p:nvSpPr>
        <p:spPr>
          <a:xfrm>
            <a:off x="3289970" y="6459786"/>
            <a:ext cx="3985536" cy="365125"/>
          </a:xfrm>
        </p:spPr>
        <p:txBody>
          <a:bodyPr/>
          <a:lstStyle>
            <a:lvl1pPr algn="l">
              <a:defRPr>
                <a:solidFill>
                  <a:schemeClr val="tx2"/>
                </a:solidFill>
              </a:defRPr>
            </a:lvl1pPr>
          </a:lstStyle>
          <a:p>
            <a:r>
              <a:rPr lang="en-US"/>
              <a:t>(c) P Pawar - SUNY Korea, R Banerjee, P Fodor - SBU - CSE 216, Elsevier, Norbert zeh – dalhousi university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29BF8A0-881F-9B42-8DF7-7F4C738CBC54}" type="slidenum">
              <a:rPr lang="en-US" smtClean="0"/>
              <a:t>‹#›</a:t>
            </a:fld>
            <a:endParaRPr lang="en-US"/>
          </a:p>
        </p:txBody>
      </p:sp>
    </p:spTree>
    <p:extLst>
      <p:ext uri="{BB962C8B-B14F-4D97-AF65-F5344CB8AC3E}">
        <p14:creationId xmlns:p14="http://schemas.microsoft.com/office/powerpoint/2010/main" val="660371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2764639" y="6459786"/>
            <a:ext cx="4475746" cy="365125"/>
          </a:xfrm>
        </p:spPr>
        <p:txBody>
          <a:bodyPr/>
          <a:lstStyle/>
          <a:p>
            <a:r>
              <a:rPr lang="en-US"/>
              <a:t>(c) P Pawar - SUNY Korea, R Banerjee, P Fodor - SBU - CSE 216, Elsevier, Norbert zeh – dalhousi university </a:t>
            </a:r>
            <a:endParaRPr lang="en-US" dirty="0"/>
          </a:p>
        </p:txBody>
      </p:sp>
      <p:sp>
        <p:nvSpPr>
          <p:cNvPr id="7" name="Slide Number Placeholder 6"/>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3202832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 P Pawar - SUNY Korea, R Banerjee, P Fodor - SBU - CSE 216, Elsevier, Norbert zeh – dalhousi university </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29BF8A0-881F-9B42-8DF7-7F4C738CBC54}"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818802"/>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 id="2147483914" r:id="rId12"/>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s://www.geeksforgeeks.org/understanding-extern-keyword-in-c/" TargetMode="External"/><Relationship Id="rId2" Type="http://schemas.openxmlformats.org/officeDocument/2006/relationships/hyperlink" Target="http://tpcg.io/hyELzJ" TargetMode="Externa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dorey.github.io/JavaScript-Equality-Table/"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br>
              <a:rPr lang="en-US" sz="3600" dirty="0"/>
            </a:br>
            <a:r>
              <a:rPr lang="en-US" sz="3600" dirty="0"/>
              <a:t>Spring 2019</a:t>
            </a:r>
            <a:br>
              <a:rPr lang="en-US" sz="3600" dirty="0"/>
            </a:br>
            <a:br>
              <a:rPr lang="en-US" sz="3600" dirty="0"/>
            </a:br>
            <a:r>
              <a:rPr lang="en-US" sz="3600" dirty="0"/>
              <a:t>CSE 216 : Programming Abstractions</a:t>
            </a:r>
          </a:p>
        </p:txBody>
      </p:sp>
      <p:sp>
        <p:nvSpPr>
          <p:cNvPr id="3" name="Subtitle 2"/>
          <p:cNvSpPr>
            <a:spLocks noGrp="1"/>
          </p:cNvSpPr>
          <p:nvPr>
            <p:ph type="subTitle" idx="1"/>
          </p:nvPr>
        </p:nvSpPr>
        <p:spPr/>
        <p:txBody>
          <a:bodyPr/>
          <a:lstStyle/>
          <a:p>
            <a:r>
              <a:rPr lang="en-US" dirty="0"/>
              <a:t>TOPIC 3 </a:t>
            </a:r>
            <a:r>
              <a:rPr lang="mr-IN" dirty="0"/>
              <a:t>–</a:t>
            </a:r>
            <a:r>
              <a:rPr lang="en-US" dirty="0"/>
              <a:t> Data types and Type systems</a:t>
            </a:r>
          </a:p>
        </p:txBody>
      </p:sp>
      <p:pic>
        <p:nvPicPr>
          <p:cNvPr id="1026" name="Picture 2" descr="Image result for SUNY korea logo">
            <a:extLst>
              <a:ext uri="{FF2B5EF4-FFF2-40B4-BE49-F238E27FC236}">
                <a16:creationId xmlns:a16="http://schemas.microsoft.com/office/drawing/2014/main" id="{D344065C-229B-49CD-9291-AA967AE84B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8243" y="147168"/>
            <a:ext cx="3025790" cy="1453032"/>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3">
            <a:extLst>
              <a:ext uri="{FF2B5EF4-FFF2-40B4-BE49-F238E27FC236}">
                <a16:creationId xmlns:a16="http://schemas.microsoft.com/office/drawing/2014/main" id="{5EAE81FE-6DD6-46AC-B723-198301A94865}"/>
              </a:ext>
            </a:extLst>
          </p:cNvPr>
          <p:cNvSpPr>
            <a:spLocks noGrp="1"/>
          </p:cNvSpPr>
          <p:nvPr>
            <p:ph type="ftr" sz="quarter" idx="11"/>
          </p:nvPr>
        </p:nvSpPr>
        <p:spPr>
          <a:xfrm>
            <a:off x="1660849" y="6459786"/>
            <a:ext cx="6008914" cy="365125"/>
          </a:xfrm>
        </p:spPr>
        <p:txBody>
          <a:bodyPr/>
          <a:lstStyle/>
          <a:p>
            <a:r>
              <a:rPr lang="en-US"/>
              <a:t>(c) P Pawar - SUNY Korea, R Banerjee, P Fodor - SBU - CSE 216, Elsevier, Norbert zeh – dalhousi university </a:t>
            </a:r>
            <a:endParaRPr lang="en-US" dirty="0"/>
          </a:p>
        </p:txBody>
      </p:sp>
      <p:sp>
        <p:nvSpPr>
          <p:cNvPr id="4" name="Date Placeholder 3">
            <a:extLst>
              <a:ext uri="{FF2B5EF4-FFF2-40B4-BE49-F238E27FC236}">
                <a16:creationId xmlns:a16="http://schemas.microsoft.com/office/drawing/2014/main" id="{3AAF1C99-F89F-42FB-9967-062DFAE7FE41}"/>
              </a:ext>
            </a:extLst>
          </p:cNvPr>
          <p:cNvSpPr>
            <a:spLocks noGrp="1"/>
          </p:cNvSpPr>
          <p:nvPr>
            <p:ph type="dt" sz="half" idx="10"/>
          </p:nvPr>
        </p:nvSpPr>
        <p:spPr/>
        <p:txBody>
          <a:bodyPr/>
          <a:lstStyle/>
          <a:p>
            <a:endParaRPr lang="en-US" dirty="0"/>
          </a:p>
        </p:txBody>
      </p:sp>
      <p:sp>
        <p:nvSpPr>
          <p:cNvPr id="6" name="Slide Number Placeholder 5">
            <a:extLst>
              <a:ext uri="{FF2B5EF4-FFF2-40B4-BE49-F238E27FC236}">
                <a16:creationId xmlns:a16="http://schemas.microsoft.com/office/drawing/2014/main" id="{CB0020D0-C3B8-4E6A-83A5-CC4C3966179A}"/>
              </a:ext>
            </a:extLst>
          </p:cNvPr>
          <p:cNvSpPr>
            <a:spLocks noGrp="1"/>
          </p:cNvSpPr>
          <p:nvPr>
            <p:ph type="sldNum" sz="quarter" idx="12"/>
          </p:nvPr>
        </p:nvSpPr>
        <p:spPr/>
        <p:txBody>
          <a:bodyPr/>
          <a:lstStyle/>
          <a:p>
            <a:fld id="{E29BF8A0-881F-9B42-8DF7-7F4C738CBC54}" type="slidenum">
              <a:rPr lang="en-US" smtClean="0"/>
              <a:t>1</a:t>
            </a:fld>
            <a:endParaRPr lang="en-US" dirty="0"/>
          </a:p>
        </p:txBody>
      </p:sp>
    </p:spTree>
    <p:extLst>
      <p:ext uri="{BB962C8B-B14F-4D97-AF65-F5344CB8AC3E}">
        <p14:creationId xmlns:p14="http://schemas.microsoft.com/office/powerpoint/2010/main" val="1418846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hape 34">
            <a:extLst>
              <a:ext uri="{FF2B5EF4-FFF2-40B4-BE49-F238E27FC236}">
                <a16:creationId xmlns:a16="http://schemas.microsoft.com/office/drawing/2014/main" id="{D95F7C9B-E576-404D-9695-0D8429E56160}"/>
              </a:ext>
            </a:extLst>
          </p:cNvPr>
          <p:cNvSpPr>
            <a:spLocks noChangeArrowheads="1"/>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2292" name="Shape 35">
            <a:extLst>
              <a:ext uri="{FF2B5EF4-FFF2-40B4-BE49-F238E27FC236}">
                <a16:creationId xmlns:a16="http://schemas.microsoft.com/office/drawing/2014/main" id="{F9E6868D-7BDB-4236-B62F-158FB98FA897}"/>
              </a:ext>
            </a:extLst>
          </p:cNvPr>
          <p:cNvSpPr>
            <a:spLocks noChangeArrowheads="1"/>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2294" name="Shape 37">
            <a:extLst>
              <a:ext uri="{FF2B5EF4-FFF2-40B4-BE49-F238E27FC236}">
                <a16:creationId xmlns:a16="http://schemas.microsoft.com/office/drawing/2014/main" id="{1A0BD02A-562D-4BC4-9CD2-09721D08D827}"/>
              </a:ext>
            </a:extLst>
          </p:cNvPr>
          <p:cNvSpPr>
            <a:spLocks noChangeArrowheads="1"/>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2296" name="Shape 40">
            <a:extLst>
              <a:ext uri="{FF2B5EF4-FFF2-40B4-BE49-F238E27FC236}">
                <a16:creationId xmlns:a16="http://schemas.microsoft.com/office/drawing/2014/main" id="{EF9F945C-EC88-4FDF-A762-F41F8397A4E8}"/>
              </a:ext>
            </a:extLst>
          </p:cNvPr>
          <p:cNvSpPr txBox="1">
            <a:spLocks noGrp="1"/>
          </p:cNvSpPr>
          <p:nvPr>
            <p:ph type="title"/>
          </p:nvPr>
        </p:nvSpPr>
        <p:spPr>
          <a:xfrm>
            <a:off x="812800" y="552450"/>
            <a:ext cx="8509000" cy="1143000"/>
          </a:xfrm>
        </p:spPr>
        <p:txBody>
          <a:bodyPr lIns="50800" tIns="50800" rIns="132075" bIns="50800"/>
          <a:lstStyle/>
          <a:p>
            <a:pPr marL="38100" indent="0" eaLnBrk="1" hangingPunct="1">
              <a:spcBef>
                <a:spcPct val="0"/>
              </a:spcBef>
              <a:spcAft>
                <a:spcPct val="0"/>
              </a:spcAft>
              <a:buClr>
                <a:srgbClr val="000000"/>
              </a:buClr>
              <a:buSzPct val="25000"/>
              <a:buFont typeface="Arial Black" panose="020B0A04020102020204" pitchFamily="34" charset="0"/>
              <a:buNone/>
            </a:pP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Common Kinds of Type Systems</a:t>
            </a:r>
          </a:p>
        </p:txBody>
      </p:sp>
      <p:sp>
        <p:nvSpPr>
          <p:cNvPr id="12297" name="Shape 41">
            <a:extLst>
              <a:ext uri="{FF2B5EF4-FFF2-40B4-BE49-F238E27FC236}">
                <a16:creationId xmlns:a16="http://schemas.microsoft.com/office/drawing/2014/main" id="{12F0CAF0-473E-4168-850E-5E90D077BB5E}"/>
              </a:ext>
            </a:extLst>
          </p:cNvPr>
          <p:cNvSpPr txBox="1">
            <a:spLocks noGrp="1"/>
          </p:cNvSpPr>
          <p:nvPr>
            <p:ph type="body" idx="1"/>
          </p:nvPr>
        </p:nvSpPr>
        <p:spPr>
          <a:xfrm>
            <a:off x="393700" y="1858963"/>
            <a:ext cx="8178800" cy="5162550"/>
          </a:xfrm>
        </p:spPr>
        <p:txBody>
          <a:bodyPr lIns="50800" tIns="50800" rIns="132075" bIns="50800">
            <a:normAutofit/>
          </a:bodyPr>
          <a:lstStyle/>
          <a:p>
            <a:pPr marL="381000" indent="-165100">
              <a:spcAft>
                <a:spcPct val="0"/>
              </a:spcAft>
              <a:buClr>
                <a:srgbClr val="000000"/>
              </a:buClr>
              <a:buSzTx/>
              <a:buFont typeface="Times New Roman" panose="02020603050405020304" pitchFamily="18" charset="0"/>
              <a:buChar char="•"/>
            </a:pP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Programming languages are often classified according to some of the major programming paradigms – procedural, functional, and object oriented.</a:t>
            </a:r>
          </a:p>
          <a:p>
            <a:pPr marL="381000" indent="-165100">
              <a:spcAft>
                <a:spcPct val="0"/>
              </a:spcAft>
              <a:buClr>
                <a:srgbClr val="000000"/>
              </a:buClr>
              <a:buSzTx/>
              <a:buFont typeface="Times New Roman" panose="02020603050405020304" pitchFamily="18" charset="0"/>
              <a:buChar char="•"/>
            </a:pP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Within each paradigm, some languages are typed while others are untyped.</a:t>
            </a:r>
          </a:p>
          <a:p>
            <a:pPr marL="381000" indent="-165100">
              <a:spcAft>
                <a:spcPct val="0"/>
              </a:spcAft>
              <a:buClr>
                <a:srgbClr val="000000"/>
              </a:buClr>
              <a:buSzTx/>
              <a:buFont typeface="Times New Roman" panose="02020603050405020304" pitchFamily="18" charset="0"/>
              <a:buChar char="•"/>
            </a:pP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Within computer science, </a:t>
            </a:r>
            <a:r>
              <a:rPr lang="en-US" altLang="en-US" sz="2400"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“untyped” </a:t>
            </a: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really means </a:t>
            </a:r>
            <a:r>
              <a:rPr lang="en-US" altLang="en-US" sz="2400"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dynamically typed</a:t>
            </a: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p>
          <a:p>
            <a:pPr marL="381000" indent="-165100">
              <a:spcAft>
                <a:spcPct val="0"/>
              </a:spcAft>
              <a:buClr>
                <a:srgbClr val="000000"/>
              </a:buClr>
              <a:buSzTx/>
              <a:buFont typeface="Times New Roman" panose="02020603050405020304" pitchFamily="18" charset="0"/>
              <a:buChar char="•"/>
            </a:pP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That is, a variable or an expression is assigned the type of the corresponding data (i.e., the “value” denoted by the variable or the expression).</a:t>
            </a:r>
          </a:p>
          <a:p>
            <a:pPr marL="381000" indent="-165100">
              <a:spcAft>
                <a:spcPct val="0"/>
              </a:spcAft>
              <a:buClr>
                <a:srgbClr val="000000"/>
              </a:buClr>
              <a:buSzTx/>
              <a:buFont typeface="Times New Roman" panose="02020603050405020304" pitchFamily="18" charset="0"/>
              <a:buChar char="•"/>
            </a:pP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Similarly, </a:t>
            </a:r>
            <a:r>
              <a:rPr lang="en-US" altLang="en-US" sz="2400"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“typed” </a:t>
            </a: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typically means </a:t>
            </a:r>
            <a:r>
              <a:rPr lang="en-US" altLang="en-US" sz="2400"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statically typed</a:t>
            </a: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 name="Date Placeholder 1">
            <a:extLst>
              <a:ext uri="{FF2B5EF4-FFF2-40B4-BE49-F238E27FC236}">
                <a16:creationId xmlns:a16="http://schemas.microsoft.com/office/drawing/2014/main" id="{C70432B5-B76B-4C52-8B30-1FFADBD8CB71}"/>
              </a:ext>
            </a:extLst>
          </p:cNvPr>
          <p:cNvSpPr>
            <a:spLocks noGrp="1"/>
          </p:cNvSpPr>
          <p:nvPr>
            <p:ph type="dt" idx="10"/>
          </p:nvPr>
        </p:nvSpPr>
        <p:spPr/>
        <p:txBody>
          <a:bodyPr/>
          <a:lstStyle/>
          <a:p>
            <a:pPr>
              <a:defRPr/>
            </a:pPr>
            <a:endParaRPr lang="en-US" altLang="en-US" dirty="0"/>
          </a:p>
        </p:txBody>
      </p:sp>
      <p:sp>
        <p:nvSpPr>
          <p:cNvPr id="3" name="Footer Placeholder 2">
            <a:extLst>
              <a:ext uri="{FF2B5EF4-FFF2-40B4-BE49-F238E27FC236}">
                <a16:creationId xmlns:a16="http://schemas.microsoft.com/office/drawing/2014/main" id="{8F376CA4-1B82-4111-9D33-29319F6F0275}"/>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4" name="Slide Number Placeholder 3">
            <a:extLst>
              <a:ext uri="{FF2B5EF4-FFF2-40B4-BE49-F238E27FC236}">
                <a16:creationId xmlns:a16="http://schemas.microsoft.com/office/drawing/2014/main" id="{BCE79D67-C1E3-4A91-805D-160F0A2F2416}"/>
              </a:ext>
            </a:extLst>
          </p:cNvPr>
          <p:cNvSpPr>
            <a:spLocks noGrp="1"/>
          </p:cNvSpPr>
          <p:nvPr>
            <p:ph type="sldNum" idx="12"/>
          </p:nvPr>
        </p:nvSpPr>
        <p:spPr/>
        <p:txBody>
          <a:bodyPr/>
          <a:lstStyle/>
          <a:p>
            <a:pPr>
              <a:defRPr/>
            </a:pPr>
            <a:fld id="{5ADDA12D-926A-4457-9E04-5FDF150FC22F}" type="slidenum">
              <a:rPr lang="en-US" altLang="en-US" smtClean="0"/>
              <a:pPr>
                <a:defRPr/>
              </a:pPr>
              <a:t>10</a:t>
            </a:fld>
            <a:endParaRPr lang="en-US" altLang="en-US" dirty="0"/>
          </a:p>
        </p:txBody>
      </p:sp>
    </p:spTree>
    <p:extLst>
      <p:ext uri="{BB962C8B-B14F-4D97-AF65-F5344CB8AC3E}">
        <p14:creationId xmlns:p14="http://schemas.microsoft.com/office/powerpoint/2010/main" val="1271881463"/>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hape 73">
            <a:extLst>
              <a:ext uri="{FF2B5EF4-FFF2-40B4-BE49-F238E27FC236}">
                <a16:creationId xmlns:a16="http://schemas.microsoft.com/office/drawing/2014/main" id="{5E503985-181E-43B3-AA9E-2E5778166645}"/>
              </a:ext>
            </a:extLst>
          </p:cNvPr>
          <p:cNvSpPr>
            <a:spLocks noChangeArrowheads="1"/>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4344" name="Shape 79">
            <a:extLst>
              <a:ext uri="{FF2B5EF4-FFF2-40B4-BE49-F238E27FC236}">
                <a16:creationId xmlns:a16="http://schemas.microsoft.com/office/drawing/2014/main" id="{43E2B40C-973D-46A2-A4CA-3F443D548FD7}"/>
              </a:ext>
            </a:extLst>
          </p:cNvPr>
          <p:cNvSpPr txBox="1">
            <a:spLocks noGrp="1"/>
          </p:cNvSpPr>
          <p:nvPr>
            <p:ph type="title"/>
          </p:nvPr>
        </p:nvSpPr>
        <p:spPr>
          <a:xfrm>
            <a:off x="406400" y="546100"/>
            <a:ext cx="8509000" cy="1143000"/>
          </a:xfrm>
        </p:spPr>
        <p:txBody>
          <a:bodyPr lIns="50800" tIns="50800" rIns="132075" bIns="50800"/>
          <a:lstStyle/>
          <a:p>
            <a:pPr marL="38100" indent="0" eaLnBrk="1" hangingPunct="1">
              <a:spcBef>
                <a:spcPct val="0"/>
              </a:spcBef>
              <a:spcAft>
                <a:spcPct val="0"/>
              </a:spcAft>
              <a:buClr>
                <a:srgbClr val="000000"/>
              </a:buClr>
              <a:buSzPct val="25000"/>
              <a:buFont typeface="Arial Black" panose="020B0A04020102020204" pitchFamily="34" charset="0"/>
              <a:buNone/>
            </a:pPr>
            <a:r>
              <a:rPr lang="en-US" altLang="en-US">
                <a:solidFill>
                  <a:srgbClr val="000000"/>
                </a:solidFill>
                <a:latin typeface="Arial Black" panose="020B0A04020102020204" pitchFamily="34" charset="0"/>
                <a:cs typeface="Arial" panose="020B0604020202020204" pitchFamily="34" charset="0"/>
                <a:sym typeface="Arial Black" panose="020B0A04020102020204" pitchFamily="34" charset="0"/>
              </a:rPr>
              <a:t>Type Systems: Examples</a:t>
            </a:r>
          </a:p>
        </p:txBody>
      </p:sp>
      <p:sp>
        <p:nvSpPr>
          <p:cNvPr id="14345" name="Rectangle 9">
            <a:extLst>
              <a:ext uri="{FF2B5EF4-FFF2-40B4-BE49-F238E27FC236}">
                <a16:creationId xmlns:a16="http://schemas.microsoft.com/office/drawing/2014/main" id="{04D0A8E5-2747-4AE6-A03C-78CE75D5676B}"/>
              </a:ext>
            </a:extLst>
          </p:cNvPr>
          <p:cNvSpPr txBox="1">
            <a:spLocks noChangeArrowheads="1"/>
          </p:cNvSpPr>
          <p:nvPr/>
        </p:nvSpPr>
        <p:spPr bwMode="auto">
          <a:xfrm>
            <a:off x="144463" y="1689100"/>
            <a:ext cx="8915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marL="381000" indent="-16510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319088">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30300" indent="-101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868363">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44700" indent="-1143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01900" indent="-1143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59100" indent="-1143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16300" indent="-1143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73500" indent="-1143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
                <a:srgbClr val="000000"/>
              </a:buClr>
              <a:buFont typeface="Times New Roman" panose="02020603050405020304" pitchFamily="18" charset="0"/>
              <a:buChar char="•"/>
            </a:pPr>
            <a: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t>Java is </a:t>
            </a:r>
            <a:r>
              <a:rPr lang="en-US" altLang="en-US" sz="2400"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strongly typed</a:t>
            </a:r>
            <a: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t>, with a non-trivial </a:t>
            </a:r>
            <a:r>
              <a:rPr lang="en-US" altLang="en-US" sz="2400" dirty="0">
                <a:solidFill>
                  <a:schemeClr val="tx1"/>
                </a:solidFill>
                <a:latin typeface="Times New Roman" panose="02020603050405020304" pitchFamily="18" charset="0"/>
                <a:cs typeface="Times New Roman" panose="02020603050405020304" pitchFamily="18" charset="0"/>
                <a:sym typeface="Times New Roman" panose="02020603050405020304" pitchFamily="18" charset="0"/>
              </a:rPr>
              <a:t>mix of things that can be checked </a:t>
            </a:r>
            <a:r>
              <a:rPr lang="en-US" altLang="en-US" sz="2400" dirty="0">
                <a:solidFill>
                  <a:srgbClr val="00B050"/>
                </a:solidFill>
                <a:latin typeface="Times New Roman" panose="02020603050405020304" pitchFamily="18" charset="0"/>
                <a:cs typeface="Times New Roman" panose="02020603050405020304" pitchFamily="18" charset="0"/>
                <a:sym typeface="Times New Roman" panose="02020603050405020304" pitchFamily="18" charset="0"/>
              </a:rPr>
              <a:t>statically</a:t>
            </a:r>
            <a:r>
              <a:rPr lang="en-US" altLang="en-US" sz="2400"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400" dirty="0">
                <a:solidFill>
                  <a:schemeClr val="tx1"/>
                </a:solidFill>
                <a:latin typeface="Times New Roman" panose="02020603050405020304" pitchFamily="18" charset="0"/>
                <a:cs typeface="Times New Roman" panose="02020603050405020304" pitchFamily="18" charset="0"/>
                <a:sym typeface="Times New Roman" panose="02020603050405020304" pitchFamily="18" charset="0"/>
              </a:rPr>
              <a:t>and things that have to be checked</a:t>
            </a:r>
            <a:r>
              <a:rPr lang="en-US" altLang="en-US" sz="2400"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400" dirty="0">
                <a:solidFill>
                  <a:srgbClr val="0070C0"/>
                </a:solidFill>
                <a:latin typeface="Times New Roman" panose="02020603050405020304" pitchFamily="18" charset="0"/>
                <a:cs typeface="Times New Roman" panose="02020603050405020304" pitchFamily="18" charset="0"/>
                <a:sym typeface="Times New Roman" panose="02020603050405020304" pitchFamily="18" charset="0"/>
              </a:rPr>
              <a:t>dynamically </a:t>
            </a:r>
            <a: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t>(for instance, for dynamic binding):</a:t>
            </a:r>
          </a:p>
          <a:p>
            <a:pPr lvl="3">
              <a:buClr>
                <a:srgbClr val="000000"/>
              </a:buClr>
              <a:buFont typeface="Times New Roman" panose="02020603050405020304" pitchFamily="18" charset="0"/>
              <a:buNone/>
            </a:pPr>
            <a:r>
              <a:rPr lang="en-US" altLang="en-US" sz="2000" b="1"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String a = 1;</a:t>
            </a:r>
            <a:r>
              <a:rPr lang="en-US" altLang="en-US" sz="2000" dirty="0">
                <a:latin typeface="Times New Roman" panose="02020603050405020304" pitchFamily="18" charset="0"/>
                <a:cs typeface="Times New Roman" panose="02020603050405020304" pitchFamily="18" charset="0"/>
                <a:sym typeface="Times New Roman" panose="02020603050405020304" pitchFamily="18" charset="0"/>
              </a:rPr>
              <a:t>		//compile-time error</a:t>
            </a:r>
          </a:p>
          <a:p>
            <a:pPr lvl="3">
              <a:buClr>
                <a:srgbClr val="000000"/>
              </a:buClr>
              <a:buFont typeface="Times New Roman" panose="02020603050405020304" pitchFamily="18" charset="0"/>
              <a:buNone/>
            </a:pPr>
            <a:r>
              <a:rPr lang="en-US" altLang="en-US" sz="2000" b="1" dirty="0">
                <a:latin typeface="Courier New" panose="02070309020205020404" pitchFamily="49" charset="0"/>
                <a:cs typeface="Times New Roman" panose="02020603050405020304" pitchFamily="18" charset="0"/>
                <a:sym typeface="Times New Roman" panose="02020603050405020304" pitchFamily="18" charset="0"/>
              </a:rPr>
              <a:t>int </a:t>
            </a:r>
            <a:r>
              <a:rPr lang="en-US" altLang="en-US" sz="2000" b="1" dirty="0" err="1">
                <a:latin typeface="Courier New" panose="02070309020205020404" pitchFamily="49" charset="0"/>
                <a:cs typeface="Times New Roman" panose="02020603050405020304" pitchFamily="18" charset="0"/>
                <a:sym typeface="Times New Roman" panose="02020603050405020304" pitchFamily="18" charset="0"/>
              </a:rPr>
              <a:t>i</a:t>
            </a:r>
            <a:r>
              <a:rPr lang="en-US" altLang="en-US" sz="2000" b="1" dirty="0">
                <a:latin typeface="Courier New" panose="02070309020205020404" pitchFamily="49" charset="0"/>
                <a:cs typeface="Times New Roman" panose="02020603050405020304" pitchFamily="18" charset="0"/>
                <a:sym typeface="Times New Roman" panose="02020603050405020304" pitchFamily="18" charset="0"/>
              </a:rPr>
              <a:t> = 10.0;</a:t>
            </a:r>
            <a:r>
              <a:rPr lang="en-US" altLang="en-US" sz="2000" dirty="0">
                <a:latin typeface="Times New Roman" panose="02020603050405020304" pitchFamily="18" charset="0"/>
                <a:cs typeface="Times New Roman" panose="02020603050405020304" pitchFamily="18" charset="0"/>
                <a:sym typeface="Times New Roman" panose="02020603050405020304" pitchFamily="18" charset="0"/>
              </a:rPr>
              <a:t>		//compile-time error</a:t>
            </a:r>
          </a:p>
          <a:p>
            <a:pPr lvl="3">
              <a:buClr>
                <a:srgbClr val="000000"/>
              </a:buClr>
              <a:buFont typeface="Times New Roman" panose="02020603050405020304" pitchFamily="18" charset="0"/>
              <a:buNone/>
            </a:pPr>
            <a:r>
              <a:rPr lang="en-US" altLang="en-US" sz="2000" b="1" dirty="0">
                <a:latin typeface="Courier New" panose="02070309020205020404" pitchFamily="49" charset="0"/>
                <a:cs typeface="Times New Roman" panose="02020603050405020304" pitchFamily="18" charset="0"/>
                <a:sym typeface="Times New Roman" panose="02020603050405020304" pitchFamily="18" charset="0"/>
              </a:rPr>
              <a:t>Student s = (Student)(new Object());</a:t>
            </a:r>
            <a:r>
              <a:rPr lang="en-US" altLang="en-US" sz="2000" dirty="0">
                <a:latin typeface="Times New Roman" panose="02020603050405020304" pitchFamily="18" charset="0"/>
                <a:cs typeface="Times New Roman" panose="02020603050405020304" pitchFamily="18" charset="0"/>
                <a:sym typeface="Times New Roman" panose="02020603050405020304" pitchFamily="18" charset="0"/>
              </a:rPr>
              <a:t>// runtime</a:t>
            </a:r>
          </a:p>
          <a:p>
            <a:pPr>
              <a:buClr>
                <a:srgbClr val="000000"/>
              </a:buClr>
              <a:buFont typeface="Times New Roman" panose="02020603050405020304" pitchFamily="18" charset="0"/>
              <a:buChar char="•"/>
            </a:pPr>
            <a: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t>Python is </a:t>
            </a:r>
            <a:r>
              <a:rPr lang="en-US" altLang="en-US" sz="2400"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strong dynamic</a:t>
            </a:r>
            <a: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t> typed:</a:t>
            </a:r>
          </a:p>
          <a:p>
            <a:pPr lvl="3">
              <a:buClr>
                <a:srgbClr val="000000"/>
              </a:buClr>
              <a:buFont typeface="Times New Roman" panose="02020603050405020304" pitchFamily="18" charset="0"/>
              <a:buNone/>
            </a:pPr>
            <a:r>
              <a:rPr lang="en-US" altLang="en-US" sz="2000" b="1" dirty="0">
                <a:latin typeface="Courier New" panose="02070309020205020404" pitchFamily="49" charset="0"/>
                <a:cs typeface="Times New Roman" panose="02020603050405020304" pitchFamily="18" charset="0"/>
                <a:sym typeface="Times New Roman" panose="02020603050405020304" pitchFamily="18" charset="0"/>
              </a:rPr>
              <a:t>a = 1;</a:t>
            </a:r>
          </a:p>
          <a:p>
            <a:pPr lvl="3">
              <a:buClr>
                <a:srgbClr val="000000"/>
              </a:buClr>
              <a:buFont typeface="Times New Roman" panose="02020603050405020304" pitchFamily="18" charset="0"/>
              <a:buNone/>
            </a:pPr>
            <a:r>
              <a:rPr lang="en-US" altLang="en-US" sz="2000" b="1" dirty="0">
                <a:latin typeface="Courier New" panose="02070309020205020404" pitchFamily="49" charset="0"/>
                <a:cs typeface="Times New Roman" panose="02020603050405020304" pitchFamily="18" charset="0"/>
                <a:sym typeface="Times New Roman" panose="02020603050405020304" pitchFamily="18" charset="0"/>
              </a:rPr>
              <a:t>b = "2";</a:t>
            </a:r>
          </a:p>
          <a:p>
            <a:pPr lvl="3">
              <a:buClr>
                <a:srgbClr val="000000"/>
              </a:buClr>
              <a:buFont typeface="Times New Roman" panose="02020603050405020304" pitchFamily="18" charset="0"/>
              <a:buNone/>
            </a:pPr>
            <a:r>
              <a:rPr lang="en-US" altLang="en-US" sz="2000" b="1" dirty="0">
                <a:latin typeface="Courier New" panose="02070309020205020404" pitchFamily="49" charset="0"/>
                <a:cs typeface="Times New Roman" panose="02020603050405020304" pitchFamily="18" charset="0"/>
                <a:sym typeface="Times New Roman" panose="02020603050405020304" pitchFamily="18" charset="0"/>
              </a:rPr>
              <a:t>a + b</a:t>
            </a:r>
            <a:r>
              <a:rPr lang="en-US" altLang="en-US" sz="2000" dirty="0">
                <a:latin typeface="Times New Roman" panose="02020603050405020304" pitchFamily="18" charset="0"/>
                <a:cs typeface="Times New Roman" panose="02020603050405020304" pitchFamily="18" charset="0"/>
                <a:sym typeface="Times New Roman" panose="02020603050405020304" pitchFamily="18" charset="0"/>
              </a:rPr>
              <a:t>		run-time error</a:t>
            </a:r>
          </a:p>
          <a:p>
            <a:pPr>
              <a:buClr>
                <a:srgbClr val="000000"/>
              </a:buClr>
              <a:buFont typeface="Times New Roman" panose="02020603050405020304" pitchFamily="18" charset="0"/>
              <a:buChar char="•"/>
            </a:pPr>
            <a: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t>Perl is </a:t>
            </a:r>
            <a:r>
              <a:rPr lang="en-US" altLang="en-US" sz="2400"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weak dynamic</a:t>
            </a:r>
            <a: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t> typed:</a:t>
            </a:r>
          </a:p>
          <a:p>
            <a:pPr lvl="3">
              <a:buClr>
                <a:srgbClr val="000000"/>
              </a:buClr>
              <a:buFont typeface="Times New Roman" panose="02020603050405020304" pitchFamily="18" charset="0"/>
              <a:buNone/>
            </a:pPr>
            <a:r>
              <a:rPr lang="en-US" altLang="en-US" sz="2000" b="1" dirty="0">
                <a:latin typeface="Courier New" panose="02070309020205020404" pitchFamily="49" charset="0"/>
                <a:cs typeface="Times New Roman" panose="02020603050405020304" pitchFamily="18" charset="0"/>
                <a:sym typeface="Times New Roman" panose="02020603050405020304" pitchFamily="18" charset="0"/>
              </a:rPr>
              <a:t>$a = 1</a:t>
            </a:r>
          </a:p>
          <a:p>
            <a:pPr lvl="3">
              <a:buClr>
                <a:srgbClr val="000000"/>
              </a:buClr>
              <a:buFont typeface="Times New Roman" panose="02020603050405020304" pitchFamily="18" charset="0"/>
              <a:buNone/>
            </a:pPr>
            <a:r>
              <a:rPr lang="en-US" altLang="en-US" sz="2000" b="1" dirty="0">
                <a:latin typeface="Courier New" panose="02070309020205020404" pitchFamily="49" charset="0"/>
                <a:cs typeface="Times New Roman" panose="02020603050405020304" pitchFamily="18" charset="0"/>
                <a:sym typeface="Times New Roman" panose="02020603050405020304" pitchFamily="18" charset="0"/>
              </a:rPr>
              <a:t>$b = "2"</a:t>
            </a:r>
          </a:p>
          <a:p>
            <a:pPr lvl="3">
              <a:buClr>
                <a:srgbClr val="000000"/>
              </a:buClr>
              <a:buFont typeface="Times New Roman" panose="02020603050405020304" pitchFamily="18" charset="0"/>
              <a:buNone/>
            </a:pPr>
            <a:r>
              <a:rPr lang="en-US" altLang="en-US" sz="2000" b="1" dirty="0">
                <a:latin typeface="Courier New" panose="02070309020205020404" pitchFamily="49" charset="0"/>
                <a:cs typeface="Times New Roman" panose="02020603050405020304" pitchFamily="18" charset="0"/>
                <a:sym typeface="Times New Roman" panose="02020603050405020304" pitchFamily="18" charset="0"/>
              </a:rPr>
              <a:t>$a + $b</a:t>
            </a:r>
            <a:r>
              <a:rPr lang="en-US" altLang="en-US" sz="2000" dirty="0">
                <a:latin typeface="Times New Roman" panose="02020603050405020304" pitchFamily="18" charset="0"/>
                <a:cs typeface="Times New Roman" panose="02020603050405020304" pitchFamily="18" charset="0"/>
                <a:sym typeface="Times New Roman" panose="02020603050405020304" pitchFamily="18" charset="0"/>
              </a:rPr>
              <a:t> 		no error.</a:t>
            </a:r>
          </a:p>
          <a:p>
            <a:pPr lvl="1">
              <a:buClr>
                <a:srgbClr val="000000"/>
              </a:buClr>
              <a:buFont typeface="Times New Roman" panose="02020603050405020304" pitchFamily="18" charset="0"/>
              <a:buNone/>
            </a:pPr>
            <a:endParaRPr lang="en-US" altLang="en-US" sz="28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 name="Date Placeholder 1">
            <a:extLst>
              <a:ext uri="{FF2B5EF4-FFF2-40B4-BE49-F238E27FC236}">
                <a16:creationId xmlns:a16="http://schemas.microsoft.com/office/drawing/2014/main" id="{5542CE13-B9A0-44A2-912F-41B139F58857}"/>
              </a:ext>
            </a:extLst>
          </p:cNvPr>
          <p:cNvSpPr>
            <a:spLocks noGrp="1"/>
          </p:cNvSpPr>
          <p:nvPr>
            <p:ph type="dt" idx="10"/>
          </p:nvPr>
        </p:nvSpPr>
        <p:spPr/>
        <p:txBody>
          <a:bodyPr/>
          <a:lstStyle/>
          <a:p>
            <a:pPr>
              <a:defRPr/>
            </a:pPr>
            <a:endParaRPr lang="en-US" altLang="en-US" dirty="0"/>
          </a:p>
        </p:txBody>
      </p:sp>
      <p:sp>
        <p:nvSpPr>
          <p:cNvPr id="3" name="Footer Placeholder 2">
            <a:extLst>
              <a:ext uri="{FF2B5EF4-FFF2-40B4-BE49-F238E27FC236}">
                <a16:creationId xmlns:a16="http://schemas.microsoft.com/office/drawing/2014/main" id="{1E1D720B-5A74-4336-9E2A-AEAFD63FAABC}"/>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4" name="Slide Number Placeholder 3">
            <a:extLst>
              <a:ext uri="{FF2B5EF4-FFF2-40B4-BE49-F238E27FC236}">
                <a16:creationId xmlns:a16="http://schemas.microsoft.com/office/drawing/2014/main" id="{12F2AAC1-733B-4FE4-872A-4585478D6AC5}"/>
              </a:ext>
            </a:extLst>
          </p:cNvPr>
          <p:cNvSpPr>
            <a:spLocks noGrp="1"/>
          </p:cNvSpPr>
          <p:nvPr>
            <p:ph type="sldNum" idx="12"/>
          </p:nvPr>
        </p:nvSpPr>
        <p:spPr/>
        <p:txBody>
          <a:bodyPr/>
          <a:lstStyle/>
          <a:p>
            <a:pPr>
              <a:defRPr/>
            </a:pPr>
            <a:fld id="{5ADDA12D-926A-4457-9E04-5FDF150FC22F}" type="slidenum">
              <a:rPr lang="en-US" altLang="en-US" smtClean="0"/>
              <a:pPr>
                <a:defRPr/>
              </a:pPr>
              <a:t>11</a:t>
            </a:fld>
            <a:endParaRPr lang="en-US" altLang="en-US" dirty="0"/>
          </a:p>
        </p:txBody>
      </p:sp>
    </p:spTree>
    <p:extLst>
      <p:ext uri="{BB962C8B-B14F-4D97-AF65-F5344CB8AC3E}">
        <p14:creationId xmlns:p14="http://schemas.microsoft.com/office/powerpoint/2010/main" val="1980763612"/>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hape 73">
            <a:extLst>
              <a:ext uri="{FF2B5EF4-FFF2-40B4-BE49-F238E27FC236}">
                <a16:creationId xmlns:a16="http://schemas.microsoft.com/office/drawing/2014/main" id="{5E503985-181E-43B3-AA9E-2E5778166645}"/>
              </a:ext>
            </a:extLst>
          </p:cNvPr>
          <p:cNvSpPr>
            <a:spLocks noChangeArrowheads="1"/>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4344" name="Shape 79">
            <a:extLst>
              <a:ext uri="{FF2B5EF4-FFF2-40B4-BE49-F238E27FC236}">
                <a16:creationId xmlns:a16="http://schemas.microsoft.com/office/drawing/2014/main" id="{43E2B40C-973D-46A2-A4CA-3F443D548FD7}"/>
              </a:ext>
            </a:extLst>
          </p:cNvPr>
          <p:cNvSpPr txBox="1">
            <a:spLocks noGrp="1"/>
          </p:cNvSpPr>
          <p:nvPr>
            <p:ph type="title"/>
          </p:nvPr>
        </p:nvSpPr>
        <p:spPr>
          <a:xfrm>
            <a:off x="406400" y="546100"/>
            <a:ext cx="8509000" cy="1143000"/>
          </a:xfrm>
        </p:spPr>
        <p:txBody>
          <a:bodyPr lIns="50800" tIns="50800" rIns="132075" bIns="50800"/>
          <a:lstStyle/>
          <a:p>
            <a:pPr marL="38100" indent="0" eaLnBrk="1" hangingPunct="1">
              <a:spcBef>
                <a:spcPct val="0"/>
              </a:spcBef>
              <a:spcAft>
                <a:spcPct val="0"/>
              </a:spcAft>
              <a:buClr>
                <a:srgbClr val="000000"/>
              </a:buClr>
              <a:buSzPct val="25000"/>
              <a:buFont typeface="Arial Black" panose="020B0A04020102020204" pitchFamily="34" charset="0"/>
              <a:buNone/>
            </a:pP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Static and Dynamic Binding in  Java</a:t>
            </a:r>
          </a:p>
        </p:txBody>
      </p:sp>
      <p:sp>
        <p:nvSpPr>
          <p:cNvPr id="14345" name="Rectangle 9">
            <a:extLst>
              <a:ext uri="{FF2B5EF4-FFF2-40B4-BE49-F238E27FC236}">
                <a16:creationId xmlns:a16="http://schemas.microsoft.com/office/drawing/2014/main" id="{04D0A8E5-2747-4AE6-A03C-78CE75D5676B}"/>
              </a:ext>
            </a:extLst>
          </p:cNvPr>
          <p:cNvSpPr txBox="1">
            <a:spLocks noChangeArrowheads="1"/>
          </p:cNvSpPr>
          <p:nvPr/>
        </p:nvSpPr>
        <p:spPr bwMode="auto">
          <a:xfrm>
            <a:off x="144463" y="1689100"/>
            <a:ext cx="8915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marL="381000" indent="-16510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319088">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30300" indent="-101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868363">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44700" indent="-1143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01900" indent="-1143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59100" indent="-1143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16300" indent="-1143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73500" indent="-1143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
                <a:srgbClr val="000000"/>
              </a:buClr>
              <a:buFont typeface="Times New Roman" panose="02020603050405020304" pitchFamily="18" charset="0"/>
              <a:buChar char="•"/>
            </a:pPr>
            <a: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t>Static binding happens at compile-time while dynamic binding happens at runtime.</a:t>
            </a:r>
          </a:p>
          <a:p>
            <a:pPr>
              <a:buClr>
                <a:srgbClr val="000000"/>
              </a:buClr>
              <a:buFont typeface="Times New Roman" panose="02020603050405020304" pitchFamily="18" charset="0"/>
              <a:buChar char="•"/>
            </a:pPr>
            <a: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t>Binding of private, static and final methods always happen at compile time since these methods cannot be overridden. </a:t>
            </a:r>
          </a:p>
          <a:p>
            <a:pPr>
              <a:buClr>
                <a:srgbClr val="000000"/>
              </a:buClr>
              <a:buFont typeface="Times New Roman" panose="02020603050405020304" pitchFamily="18" charset="0"/>
              <a:buChar char="•"/>
            </a:pPr>
            <a: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t>When the method overriding is actually happening and the reference of parent type is assigned to the object of child class type then such binding is resolved during runtime.</a:t>
            </a:r>
          </a:p>
          <a:p>
            <a:pPr>
              <a:buClr>
                <a:srgbClr val="000000"/>
              </a:buClr>
              <a:buFont typeface="Times New Roman" panose="02020603050405020304" pitchFamily="18" charset="0"/>
              <a:buChar char="•"/>
            </a:pPr>
            <a: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t>Illustrative example</a:t>
            </a:r>
            <a:endParaRPr lang="en-US" altLang="en-US" sz="28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 name="Date Placeholder 1">
            <a:extLst>
              <a:ext uri="{FF2B5EF4-FFF2-40B4-BE49-F238E27FC236}">
                <a16:creationId xmlns:a16="http://schemas.microsoft.com/office/drawing/2014/main" id="{6FA3D68A-827C-4B10-83F2-3C587519F580}"/>
              </a:ext>
            </a:extLst>
          </p:cNvPr>
          <p:cNvSpPr>
            <a:spLocks noGrp="1"/>
          </p:cNvSpPr>
          <p:nvPr>
            <p:ph type="dt" idx="10"/>
          </p:nvPr>
        </p:nvSpPr>
        <p:spPr/>
        <p:txBody>
          <a:bodyPr/>
          <a:lstStyle/>
          <a:p>
            <a:pPr>
              <a:defRPr/>
            </a:pPr>
            <a:endParaRPr lang="en-US" altLang="en-US" dirty="0"/>
          </a:p>
        </p:txBody>
      </p:sp>
      <p:sp>
        <p:nvSpPr>
          <p:cNvPr id="3" name="Footer Placeholder 2">
            <a:extLst>
              <a:ext uri="{FF2B5EF4-FFF2-40B4-BE49-F238E27FC236}">
                <a16:creationId xmlns:a16="http://schemas.microsoft.com/office/drawing/2014/main" id="{929D54B3-30DC-4988-8BF8-671700A85C8E}"/>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4" name="Slide Number Placeholder 3">
            <a:extLst>
              <a:ext uri="{FF2B5EF4-FFF2-40B4-BE49-F238E27FC236}">
                <a16:creationId xmlns:a16="http://schemas.microsoft.com/office/drawing/2014/main" id="{1AAA33F9-0EFE-40E5-9A51-8ADBD0F58A0F}"/>
              </a:ext>
            </a:extLst>
          </p:cNvPr>
          <p:cNvSpPr>
            <a:spLocks noGrp="1"/>
          </p:cNvSpPr>
          <p:nvPr>
            <p:ph type="sldNum" idx="12"/>
          </p:nvPr>
        </p:nvSpPr>
        <p:spPr/>
        <p:txBody>
          <a:bodyPr/>
          <a:lstStyle/>
          <a:p>
            <a:pPr>
              <a:defRPr/>
            </a:pPr>
            <a:fld id="{5ADDA12D-926A-4457-9E04-5FDF150FC22F}" type="slidenum">
              <a:rPr lang="en-US" altLang="en-US" smtClean="0"/>
              <a:pPr>
                <a:defRPr/>
              </a:pPr>
              <a:t>12</a:t>
            </a:fld>
            <a:endParaRPr lang="en-US" altLang="en-US" dirty="0"/>
          </a:p>
        </p:txBody>
      </p:sp>
    </p:spTree>
    <p:extLst>
      <p:ext uri="{BB962C8B-B14F-4D97-AF65-F5344CB8AC3E}">
        <p14:creationId xmlns:p14="http://schemas.microsoft.com/office/powerpoint/2010/main" val="3214898609"/>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hape 73">
            <a:extLst>
              <a:ext uri="{FF2B5EF4-FFF2-40B4-BE49-F238E27FC236}">
                <a16:creationId xmlns:a16="http://schemas.microsoft.com/office/drawing/2014/main" id="{56BF82A3-6DB8-44BE-9218-5FC252589123}"/>
              </a:ext>
            </a:extLst>
          </p:cNvPr>
          <p:cNvSpPr>
            <a:spLocks noChangeArrowheads="1"/>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6388" name="Shape 74">
            <a:extLst>
              <a:ext uri="{FF2B5EF4-FFF2-40B4-BE49-F238E27FC236}">
                <a16:creationId xmlns:a16="http://schemas.microsoft.com/office/drawing/2014/main" id="{93730FBD-8492-4E6C-A7E3-A72726A5A3CD}"/>
              </a:ext>
            </a:extLst>
          </p:cNvPr>
          <p:cNvSpPr>
            <a:spLocks noChangeArrowheads="1"/>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6390" name="Shape 76">
            <a:extLst>
              <a:ext uri="{FF2B5EF4-FFF2-40B4-BE49-F238E27FC236}">
                <a16:creationId xmlns:a16="http://schemas.microsoft.com/office/drawing/2014/main" id="{BCC9331E-B13C-418E-B92C-2DA31C82286E}"/>
              </a:ext>
            </a:extLst>
          </p:cNvPr>
          <p:cNvSpPr>
            <a:spLocks noChangeArrowheads="1"/>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6392" name="Shape 79">
            <a:extLst>
              <a:ext uri="{FF2B5EF4-FFF2-40B4-BE49-F238E27FC236}">
                <a16:creationId xmlns:a16="http://schemas.microsoft.com/office/drawing/2014/main" id="{CE127287-D567-433B-9709-43A92E275073}"/>
              </a:ext>
            </a:extLst>
          </p:cNvPr>
          <p:cNvSpPr txBox="1">
            <a:spLocks noGrp="1"/>
          </p:cNvSpPr>
          <p:nvPr>
            <p:ph type="title"/>
          </p:nvPr>
        </p:nvSpPr>
        <p:spPr>
          <a:xfrm>
            <a:off x="901700" y="647700"/>
            <a:ext cx="8509000" cy="1143000"/>
          </a:xfrm>
        </p:spPr>
        <p:txBody>
          <a:bodyPr lIns="50800" tIns="50800" rIns="132075" bIns="50800"/>
          <a:lstStyle/>
          <a:p>
            <a:pPr marL="38100" indent="0" eaLnBrk="1" hangingPunct="1">
              <a:spcBef>
                <a:spcPct val="0"/>
              </a:spcBef>
              <a:spcAft>
                <a:spcPct val="0"/>
              </a:spcAft>
              <a:buClr>
                <a:srgbClr val="000000"/>
              </a:buClr>
              <a:buSzPct val="25000"/>
              <a:buFont typeface="Arial Black" panose="020B0A04020102020204" pitchFamily="34" charset="0"/>
              <a:buNone/>
            </a:pP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Trade-offs</a:t>
            </a:r>
          </a:p>
        </p:txBody>
      </p:sp>
      <p:sp>
        <p:nvSpPr>
          <p:cNvPr id="16393" name="Content Placeholder 2">
            <a:extLst>
              <a:ext uri="{FF2B5EF4-FFF2-40B4-BE49-F238E27FC236}">
                <a16:creationId xmlns:a16="http://schemas.microsoft.com/office/drawing/2014/main" id="{5DFC4F76-7E41-492E-B62F-B337A8E38748}"/>
              </a:ext>
            </a:extLst>
          </p:cNvPr>
          <p:cNvSpPr txBox="1">
            <a:spLocks/>
          </p:cNvSpPr>
          <p:nvPr/>
        </p:nvSpPr>
        <p:spPr bwMode="auto">
          <a:xfrm>
            <a:off x="457200" y="1689100"/>
            <a:ext cx="8509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marL="381000" indent="-16510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30250" indent="-1333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30300" indent="-101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587500" indent="-1143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44700" indent="-1143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01900" indent="-1143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59100" indent="-1143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16300" indent="-1143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73500" indent="-1143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ts val="600"/>
              </a:spcBef>
              <a:buClr>
                <a:srgbClr val="000000"/>
              </a:buClr>
              <a:buFont typeface="Times New Roman" panose="02020603050405020304" pitchFamily="18" charset="0"/>
              <a:buChar char="•"/>
            </a:pPr>
            <a: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t>Strong static type checking (e.g. C)</a:t>
            </a:r>
          </a:p>
          <a:p>
            <a:pPr marL="215900" indent="0">
              <a:spcBef>
                <a:spcPts val="600"/>
              </a:spcBef>
              <a:buClr>
                <a:srgbClr val="000000"/>
              </a:buClr>
            </a:pPr>
            <a:r>
              <a:rPr lang="en-US" altLang="en-US" sz="2000" dirty="0">
                <a:latin typeface="Times New Roman" panose="02020603050405020304" pitchFamily="18" charset="0"/>
                <a:cs typeface="Times New Roman" panose="02020603050405020304" pitchFamily="18" charset="0"/>
                <a:sym typeface="Times New Roman" panose="02020603050405020304" pitchFamily="18" charset="0"/>
              </a:rPr>
              <a:t>+ type errors are caught early at compile time</a:t>
            </a:r>
          </a:p>
          <a:p>
            <a:pPr marL="215900" indent="0">
              <a:spcBef>
                <a:spcPts val="600"/>
              </a:spcBef>
              <a:buClr>
                <a:srgbClr val="000000"/>
              </a:buClr>
            </a:pPr>
            <a:r>
              <a:rPr lang="en-US" altLang="en-US" sz="2000" dirty="0">
                <a:latin typeface="Times New Roman" panose="02020603050405020304" pitchFamily="18" charset="0"/>
                <a:cs typeface="Times New Roman" panose="02020603050405020304" pitchFamily="18" charset="0"/>
                <a:sym typeface="Times New Roman" panose="02020603050405020304" pitchFamily="18" charset="0"/>
              </a:rPr>
              <a:t>− verbose code</a:t>
            </a:r>
          </a:p>
          <a:p>
            <a:pPr>
              <a:spcBef>
                <a:spcPts val="600"/>
              </a:spcBef>
              <a:buClr>
                <a:srgbClr val="000000"/>
              </a:buClr>
              <a:buFont typeface="Times New Roman" panose="02020603050405020304" pitchFamily="18" charset="0"/>
              <a:buChar char="•"/>
            </a:pPr>
            <a: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t>Strong dynamic type checking (e.g. Python)</a:t>
            </a:r>
          </a:p>
          <a:p>
            <a:pPr marL="215900" indent="0">
              <a:spcBef>
                <a:spcPts val="600"/>
              </a:spcBef>
              <a:buClr>
                <a:srgbClr val="000000"/>
              </a:buClr>
            </a:pPr>
            <a:r>
              <a:rPr lang="en-US" altLang="en-US" sz="2000" dirty="0">
                <a:latin typeface="Times New Roman" panose="02020603050405020304" pitchFamily="18" charset="0"/>
                <a:cs typeface="Times New Roman" panose="02020603050405020304" pitchFamily="18" charset="0"/>
                <a:sym typeface="Times New Roman" panose="02020603050405020304" pitchFamily="18" charset="0"/>
              </a:rPr>
              <a:t>+ quick prototyping with lesser ‘amount’ of code</a:t>
            </a:r>
          </a:p>
          <a:p>
            <a:pPr marL="215900" indent="0">
              <a:spcBef>
                <a:spcPts val="600"/>
              </a:spcBef>
              <a:buClr>
                <a:srgbClr val="000000"/>
              </a:buClr>
            </a:pPr>
            <a:r>
              <a:rPr lang="en-US" altLang="en-US" sz="2000" dirty="0">
                <a:latin typeface="Times New Roman" panose="02020603050405020304" pitchFamily="18" charset="0"/>
                <a:cs typeface="Times New Roman" panose="02020603050405020304" pitchFamily="18" charset="0"/>
                <a:sym typeface="Times New Roman" panose="02020603050405020304" pitchFamily="18" charset="0"/>
              </a:rPr>
              <a:t>− type errors are caught only at runtime</a:t>
            </a:r>
          </a:p>
          <a:p>
            <a:pPr marL="215900" indent="0">
              <a:spcBef>
                <a:spcPts val="600"/>
              </a:spcBef>
              <a:buClr>
                <a:srgbClr val="000000"/>
              </a:buClr>
            </a:pPr>
            <a: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t>• Weak dynamic type checking (e.g. Perl)</a:t>
            </a:r>
          </a:p>
          <a:p>
            <a:pPr marL="215900" indent="0">
              <a:spcBef>
                <a:spcPts val="600"/>
              </a:spcBef>
              <a:buClr>
                <a:srgbClr val="000000"/>
              </a:buClr>
            </a:pPr>
            <a:r>
              <a:rPr lang="en-US" altLang="en-US" sz="2000" dirty="0">
                <a:latin typeface="Times New Roman" panose="02020603050405020304" pitchFamily="18" charset="0"/>
                <a:cs typeface="Times New Roman" panose="02020603050405020304" pitchFamily="18" charset="0"/>
                <a:sym typeface="Times New Roman" panose="02020603050405020304" pitchFamily="18" charset="0"/>
              </a:rPr>
              <a:t>+ least verbose code writing</a:t>
            </a:r>
          </a:p>
          <a:p>
            <a:pPr marL="215900" indent="0">
              <a:spcBef>
                <a:spcPts val="600"/>
              </a:spcBef>
              <a:buClr>
                <a:srgbClr val="000000"/>
              </a:buClr>
            </a:pPr>
            <a:r>
              <a:rPr lang="en-US" altLang="en-US" sz="2000" dirty="0">
                <a:latin typeface="Times New Roman" panose="02020603050405020304" pitchFamily="18" charset="0"/>
                <a:cs typeface="Times New Roman" panose="02020603050405020304" pitchFamily="18" charset="0"/>
                <a:sym typeface="Times New Roman" panose="02020603050405020304" pitchFamily="18" charset="0"/>
              </a:rPr>
              <a:t>− type errors are often not caught even at runtime</a:t>
            </a:r>
          </a:p>
          <a:p>
            <a:pPr marL="215900" indent="0">
              <a:spcBef>
                <a:spcPts val="600"/>
              </a:spcBef>
              <a:buClr>
                <a:srgbClr val="000000"/>
              </a:buClr>
            </a:pPr>
            <a:r>
              <a:rPr lang="en-US" altLang="en-US" sz="2000" dirty="0">
                <a:latin typeface="Times New Roman" panose="02020603050405020304" pitchFamily="18" charset="0"/>
                <a:cs typeface="Times New Roman" panose="02020603050405020304" pitchFamily="18" charset="0"/>
                <a:sym typeface="Times New Roman" panose="02020603050405020304" pitchFamily="18" charset="0"/>
              </a:rPr>
              <a:t>− unintended program behavior may occur due to implicit type conversion at runtime</a:t>
            </a:r>
          </a:p>
        </p:txBody>
      </p:sp>
      <p:sp>
        <p:nvSpPr>
          <p:cNvPr id="2" name="Date Placeholder 1">
            <a:extLst>
              <a:ext uri="{FF2B5EF4-FFF2-40B4-BE49-F238E27FC236}">
                <a16:creationId xmlns:a16="http://schemas.microsoft.com/office/drawing/2014/main" id="{7837302A-D203-407C-AB87-23B46A94D5CD}"/>
              </a:ext>
            </a:extLst>
          </p:cNvPr>
          <p:cNvSpPr>
            <a:spLocks noGrp="1"/>
          </p:cNvSpPr>
          <p:nvPr>
            <p:ph type="dt" idx="10"/>
          </p:nvPr>
        </p:nvSpPr>
        <p:spPr/>
        <p:txBody>
          <a:bodyPr/>
          <a:lstStyle/>
          <a:p>
            <a:pPr>
              <a:defRPr/>
            </a:pPr>
            <a:endParaRPr lang="en-US" altLang="en-US" dirty="0"/>
          </a:p>
        </p:txBody>
      </p:sp>
      <p:sp>
        <p:nvSpPr>
          <p:cNvPr id="3" name="Footer Placeholder 2">
            <a:extLst>
              <a:ext uri="{FF2B5EF4-FFF2-40B4-BE49-F238E27FC236}">
                <a16:creationId xmlns:a16="http://schemas.microsoft.com/office/drawing/2014/main" id="{D53B88CD-83E6-4969-B18E-31644D5A6BA7}"/>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4" name="Slide Number Placeholder 3">
            <a:extLst>
              <a:ext uri="{FF2B5EF4-FFF2-40B4-BE49-F238E27FC236}">
                <a16:creationId xmlns:a16="http://schemas.microsoft.com/office/drawing/2014/main" id="{BD47F8F4-ECAA-4308-A896-E17AAE225F7A}"/>
              </a:ext>
            </a:extLst>
          </p:cNvPr>
          <p:cNvSpPr>
            <a:spLocks noGrp="1"/>
          </p:cNvSpPr>
          <p:nvPr>
            <p:ph type="sldNum" idx="12"/>
          </p:nvPr>
        </p:nvSpPr>
        <p:spPr/>
        <p:txBody>
          <a:bodyPr/>
          <a:lstStyle/>
          <a:p>
            <a:pPr>
              <a:defRPr/>
            </a:pPr>
            <a:fld id="{5ADDA12D-926A-4457-9E04-5FDF150FC22F}" type="slidenum">
              <a:rPr lang="en-US" altLang="en-US" smtClean="0"/>
              <a:pPr>
                <a:defRPr/>
              </a:pPr>
              <a:t>13</a:t>
            </a:fld>
            <a:endParaRPr lang="en-US" altLang="en-US" dirty="0"/>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BA93-6DAF-411C-9C2B-205B591EA128}"/>
              </a:ext>
            </a:extLst>
          </p:cNvPr>
          <p:cNvSpPr>
            <a:spLocks noGrp="1"/>
          </p:cNvSpPr>
          <p:nvPr>
            <p:ph type="title"/>
          </p:nvPr>
        </p:nvSpPr>
        <p:spPr>
          <a:xfrm>
            <a:off x="850900" y="635000"/>
            <a:ext cx="7772400" cy="1092199"/>
          </a:xfrm>
        </p:spPr>
        <p:txBody>
          <a:bodyPr/>
          <a:lstStyle/>
          <a:p>
            <a:r>
              <a:rPr lang="en-US" dirty="0"/>
              <a:t>Advantages of Type Systems</a:t>
            </a:r>
          </a:p>
        </p:txBody>
      </p:sp>
      <p:sp>
        <p:nvSpPr>
          <p:cNvPr id="3" name="Text Placeholder 2">
            <a:extLst>
              <a:ext uri="{FF2B5EF4-FFF2-40B4-BE49-F238E27FC236}">
                <a16:creationId xmlns:a16="http://schemas.microsoft.com/office/drawing/2014/main" id="{624DF003-C303-42B9-B26F-1F8675C15652}"/>
              </a:ext>
            </a:extLst>
          </p:cNvPr>
          <p:cNvSpPr>
            <a:spLocks noGrp="1"/>
          </p:cNvSpPr>
          <p:nvPr>
            <p:ph type="body" idx="1"/>
          </p:nvPr>
        </p:nvSpPr>
        <p:spPr>
          <a:xfrm>
            <a:off x="279400" y="1752599"/>
            <a:ext cx="8178800" cy="4597401"/>
          </a:xfrm>
        </p:spPr>
        <p:txBody>
          <a:bodyPr>
            <a:normAutofit fontScale="77500" lnSpcReduction="20000"/>
          </a:bodyPr>
          <a:lstStyle/>
          <a:p>
            <a:r>
              <a:rPr lang="en-US" b="1" dirty="0"/>
              <a:t>Documentation/legibility </a:t>
            </a:r>
            <a:r>
              <a:rPr lang="en-US" dirty="0"/>
              <a:t>– Typed languages are easier to read and understand since the code itself provides partial documentation of what a variable actually means.</a:t>
            </a:r>
          </a:p>
          <a:p>
            <a:r>
              <a:rPr lang="en-US" b="1" dirty="0"/>
              <a:t>Safety </a:t>
            </a:r>
            <a:r>
              <a:rPr lang="en-US" dirty="0"/>
              <a:t>– Typed languages provide early (compile-time) detection of some programming errors, since a type system provides checks for type-incompatible operations.</a:t>
            </a:r>
          </a:p>
          <a:p>
            <a:r>
              <a:rPr lang="en-US" b="1" dirty="0"/>
              <a:t>Efficiency </a:t>
            </a:r>
            <a:r>
              <a:rPr lang="en-US" dirty="0"/>
              <a:t>– Typed languages can precisely describe the memory layout of all variables, since every ‘instance’ of an ‘object’ of a certain type will occupy the same amount of space.</a:t>
            </a:r>
          </a:p>
          <a:p>
            <a:pPr lvl="1"/>
            <a:r>
              <a:rPr lang="en-US" dirty="0"/>
              <a:t>Except for dynamically resizing objects like a list.</a:t>
            </a:r>
          </a:p>
          <a:p>
            <a:pPr lvl="1"/>
            <a:r>
              <a:rPr lang="en-US" dirty="0"/>
              <a:t>But even then, we at least know how much memory each ‘cell’ of the list will occupy.</a:t>
            </a:r>
          </a:p>
          <a:p>
            <a:r>
              <a:rPr lang="en-US" b="1" dirty="0"/>
              <a:t>Abstraction </a:t>
            </a:r>
            <a:r>
              <a:rPr lang="en-US" dirty="0"/>
              <a:t>– Typed languages force us to be more disciplined programmers. This is especially helpful in the context of large-scale software development.</a:t>
            </a:r>
          </a:p>
        </p:txBody>
      </p:sp>
      <p:sp>
        <p:nvSpPr>
          <p:cNvPr id="4" name="Date Placeholder 3">
            <a:extLst>
              <a:ext uri="{FF2B5EF4-FFF2-40B4-BE49-F238E27FC236}">
                <a16:creationId xmlns:a16="http://schemas.microsoft.com/office/drawing/2014/main" id="{1CA1F03D-B79B-4232-88B3-BBCD19C2402D}"/>
              </a:ext>
            </a:extLst>
          </p:cNvPr>
          <p:cNvSpPr>
            <a:spLocks noGrp="1"/>
          </p:cNvSpPr>
          <p:nvPr>
            <p:ph type="dt" idx="10"/>
          </p:nvPr>
        </p:nvSpPr>
        <p:spPr/>
        <p:txBody>
          <a:bodyPr/>
          <a:lstStyle/>
          <a:p>
            <a:pPr>
              <a:defRPr/>
            </a:pPr>
            <a:endParaRPr lang="en-US" altLang="en-US" dirty="0"/>
          </a:p>
        </p:txBody>
      </p:sp>
      <p:sp>
        <p:nvSpPr>
          <p:cNvPr id="5" name="Footer Placeholder 4">
            <a:extLst>
              <a:ext uri="{FF2B5EF4-FFF2-40B4-BE49-F238E27FC236}">
                <a16:creationId xmlns:a16="http://schemas.microsoft.com/office/drawing/2014/main" id="{4B0E0468-AF34-48FF-BAE1-B7B907D91525}"/>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6" name="Slide Number Placeholder 5">
            <a:extLst>
              <a:ext uri="{FF2B5EF4-FFF2-40B4-BE49-F238E27FC236}">
                <a16:creationId xmlns:a16="http://schemas.microsoft.com/office/drawing/2014/main" id="{0A004E27-3943-4505-A95A-7B796D5D2788}"/>
              </a:ext>
            </a:extLst>
          </p:cNvPr>
          <p:cNvSpPr>
            <a:spLocks noGrp="1"/>
          </p:cNvSpPr>
          <p:nvPr>
            <p:ph type="sldNum" idx="12"/>
          </p:nvPr>
        </p:nvSpPr>
        <p:spPr/>
        <p:txBody>
          <a:bodyPr/>
          <a:lstStyle/>
          <a:p>
            <a:pPr>
              <a:defRPr/>
            </a:pPr>
            <a:fld id="{5ADDA12D-926A-4457-9E04-5FDF150FC22F}" type="slidenum">
              <a:rPr lang="en-US" altLang="en-US" smtClean="0"/>
              <a:pPr>
                <a:defRPr/>
              </a:pPr>
              <a:t>14</a:t>
            </a:fld>
            <a:endParaRPr lang="en-US" altLang="en-US" dirty="0"/>
          </a:p>
        </p:txBody>
      </p:sp>
    </p:spTree>
    <p:extLst>
      <p:ext uri="{BB962C8B-B14F-4D97-AF65-F5344CB8AC3E}">
        <p14:creationId xmlns:p14="http://schemas.microsoft.com/office/powerpoint/2010/main" val="1245264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hape 151">
            <a:extLst>
              <a:ext uri="{FF2B5EF4-FFF2-40B4-BE49-F238E27FC236}">
                <a16:creationId xmlns:a16="http://schemas.microsoft.com/office/drawing/2014/main" id="{C0E3C903-46D6-4BEA-9563-C9A8A42A4CE4}"/>
              </a:ext>
            </a:extLst>
          </p:cNvPr>
          <p:cNvSpPr>
            <a:spLocks noChangeArrowheads="1"/>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0484" name="Shape 152">
            <a:extLst>
              <a:ext uri="{FF2B5EF4-FFF2-40B4-BE49-F238E27FC236}">
                <a16:creationId xmlns:a16="http://schemas.microsoft.com/office/drawing/2014/main" id="{CD5879AE-60ED-4055-814C-28B53C3CDCE7}"/>
              </a:ext>
            </a:extLst>
          </p:cNvPr>
          <p:cNvSpPr>
            <a:spLocks noChangeArrowheads="1"/>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0486" name="Shape 154">
            <a:extLst>
              <a:ext uri="{FF2B5EF4-FFF2-40B4-BE49-F238E27FC236}">
                <a16:creationId xmlns:a16="http://schemas.microsoft.com/office/drawing/2014/main" id="{E9FEF155-8903-410C-AEE1-2510AA2FF700}"/>
              </a:ext>
            </a:extLst>
          </p:cNvPr>
          <p:cNvSpPr>
            <a:spLocks noChangeArrowheads="1"/>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0488" name="Shape 157">
            <a:extLst>
              <a:ext uri="{FF2B5EF4-FFF2-40B4-BE49-F238E27FC236}">
                <a16:creationId xmlns:a16="http://schemas.microsoft.com/office/drawing/2014/main" id="{D11A4DCC-8B5C-43C7-834B-D6D2F256DA43}"/>
              </a:ext>
            </a:extLst>
          </p:cNvPr>
          <p:cNvSpPr txBox="1">
            <a:spLocks noGrp="1"/>
          </p:cNvSpPr>
          <p:nvPr>
            <p:ph type="title"/>
          </p:nvPr>
        </p:nvSpPr>
        <p:spPr>
          <a:xfrm>
            <a:off x="870324" y="605375"/>
            <a:ext cx="8509000" cy="1143000"/>
          </a:xfrm>
        </p:spPr>
        <p:txBody>
          <a:bodyPr lIns="50800" tIns="50800" rIns="132075" bIns="50800"/>
          <a:lstStyle/>
          <a:p>
            <a:pPr marL="38100" indent="0" eaLnBrk="1" hangingPunct="1">
              <a:spcBef>
                <a:spcPct val="0"/>
              </a:spcBef>
              <a:spcAft>
                <a:spcPct val="0"/>
              </a:spcAft>
              <a:buClr>
                <a:srgbClr val="000000"/>
              </a:buClr>
              <a:buSzPct val="25000"/>
              <a:buFont typeface="Arial Black" panose="020B0A04020102020204" pitchFamily="34" charset="0"/>
              <a:buNone/>
            </a:pP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Type System Rules</a:t>
            </a:r>
          </a:p>
        </p:txBody>
      </p:sp>
      <p:sp>
        <p:nvSpPr>
          <p:cNvPr id="20489" name="Rectangle 9">
            <a:extLst>
              <a:ext uri="{FF2B5EF4-FFF2-40B4-BE49-F238E27FC236}">
                <a16:creationId xmlns:a16="http://schemas.microsoft.com/office/drawing/2014/main" id="{493499DB-39A3-41E6-8BFA-23F6D1EC8F6B}"/>
              </a:ext>
            </a:extLst>
          </p:cNvPr>
          <p:cNvSpPr txBox="1">
            <a:spLocks noGrp="1"/>
          </p:cNvSpPr>
          <p:nvPr>
            <p:ph type="body" idx="1"/>
          </p:nvPr>
        </p:nvSpPr>
        <p:spPr>
          <a:xfrm>
            <a:off x="685800" y="1748375"/>
            <a:ext cx="7987553" cy="4593898"/>
          </a:xfrm>
        </p:spPr>
        <p:txBody>
          <a:bodyPr>
            <a:normAutofit/>
          </a:bodyPr>
          <a:lstStyle/>
          <a:p>
            <a:pPr marL="381000" indent="-165100">
              <a:spcBef>
                <a:spcPct val="0"/>
              </a:spcBef>
              <a:spcAft>
                <a:spcPct val="0"/>
              </a:spcAft>
              <a:buClr>
                <a:srgbClr val="000000"/>
              </a:buClr>
              <a:buSzTx/>
              <a:buFont typeface="Times New Roman" panose="02020603050405020304" pitchFamily="18"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 </a:t>
            </a:r>
            <a:r>
              <a:rPr lang="en-US" altLang="en-US" b="1"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type system</a:t>
            </a: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has rules for:</a:t>
            </a:r>
          </a:p>
          <a:p>
            <a:pPr marL="730250" lvl="1" indent="-133350">
              <a:spcBef>
                <a:spcPct val="0"/>
              </a:spcBef>
              <a:spcAft>
                <a:spcPct val="0"/>
              </a:spcAft>
              <a:buClr>
                <a:srgbClr val="000000"/>
              </a:buClr>
              <a:buSzTx/>
              <a:buFont typeface="Times New Roman" panose="02020603050405020304" pitchFamily="18" charset="0"/>
              <a:buChar char="–"/>
            </a:pPr>
            <a:r>
              <a:rPr lang="en-US" altLang="en-US" sz="28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type equivalence</a:t>
            </a:r>
            <a:r>
              <a:rPr lang="en-US" altLang="en-US" sz="28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when are the types of two values the same?</a:t>
            </a:r>
          </a:p>
          <a:p>
            <a:pPr marL="730250" lvl="1" indent="-133350">
              <a:spcBef>
                <a:spcPct val="0"/>
              </a:spcBef>
              <a:spcAft>
                <a:spcPct val="0"/>
              </a:spcAft>
              <a:buClr>
                <a:srgbClr val="000000"/>
              </a:buClr>
              <a:buSzTx/>
              <a:buFont typeface="Times New Roman" panose="02020603050405020304" pitchFamily="18" charset="0"/>
              <a:buChar char="–"/>
            </a:pPr>
            <a:r>
              <a:rPr lang="en-US" altLang="en-US" sz="28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type compatibility</a:t>
            </a:r>
            <a:r>
              <a:rPr lang="en-US" altLang="en-US" sz="28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when can a value of type A be used in a context that expects type B?</a:t>
            </a:r>
          </a:p>
          <a:p>
            <a:pPr marL="730250" lvl="1" indent="-133350">
              <a:spcBef>
                <a:spcPct val="0"/>
              </a:spcBef>
              <a:spcAft>
                <a:spcPct val="0"/>
              </a:spcAft>
              <a:buClr>
                <a:srgbClr val="000000"/>
              </a:buClr>
              <a:buSzTx/>
              <a:buFont typeface="Times New Roman" panose="02020603050405020304" pitchFamily="18" charset="0"/>
              <a:buChar char="–"/>
            </a:pPr>
            <a:r>
              <a:rPr lang="en-US" altLang="en-US" sz="28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type inference</a:t>
            </a:r>
            <a:r>
              <a:rPr lang="en-US" altLang="en-US" sz="28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what is the type of an expression, given the types of the operands?</a:t>
            </a:r>
          </a:p>
          <a:p>
            <a:pPr marL="1143000" lvl="4" indent="0">
              <a:spcBef>
                <a:spcPct val="0"/>
              </a:spcBef>
              <a:spcAft>
                <a:spcPct val="0"/>
              </a:spcAft>
              <a:buClr>
                <a:srgbClr val="000000"/>
              </a:buClr>
              <a:buSzTx/>
              <a:buFontTx/>
              <a:buNone/>
            </a:pPr>
            <a:r>
              <a:rPr lang="en-US" altLang="en-US" sz="24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a : int     b : int</a:t>
            </a:r>
          </a:p>
          <a:p>
            <a:pPr marL="1143000" lvl="4" indent="0">
              <a:spcBef>
                <a:spcPct val="0"/>
              </a:spcBef>
              <a:spcAft>
                <a:spcPct val="0"/>
              </a:spcAft>
              <a:buClr>
                <a:srgbClr val="000000"/>
              </a:buClr>
              <a:buSzTx/>
              <a:buFontTx/>
              <a:buNone/>
            </a:pPr>
            <a:r>
              <a:rPr lang="en-US" altLang="en-US" sz="24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a:t>
            </a:r>
          </a:p>
          <a:p>
            <a:pPr marL="1143000" lvl="4" indent="0">
              <a:spcBef>
                <a:spcPct val="0"/>
              </a:spcBef>
              <a:spcAft>
                <a:spcPct val="0"/>
              </a:spcAft>
              <a:buClr>
                <a:srgbClr val="000000"/>
              </a:buClr>
              <a:buSzTx/>
              <a:buFontTx/>
              <a:buNone/>
            </a:pPr>
            <a:r>
              <a:rPr lang="en-US" altLang="en-US" sz="24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     a + b : int</a:t>
            </a:r>
          </a:p>
          <a:p>
            <a:pPr marL="730250" lvl="1" indent="-133350">
              <a:spcBef>
                <a:spcPct val="0"/>
              </a:spcBef>
              <a:spcAft>
                <a:spcPct val="0"/>
              </a:spcAft>
              <a:buClr>
                <a:srgbClr val="000000"/>
              </a:buClr>
              <a:buSzTx/>
              <a:buFont typeface="Wingdings 2" panose="05020102010507070707" pitchFamily="18" charset="2"/>
              <a:buNone/>
            </a:pPr>
            <a:endParaRPr lang="en-US" altLang="en-US" sz="2800"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 name="Date Placeholder 1">
            <a:extLst>
              <a:ext uri="{FF2B5EF4-FFF2-40B4-BE49-F238E27FC236}">
                <a16:creationId xmlns:a16="http://schemas.microsoft.com/office/drawing/2014/main" id="{13F84652-331F-4037-8E55-38783B8ABFAB}"/>
              </a:ext>
            </a:extLst>
          </p:cNvPr>
          <p:cNvSpPr>
            <a:spLocks noGrp="1"/>
          </p:cNvSpPr>
          <p:nvPr>
            <p:ph type="dt" idx="10"/>
          </p:nvPr>
        </p:nvSpPr>
        <p:spPr/>
        <p:txBody>
          <a:bodyPr/>
          <a:lstStyle/>
          <a:p>
            <a:pPr>
              <a:defRPr/>
            </a:pPr>
            <a:endParaRPr lang="en-US" altLang="en-US" dirty="0"/>
          </a:p>
        </p:txBody>
      </p:sp>
      <p:sp>
        <p:nvSpPr>
          <p:cNvPr id="3" name="Footer Placeholder 2">
            <a:extLst>
              <a:ext uri="{FF2B5EF4-FFF2-40B4-BE49-F238E27FC236}">
                <a16:creationId xmlns:a16="http://schemas.microsoft.com/office/drawing/2014/main" id="{CF917A1E-D80D-4E1F-9BCC-E83209FAA809}"/>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4" name="Slide Number Placeholder 3">
            <a:extLst>
              <a:ext uri="{FF2B5EF4-FFF2-40B4-BE49-F238E27FC236}">
                <a16:creationId xmlns:a16="http://schemas.microsoft.com/office/drawing/2014/main" id="{C03532AF-AEE2-4C7D-9E4A-9AD1811CE24C}"/>
              </a:ext>
            </a:extLst>
          </p:cNvPr>
          <p:cNvSpPr>
            <a:spLocks noGrp="1"/>
          </p:cNvSpPr>
          <p:nvPr>
            <p:ph type="sldNum" idx="12"/>
          </p:nvPr>
        </p:nvSpPr>
        <p:spPr/>
        <p:txBody>
          <a:bodyPr/>
          <a:lstStyle/>
          <a:p>
            <a:pPr>
              <a:defRPr/>
            </a:pPr>
            <a:fld id="{5ADDA12D-926A-4457-9E04-5FDF150FC22F}" type="slidenum">
              <a:rPr lang="en-US" altLang="en-US" smtClean="0"/>
              <a:pPr>
                <a:defRPr/>
              </a:pPr>
              <a:t>15</a:t>
            </a:fld>
            <a:endParaRPr lang="en-US" altLang="en-US" dirty="0"/>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03A5D-1734-4C15-B6AA-4B80397A4F19}"/>
              </a:ext>
            </a:extLst>
          </p:cNvPr>
          <p:cNvSpPr>
            <a:spLocks noGrp="1"/>
          </p:cNvSpPr>
          <p:nvPr>
            <p:ph type="title"/>
          </p:nvPr>
        </p:nvSpPr>
        <p:spPr>
          <a:xfrm>
            <a:off x="685800" y="546099"/>
            <a:ext cx="7772400" cy="1092199"/>
          </a:xfrm>
        </p:spPr>
        <p:txBody>
          <a:bodyPr/>
          <a:lstStyle/>
          <a:p>
            <a:r>
              <a:rPr lang="en-US" dirty="0"/>
              <a:t>Type Equivalence</a:t>
            </a:r>
          </a:p>
        </p:txBody>
      </p:sp>
      <p:sp>
        <p:nvSpPr>
          <p:cNvPr id="3" name="Text Placeholder 2">
            <a:extLst>
              <a:ext uri="{FF2B5EF4-FFF2-40B4-BE49-F238E27FC236}">
                <a16:creationId xmlns:a16="http://schemas.microsoft.com/office/drawing/2014/main" id="{BA609661-8A55-4F32-9AE8-8966B0DDD08E}"/>
              </a:ext>
            </a:extLst>
          </p:cNvPr>
          <p:cNvSpPr>
            <a:spLocks noGrp="1"/>
          </p:cNvSpPr>
          <p:nvPr>
            <p:ph type="body" idx="1"/>
          </p:nvPr>
        </p:nvSpPr>
        <p:spPr>
          <a:xfrm>
            <a:off x="685800" y="1911926"/>
            <a:ext cx="7772400" cy="4267201"/>
          </a:xfrm>
        </p:spPr>
        <p:txBody>
          <a:bodyPr>
            <a:normAutofit/>
          </a:bodyPr>
          <a:lstStyle/>
          <a:p>
            <a:r>
              <a:rPr lang="en-US" sz="2400" dirty="0"/>
              <a:t>The meaning of basic operations such as assignment (denoted by = in C) is specified in a language definition.</a:t>
            </a:r>
          </a:p>
          <a:p>
            <a:r>
              <a:rPr lang="en-US" sz="2400" dirty="0"/>
              <a:t>Consider the statement: </a:t>
            </a:r>
          </a:p>
          <a:p>
            <a:pPr marL="215901" indent="0">
              <a:buNone/>
            </a:pPr>
            <a:r>
              <a:rPr lang="en-US" sz="2400" dirty="0"/>
              <a:t>		x = y;</a:t>
            </a:r>
          </a:p>
          <a:p>
            <a:r>
              <a:rPr lang="en-US" sz="2400" dirty="0"/>
              <a:t>Here the value of object y is copied into the memory locations for variable x.</a:t>
            </a:r>
          </a:p>
          <a:p>
            <a:r>
              <a:rPr lang="en-US" sz="2400" dirty="0"/>
              <a:t>However, before an operation such as an assignment can be accepted by the translator, </a:t>
            </a:r>
            <a:r>
              <a:rPr lang="en-US" sz="2400" dirty="0">
                <a:solidFill>
                  <a:srgbClr val="FF0000"/>
                </a:solidFill>
              </a:rPr>
              <a:t>usually the types of the two operands must be the same (or perhaps compatible in some other specified way)</a:t>
            </a:r>
            <a:r>
              <a:rPr lang="en-US" sz="2400" dirty="0"/>
              <a:t>.</a:t>
            </a:r>
          </a:p>
        </p:txBody>
      </p:sp>
      <p:sp>
        <p:nvSpPr>
          <p:cNvPr id="4" name="Date Placeholder 3">
            <a:extLst>
              <a:ext uri="{FF2B5EF4-FFF2-40B4-BE49-F238E27FC236}">
                <a16:creationId xmlns:a16="http://schemas.microsoft.com/office/drawing/2014/main" id="{141920CF-5B66-4F32-931B-F0A66B907B93}"/>
              </a:ext>
            </a:extLst>
          </p:cNvPr>
          <p:cNvSpPr>
            <a:spLocks noGrp="1"/>
          </p:cNvSpPr>
          <p:nvPr>
            <p:ph type="dt" idx="10"/>
          </p:nvPr>
        </p:nvSpPr>
        <p:spPr/>
        <p:txBody>
          <a:bodyPr/>
          <a:lstStyle/>
          <a:p>
            <a:pPr>
              <a:defRPr/>
            </a:pPr>
            <a:endParaRPr lang="en-US" altLang="en-US" dirty="0"/>
          </a:p>
        </p:txBody>
      </p:sp>
      <p:sp>
        <p:nvSpPr>
          <p:cNvPr id="5" name="Footer Placeholder 4">
            <a:extLst>
              <a:ext uri="{FF2B5EF4-FFF2-40B4-BE49-F238E27FC236}">
                <a16:creationId xmlns:a16="http://schemas.microsoft.com/office/drawing/2014/main" id="{64B3F7D1-9484-4EAE-A7A6-838BF897FA2F}"/>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6" name="Slide Number Placeholder 5">
            <a:extLst>
              <a:ext uri="{FF2B5EF4-FFF2-40B4-BE49-F238E27FC236}">
                <a16:creationId xmlns:a16="http://schemas.microsoft.com/office/drawing/2014/main" id="{3042978B-9681-4D8A-B6C9-A46FBC274CFF}"/>
              </a:ext>
            </a:extLst>
          </p:cNvPr>
          <p:cNvSpPr>
            <a:spLocks noGrp="1"/>
          </p:cNvSpPr>
          <p:nvPr>
            <p:ph type="sldNum" idx="12"/>
          </p:nvPr>
        </p:nvSpPr>
        <p:spPr/>
        <p:txBody>
          <a:bodyPr/>
          <a:lstStyle/>
          <a:p>
            <a:pPr>
              <a:defRPr/>
            </a:pPr>
            <a:fld id="{5ADDA12D-926A-4457-9E04-5FDF150FC22F}" type="slidenum">
              <a:rPr lang="en-US" altLang="en-US" smtClean="0"/>
              <a:pPr>
                <a:defRPr/>
              </a:pPr>
              <a:t>16</a:t>
            </a:fld>
            <a:endParaRPr lang="en-US" altLang="en-US" dirty="0"/>
          </a:p>
        </p:txBody>
      </p:sp>
    </p:spTree>
    <p:extLst>
      <p:ext uri="{BB962C8B-B14F-4D97-AF65-F5344CB8AC3E}">
        <p14:creationId xmlns:p14="http://schemas.microsoft.com/office/powerpoint/2010/main" val="3613780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03A5D-1734-4C15-B6AA-4B80397A4F19}"/>
              </a:ext>
            </a:extLst>
          </p:cNvPr>
          <p:cNvSpPr>
            <a:spLocks noGrp="1"/>
          </p:cNvSpPr>
          <p:nvPr>
            <p:ph type="title"/>
          </p:nvPr>
        </p:nvSpPr>
        <p:spPr>
          <a:xfrm>
            <a:off x="685800" y="546099"/>
            <a:ext cx="7772400" cy="1092199"/>
          </a:xfrm>
        </p:spPr>
        <p:txBody>
          <a:bodyPr/>
          <a:lstStyle/>
          <a:p>
            <a:r>
              <a:rPr lang="en-US" dirty="0"/>
              <a:t>Type Equivalence</a:t>
            </a:r>
          </a:p>
        </p:txBody>
      </p:sp>
      <p:sp>
        <p:nvSpPr>
          <p:cNvPr id="3" name="Text Placeholder 2">
            <a:extLst>
              <a:ext uri="{FF2B5EF4-FFF2-40B4-BE49-F238E27FC236}">
                <a16:creationId xmlns:a16="http://schemas.microsoft.com/office/drawing/2014/main" id="{BA609661-8A55-4F32-9AE8-8966B0DDD08E}"/>
              </a:ext>
            </a:extLst>
          </p:cNvPr>
          <p:cNvSpPr>
            <a:spLocks noGrp="1"/>
          </p:cNvSpPr>
          <p:nvPr>
            <p:ph type="body" idx="1"/>
          </p:nvPr>
        </p:nvSpPr>
        <p:spPr>
          <a:xfrm>
            <a:off x="685800" y="1911926"/>
            <a:ext cx="7772400" cy="4267201"/>
          </a:xfrm>
        </p:spPr>
        <p:txBody>
          <a:bodyPr/>
          <a:lstStyle/>
          <a:p>
            <a:r>
              <a:rPr lang="en-US" dirty="0"/>
              <a:t>When do two given expressions have equivalent types?</a:t>
            </a:r>
          </a:p>
          <a:p>
            <a:r>
              <a:rPr lang="en-US" dirty="0"/>
              <a:t>There are two possible approaches:</a:t>
            </a:r>
          </a:p>
          <a:p>
            <a:pPr marL="596900" lvl="1" indent="0">
              <a:buNone/>
            </a:pPr>
            <a:r>
              <a:rPr lang="en-US" dirty="0"/>
              <a:t>1. Name equivalence: two types are equal if and only if they have the same constructor expression (i.e., they are bound to the same name)</a:t>
            </a:r>
          </a:p>
          <a:p>
            <a:pPr marL="596900" lvl="1" indent="0">
              <a:buNone/>
            </a:pPr>
            <a:r>
              <a:rPr lang="en-US" dirty="0"/>
              <a:t>2. Structural equivalence: two types are equivalent if and only if they have the same “structure”.</a:t>
            </a:r>
          </a:p>
        </p:txBody>
      </p:sp>
      <p:sp>
        <p:nvSpPr>
          <p:cNvPr id="4" name="Date Placeholder 3">
            <a:extLst>
              <a:ext uri="{FF2B5EF4-FFF2-40B4-BE49-F238E27FC236}">
                <a16:creationId xmlns:a16="http://schemas.microsoft.com/office/drawing/2014/main" id="{EAC6EE21-573F-4911-B9F2-D25DA2EC69BD}"/>
              </a:ext>
            </a:extLst>
          </p:cNvPr>
          <p:cNvSpPr>
            <a:spLocks noGrp="1"/>
          </p:cNvSpPr>
          <p:nvPr>
            <p:ph type="dt" idx="10"/>
          </p:nvPr>
        </p:nvSpPr>
        <p:spPr/>
        <p:txBody>
          <a:bodyPr/>
          <a:lstStyle/>
          <a:p>
            <a:pPr>
              <a:defRPr/>
            </a:pPr>
            <a:endParaRPr lang="en-US" altLang="en-US" dirty="0"/>
          </a:p>
        </p:txBody>
      </p:sp>
      <p:sp>
        <p:nvSpPr>
          <p:cNvPr id="5" name="Footer Placeholder 4">
            <a:extLst>
              <a:ext uri="{FF2B5EF4-FFF2-40B4-BE49-F238E27FC236}">
                <a16:creationId xmlns:a16="http://schemas.microsoft.com/office/drawing/2014/main" id="{20A48F49-577E-4960-BFBE-D16FE1A5418E}"/>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6" name="Slide Number Placeholder 5">
            <a:extLst>
              <a:ext uri="{FF2B5EF4-FFF2-40B4-BE49-F238E27FC236}">
                <a16:creationId xmlns:a16="http://schemas.microsoft.com/office/drawing/2014/main" id="{B4BCA3B0-9B35-4369-9720-FF6C08228270}"/>
              </a:ext>
            </a:extLst>
          </p:cNvPr>
          <p:cNvSpPr>
            <a:spLocks noGrp="1"/>
          </p:cNvSpPr>
          <p:nvPr>
            <p:ph type="sldNum" idx="12"/>
          </p:nvPr>
        </p:nvSpPr>
        <p:spPr/>
        <p:txBody>
          <a:bodyPr/>
          <a:lstStyle/>
          <a:p>
            <a:pPr>
              <a:defRPr/>
            </a:pPr>
            <a:fld id="{5ADDA12D-926A-4457-9E04-5FDF150FC22F}" type="slidenum">
              <a:rPr lang="en-US" altLang="en-US" smtClean="0"/>
              <a:pPr>
                <a:defRPr/>
              </a:pPr>
              <a:t>17</a:t>
            </a:fld>
            <a:endParaRPr lang="en-US" altLang="en-US" dirty="0"/>
          </a:p>
        </p:txBody>
      </p:sp>
    </p:spTree>
    <p:extLst>
      <p:ext uri="{BB962C8B-B14F-4D97-AF65-F5344CB8AC3E}">
        <p14:creationId xmlns:p14="http://schemas.microsoft.com/office/powerpoint/2010/main" val="212050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03A5D-1734-4C15-B6AA-4B80397A4F19}"/>
              </a:ext>
            </a:extLst>
          </p:cNvPr>
          <p:cNvSpPr>
            <a:spLocks noGrp="1"/>
          </p:cNvSpPr>
          <p:nvPr>
            <p:ph type="title"/>
          </p:nvPr>
        </p:nvSpPr>
        <p:spPr>
          <a:xfrm>
            <a:off x="685800" y="546099"/>
            <a:ext cx="7772400" cy="1092199"/>
          </a:xfrm>
        </p:spPr>
        <p:txBody>
          <a:bodyPr/>
          <a:lstStyle/>
          <a:p>
            <a:r>
              <a:rPr lang="en-US" dirty="0"/>
              <a:t>Name Equivalence</a:t>
            </a:r>
          </a:p>
        </p:txBody>
      </p:sp>
      <p:sp>
        <p:nvSpPr>
          <p:cNvPr id="3" name="Text Placeholder 2">
            <a:extLst>
              <a:ext uri="{FF2B5EF4-FFF2-40B4-BE49-F238E27FC236}">
                <a16:creationId xmlns:a16="http://schemas.microsoft.com/office/drawing/2014/main" id="{BA609661-8A55-4F32-9AE8-8966B0DDD08E}"/>
              </a:ext>
            </a:extLst>
          </p:cNvPr>
          <p:cNvSpPr>
            <a:spLocks noGrp="1"/>
          </p:cNvSpPr>
          <p:nvPr>
            <p:ph type="body" idx="1"/>
          </p:nvPr>
        </p:nvSpPr>
        <p:spPr>
          <a:xfrm>
            <a:off x="606518" y="1829544"/>
            <a:ext cx="7772400" cy="4705728"/>
          </a:xfrm>
        </p:spPr>
        <p:txBody>
          <a:bodyPr>
            <a:normAutofit fontScale="70000" lnSpcReduction="20000"/>
          </a:bodyPr>
          <a:lstStyle/>
          <a:p>
            <a:r>
              <a:rPr lang="en-US" sz="2600" dirty="0"/>
              <a:t>Two types are equal if, and only if, they have the same name.</a:t>
            </a:r>
          </a:p>
          <a:p>
            <a:endParaRPr lang="en-US" dirty="0"/>
          </a:p>
          <a:p>
            <a:endParaRPr lang="en-US" dirty="0"/>
          </a:p>
          <a:p>
            <a:endParaRPr lang="en-US" dirty="0"/>
          </a:p>
          <a:p>
            <a:endParaRPr lang="en-US" dirty="0"/>
          </a:p>
          <a:p>
            <a:endParaRPr lang="en-US" sz="2600" dirty="0"/>
          </a:p>
          <a:p>
            <a:endParaRPr lang="en-US" sz="2600" dirty="0"/>
          </a:p>
          <a:p>
            <a:endParaRPr lang="en-US" sz="2600" dirty="0"/>
          </a:p>
          <a:p>
            <a:endParaRPr lang="en-US" sz="2600" dirty="0"/>
          </a:p>
          <a:p>
            <a:r>
              <a:rPr lang="en-US" sz="2600" dirty="0"/>
              <a:t>In case of name equivalence, following are valid:</a:t>
            </a:r>
          </a:p>
          <a:p>
            <a:pPr marL="215901" indent="0">
              <a:buNone/>
            </a:pPr>
            <a:r>
              <a:rPr lang="en-US" sz="2600" dirty="0"/>
              <a:t>	x = y;</a:t>
            </a:r>
          </a:p>
          <a:p>
            <a:pPr marL="215901" indent="0">
              <a:buNone/>
            </a:pPr>
            <a:r>
              <a:rPr lang="en-US" sz="2600" dirty="0"/>
              <a:t>	r = s; </a:t>
            </a:r>
          </a:p>
          <a:p>
            <a:r>
              <a:rPr lang="en-US" sz="2600" dirty="0"/>
              <a:t>However, following is invalid: </a:t>
            </a:r>
          </a:p>
          <a:p>
            <a:pPr marL="215901" indent="0">
              <a:buNone/>
            </a:pPr>
            <a:r>
              <a:rPr lang="en-US" sz="2600" dirty="0"/>
              <a:t>	x = r;</a:t>
            </a:r>
            <a:br>
              <a:rPr lang="en-US" sz="2600" dirty="0"/>
            </a:br>
            <a:r>
              <a:rPr lang="en-US" sz="2600" dirty="0"/>
              <a:t></a:t>
            </a:r>
          </a:p>
        </p:txBody>
      </p:sp>
      <p:pic>
        <p:nvPicPr>
          <p:cNvPr id="5" name="Picture 4">
            <a:extLst>
              <a:ext uri="{FF2B5EF4-FFF2-40B4-BE49-F238E27FC236}">
                <a16:creationId xmlns:a16="http://schemas.microsoft.com/office/drawing/2014/main" id="{CC7DEA4C-04F7-402B-86E0-1060715CDA43}"/>
              </a:ext>
            </a:extLst>
          </p:cNvPr>
          <p:cNvPicPr>
            <a:picLocks noChangeAspect="1"/>
          </p:cNvPicPr>
          <p:nvPr/>
        </p:nvPicPr>
        <p:blipFill>
          <a:blip r:embed="rId2"/>
          <a:stretch>
            <a:fillRect/>
          </a:stretch>
        </p:blipFill>
        <p:spPr>
          <a:xfrm>
            <a:off x="3206574" y="2206439"/>
            <a:ext cx="2560814" cy="2244538"/>
          </a:xfrm>
          <a:prstGeom prst="rect">
            <a:avLst/>
          </a:prstGeom>
        </p:spPr>
      </p:pic>
      <p:sp>
        <p:nvSpPr>
          <p:cNvPr id="4" name="Date Placeholder 3">
            <a:extLst>
              <a:ext uri="{FF2B5EF4-FFF2-40B4-BE49-F238E27FC236}">
                <a16:creationId xmlns:a16="http://schemas.microsoft.com/office/drawing/2014/main" id="{EECC81FC-84E3-4042-A172-EACD5065FDD1}"/>
              </a:ext>
            </a:extLst>
          </p:cNvPr>
          <p:cNvSpPr>
            <a:spLocks noGrp="1"/>
          </p:cNvSpPr>
          <p:nvPr>
            <p:ph type="dt" idx="10"/>
          </p:nvPr>
        </p:nvSpPr>
        <p:spPr/>
        <p:txBody>
          <a:bodyPr/>
          <a:lstStyle/>
          <a:p>
            <a:pPr>
              <a:defRPr/>
            </a:pPr>
            <a:endParaRPr lang="en-US" altLang="en-US" dirty="0"/>
          </a:p>
        </p:txBody>
      </p:sp>
      <p:sp>
        <p:nvSpPr>
          <p:cNvPr id="6" name="Footer Placeholder 5">
            <a:extLst>
              <a:ext uri="{FF2B5EF4-FFF2-40B4-BE49-F238E27FC236}">
                <a16:creationId xmlns:a16="http://schemas.microsoft.com/office/drawing/2014/main" id="{9088E75F-D6D8-4263-9F63-AF1DC89D1AA5}"/>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7" name="Slide Number Placeholder 6">
            <a:extLst>
              <a:ext uri="{FF2B5EF4-FFF2-40B4-BE49-F238E27FC236}">
                <a16:creationId xmlns:a16="http://schemas.microsoft.com/office/drawing/2014/main" id="{50CE46E6-A765-4870-87F1-53FFD0755587}"/>
              </a:ext>
            </a:extLst>
          </p:cNvPr>
          <p:cNvSpPr>
            <a:spLocks noGrp="1"/>
          </p:cNvSpPr>
          <p:nvPr>
            <p:ph type="sldNum" idx="12"/>
          </p:nvPr>
        </p:nvSpPr>
        <p:spPr/>
        <p:txBody>
          <a:bodyPr/>
          <a:lstStyle/>
          <a:p>
            <a:pPr>
              <a:defRPr/>
            </a:pPr>
            <a:fld id="{5ADDA12D-926A-4457-9E04-5FDF150FC22F}" type="slidenum">
              <a:rPr lang="en-US" altLang="en-US" smtClean="0"/>
              <a:pPr>
                <a:defRPr/>
              </a:pPr>
              <a:t>18</a:t>
            </a:fld>
            <a:endParaRPr lang="en-US" altLang="en-US" dirty="0"/>
          </a:p>
        </p:txBody>
      </p:sp>
    </p:spTree>
    <p:extLst>
      <p:ext uri="{BB962C8B-B14F-4D97-AF65-F5344CB8AC3E}">
        <p14:creationId xmlns:p14="http://schemas.microsoft.com/office/powerpoint/2010/main" val="2484090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03A5D-1734-4C15-B6AA-4B80397A4F19}"/>
              </a:ext>
            </a:extLst>
          </p:cNvPr>
          <p:cNvSpPr>
            <a:spLocks noGrp="1"/>
          </p:cNvSpPr>
          <p:nvPr>
            <p:ph type="title"/>
          </p:nvPr>
        </p:nvSpPr>
        <p:spPr>
          <a:xfrm>
            <a:off x="685800" y="546099"/>
            <a:ext cx="7772400" cy="1092199"/>
          </a:xfrm>
        </p:spPr>
        <p:txBody>
          <a:bodyPr/>
          <a:lstStyle/>
          <a:p>
            <a:r>
              <a:rPr lang="en-US" dirty="0"/>
              <a:t>Structural Equivalence</a:t>
            </a:r>
          </a:p>
        </p:txBody>
      </p:sp>
      <p:sp>
        <p:nvSpPr>
          <p:cNvPr id="3" name="Text Placeholder 2">
            <a:extLst>
              <a:ext uri="{FF2B5EF4-FFF2-40B4-BE49-F238E27FC236}">
                <a16:creationId xmlns:a16="http://schemas.microsoft.com/office/drawing/2014/main" id="{BA609661-8A55-4F32-9AE8-8966B0DDD08E}"/>
              </a:ext>
            </a:extLst>
          </p:cNvPr>
          <p:cNvSpPr>
            <a:spLocks noGrp="1"/>
          </p:cNvSpPr>
          <p:nvPr>
            <p:ph type="body" idx="1"/>
          </p:nvPr>
        </p:nvSpPr>
        <p:spPr>
          <a:xfrm>
            <a:off x="606518" y="1829544"/>
            <a:ext cx="7772400" cy="4705728"/>
          </a:xfrm>
        </p:spPr>
        <p:txBody>
          <a:bodyPr>
            <a:normAutofit fontScale="92500" lnSpcReduction="10000"/>
          </a:bodyPr>
          <a:lstStyle/>
          <a:p>
            <a:r>
              <a:rPr lang="en-US" dirty="0"/>
              <a:t>Two types are equal if, and only if, they have the same "structure".</a:t>
            </a:r>
          </a:p>
          <a:p>
            <a:r>
              <a:rPr lang="en-US" dirty="0"/>
              <a:t>Check equivalence by expanding structures all the way down to basic types</a:t>
            </a:r>
          </a:p>
          <a:p>
            <a:pPr lvl="1"/>
            <a:endParaRPr lang="en-US" sz="2200" dirty="0"/>
          </a:p>
          <a:p>
            <a:pPr lvl="1"/>
            <a:endParaRPr lang="en-US" sz="2200" dirty="0"/>
          </a:p>
          <a:p>
            <a:pPr lvl="1"/>
            <a:endParaRPr lang="en-US" sz="2200" dirty="0"/>
          </a:p>
          <a:p>
            <a:pPr lvl="1"/>
            <a:endParaRPr lang="en-US" sz="2200" dirty="0"/>
          </a:p>
          <a:p>
            <a:pPr lvl="1"/>
            <a:endParaRPr lang="en-US" sz="2200" dirty="0"/>
          </a:p>
          <a:p>
            <a:pPr lvl="1"/>
            <a:endParaRPr lang="en-US" sz="2200" dirty="0"/>
          </a:p>
          <a:p>
            <a:pPr marL="596900" lvl="1" indent="0">
              <a:buNone/>
            </a:pPr>
            <a:r>
              <a:rPr lang="en-US" sz="2200" dirty="0"/>
              <a:t>x = y; is valid in structural equivalence</a:t>
            </a:r>
          </a:p>
          <a:p>
            <a:pPr marL="596900" lvl="1" indent="0">
              <a:buNone/>
            </a:pPr>
            <a:r>
              <a:rPr lang="en-US" sz="2200" dirty="0"/>
              <a:t>x = y, is not valid in name equivalence</a:t>
            </a:r>
            <a:br>
              <a:rPr lang="en-US" sz="2600" dirty="0"/>
            </a:br>
            <a:r>
              <a:rPr lang="en-US" sz="2600" dirty="0"/>
              <a:t></a:t>
            </a:r>
          </a:p>
        </p:txBody>
      </p:sp>
      <p:pic>
        <p:nvPicPr>
          <p:cNvPr id="4" name="Picture 3">
            <a:extLst>
              <a:ext uri="{FF2B5EF4-FFF2-40B4-BE49-F238E27FC236}">
                <a16:creationId xmlns:a16="http://schemas.microsoft.com/office/drawing/2014/main" id="{CC0A293C-2525-4B19-A74B-42908F477A37}"/>
              </a:ext>
            </a:extLst>
          </p:cNvPr>
          <p:cNvPicPr>
            <a:picLocks noChangeAspect="1"/>
          </p:cNvPicPr>
          <p:nvPr/>
        </p:nvPicPr>
        <p:blipFill>
          <a:blip r:embed="rId2"/>
          <a:stretch>
            <a:fillRect/>
          </a:stretch>
        </p:blipFill>
        <p:spPr>
          <a:xfrm>
            <a:off x="2851336" y="3429000"/>
            <a:ext cx="2535710" cy="1909482"/>
          </a:xfrm>
          <a:prstGeom prst="rect">
            <a:avLst/>
          </a:prstGeom>
        </p:spPr>
      </p:pic>
      <p:sp>
        <p:nvSpPr>
          <p:cNvPr id="5" name="Date Placeholder 4">
            <a:extLst>
              <a:ext uri="{FF2B5EF4-FFF2-40B4-BE49-F238E27FC236}">
                <a16:creationId xmlns:a16="http://schemas.microsoft.com/office/drawing/2014/main" id="{83570D76-657F-437F-9842-2309489560B8}"/>
              </a:ext>
            </a:extLst>
          </p:cNvPr>
          <p:cNvSpPr>
            <a:spLocks noGrp="1"/>
          </p:cNvSpPr>
          <p:nvPr>
            <p:ph type="dt" idx="10"/>
          </p:nvPr>
        </p:nvSpPr>
        <p:spPr/>
        <p:txBody>
          <a:bodyPr/>
          <a:lstStyle/>
          <a:p>
            <a:pPr>
              <a:defRPr/>
            </a:pPr>
            <a:endParaRPr lang="en-US" altLang="en-US" dirty="0"/>
          </a:p>
        </p:txBody>
      </p:sp>
      <p:sp>
        <p:nvSpPr>
          <p:cNvPr id="6" name="Footer Placeholder 5">
            <a:extLst>
              <a:ext uri="{FF2B5EF4-FFF2-40B4-BE49-F238E27FC236}">
                <a16:creationId xmlns:a16="http://schemas.microsoft.com/office/drawing/2014/main" id="{18DB9B16-FDDC-4F72-A234-1FD276CDEE0A}"/>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7" name="Slide Number Placeholder 6">
            <a:extLst>
              <a:ext uri="{FF2B5EF4-FFF2-40B4-BE49-F238E27FC236}">
                <a16:creationId xmlns:a16="http://schemas.microsoft.com/office/drawing/2014/main" id="{940286C9-17C8-4BEE-91FF-BF85BB34A3E4}"/>
              </a:ext>
            </a:extLst>
          </p:cNvPr>
          <p:cNvSpPr>
            <a:spLocks noGrp="1"/>
          </p:cNvSpPr>
          <p:nvPr>
            <p:ph type="sldNum" idx="12"/>
          </p:nvPr>
        </p:nvSpPr>
        <p:spPr/>
        <p:txBody>
          <a:bodyPr/>
          <a:lstStyle/>
          <a:p>
            <a:pPr>
              <a:defRPr/>
            </a:pPr>
            <a:fld id="{5ADDA12D-926A-4457-9E04-5FDF150FC22F}" type="slidenum">
              <a:rPr lang="en-US" altLang="en-US" smtClean="0"/>
              <a:pPr>
                <a:defRPr/>
              </a:pPr>
              <a:t>19</a:t>
            </a:fld>
            <a:endParaRPr lang="en-US" altLang="en-US" dirty="0"/>
          </a:p>
        </p:txBody>
      </p:sp>
    </p:spTree>
    <p:extLst>
      <p:ext uri="{BB962C8B-B14F-4D97-AF65-F5344CB8AC3E}">
        <p14:creationId xmlns:p14="http://schemas.microsoft.com/office/powerpoint/2010/main" val="1747941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0CA36-56D1-42C9-9F13-EDDE59966EB6}"/>
              </a:ext>
            </a:extLst>
          </p:cNvPr>
          <p:cNvSpPr>
            <a:spLocks noGrp="1"/>
          </p:cNvSpPr>
          <p:nvPr>
            <p:ph type="title"/>
          </p:nvPr>
        </p:nvSpPr>
        <p:spPr>
          <a:xfrm>
            <a:off x="827742" y="-389965"/>
            <a:ext cx="7772400" cy="1092199"/>
          </a:xfrm>
        </p:spPr>
        <p:txBody>
          <a:bodyPr/>
          <a:lstStyle/>
          <a:p>
            <a:r>
              <a:rPr lang="en-US" dirty="0"/>
              <a:t>What is a type?</a:t>
            </a:r>
          </a:p>
        </p:txBody>
      </p:sp>
      <p:sp>
        <p:nvSpPr>
          <p:cNvPr id="3" name="Text Placeholder 2">
            <a:extLst>
              <a:ext uri="{FF2B5EF4-FFF2-40B4-BE49-F238E27FC236}">
                <a16:creationId xmlns:a16="http://schemas.microsoft.com/office/drawing/2014/main" id="{2DF8E693-FC60-4AF3-9D5D-78FB9646F57D}"/>
              </a:ext>
            </a:extLst>
          </p:cNvPr>
          <p:cNvSpPr>
            <a:spLocks noGrp="1"/>
          </p:cNvSpPr>
          <p:nvPr>
            <p:ph type="body" idx="1"/>
          </p:nvPr>
        </p:nvSpPr>
        <p:spPr>
          <a:xfrm>
            <a:off x="827742" y="860612"/>
            <a:ext cx="7772400" cy="874060"/>
          </a:xfrm>
        </p:spPr>
        <p:txBody>
          <a:bodyPr>
            <a:normAutofit/>
          </a:bodyPr>
          <a:lstStyle/>
          <a:p>
            <a:r>
              <a:rPr lang="en-US" sz="2400" dirty="0"/>
              <a:t>A type consists of set of values and a set of allowable operations. </a:t>
            </a:r>
          </a:p>
        </p:txBody>
      </p:sp>
      <p:sp>
        <p:nvSpPr>
          <p:cNvPr id="5" name="Slide Number Placeholder 4">
            <a:extLst>
              <a:ext uri="{FF2B5EF4-FFF2-40B4-BE49-F238E27FC236}">
                <a16:creationId xmlns:a16="http://schemas.microsoft.com/office/drawing/2014/main" id="{0EE99725-5017-45EE-9D18-79676FB6BE21}"/>
              </a:ext>
            </a:extLst>
          </p:cNvPr>
          <p:cNvSpPr>
            <a:spLocks noGrp="1"/>
          </p:cNvSpPr>
          <p:nvPr>
            <p:ph type="sldNum" idx="12"/>
          </p:nvPr>
        </p:nvSpPr>
        <p:spPr/>
        <p:txBody>
          <a:bodyPr/>
          <a:lstStyle/>
          <a:p>
            <a:pPr>
              <a:defRPr/>
            </a:pPr>
            <a:fld id="{5ADDA12D-926A-4457-9E04-5FDF150FC22F}" type="slidenum">
              <a:rPr lang="en-US" altLang="en-US" smtClean="0"/>
              <a:pPr>
                <a:defRPr/>
              </a:pPr>
              <a:t>2</a:t>
            </a:fld>
            <a:endParaRPr lang="en-US" altLang="en-US"/>
          </a:p>
        </p:txBody>
      </p:sp>
      <p:pic>
        <p:nvPicPr>
          <p:cNvPr id="1026" name="Picture 2" descr="typehierarchy.png">
            <a:extLst>
              <a:ext uri="{FF2B5EF4-FFF2-40B4-BE49-F238E27FC236}">
                <a16:creationId xmlns:a16="http://schemas.microsoft.com/office/drawing/2014/main" id="{4E19A97F-6609-4388-9361-F0CBE835A5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308" y="1734672"/>
            <a:ext cx="7600950" cy="40767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A94A1523-6A41-4B3C-AC50-B2062E64DE5C}"/>
              </a:ext>
            </a:extLst>
          </p:cNvPr>
          <p:cNvSpPr>
            <a:spLocks noGrp="1"/>
          </p:cNvSpPr>
          <p:nvPr>
            <p:ph type="dt" idx="10"/>
          </p:nvPr>
        </p:nvSpPr>
        <p:spPr/>
        <p:txBody>
          <a:bodyPr/>
          <a:lstStyle/>
          <a:p>
            <a:pPr>
              <a:defRPr/>
            </a:pPr>
            <a:endParaRPr lang="en-US" altLang="en-US" dirty="0"/>
          </a:p>
        </p:txBody>
      </p:sp>
      <p:sp>
        <p:nvSpPr>
          <p:cNvPr id="6" name="Footer Placeholder 5">
            <a:extLst>
              <a:ext uri="{FF2B5EF4-FFF2-40B4-BE49-F238E27FC236}">
                <a16:creationId xmlns:a16="http://schemas.microsoft.com/office/drawing/2014/main" id="{100B71C7-A70B-45D0-BC84-F990D6780FB1}"/>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Tree>
    <p:extLst>
      <p:ext uri="{BB962C8B-B14F-4D97-AF65-F5344CB8AC3E}">
        <p14:creationId xmlns:p14="http://schemas.microsoft.com/office/powerpoint/2010/main" val="3476494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hape 164">
            <a:extLst>
              <a:ext uri="{FF2B5EF4-FFF2-40B4-BE49-F238E27FC236}">
                <a16:creationId xmlns:a16="http://schemas.microsoft.com/office/drawing/2014/main" id="{B86CFB49-E1AC-4F07-8F7D-196A200DC5E3}"/>
              </a:ext>
            </a:extLst>
          </p:cNvPr>
          <p:cNvSpPr>
            <a:spLocks noChangeArrowheads="1"/>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4820" name="Shape 165">
            <a:extLst>
              <a:ext uri="{FF2B5EF4-FFF2-40B4-BE49-F238E27FC236}">
                <a16:creationId xmlns:a16="http://schemas.microsoft.com/office/drawing/2014/main" id="{3F3E3328-B51F-460A-AF56-2E7A084DC1E8}"/>
              </a:ext>
            </a:extLst>
          </p:cNvPr>
          <p:cNvSpPr>
            <a:spLocks noChangeArrowheads="1"/>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4822" name="Shape 167">
            <a:extLst>
              <a:ext uri="{FF2B5EF4-FFF2-40B4-BE49-F238E27FC236}">
                <a16:creationId xmlns:a16="http://schemas.microsoft.com/office/drawing/2014/main" id="{2BEB8ABC-D1DE-44A8-B89F-466883FF7058}"/>
              </a:ext>
            </a:extLst>
          </p:cNvPr>
          <p:cNvSpPr>
            <a:spLocks noChangeArrowheads="1"/>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4825" name="Rectangle 9">
            <a:extLst>
              <a:ext uri="{FF2B5EF4-FFF2-40B4-BE49-F238E27FC236}">
                <a16:creationId xmlns:a16="http://schemas.microsoft.com/office/drawing/2014/main" id="{D4BB91F4-6D36-4209-BED8-E1B3AAA2E5DE}"/>
              </a:ext>
            </a:extLst>
          </p:cNvPr>
          <p:cNvSpPr txBox="1">
            <a:spLocks noGrp="1"/>
          </p:cNvSpPr>
          <p:nvPr>
            <p:ph type="body" idx="1"/>
          </p:nvPr>
        </p:nvSpPr>
        <p:spPr>
          <a:xfrm>
            <a:off x="369888" y="2025930"/>
            <a:ext cx="8077200" cy="4779963"/>
          </a:xfrm>
        </p:spPr>
        <p:txBody>
          <a:bodyPr/>
          <a:lstStyle/>
          <a:p>
            <a:pPr marL="381000" indent="-165100">
              <a:spcBef>
                <a:spcPct val="0"/>
              </a:spcBef>
              <a:spcAft>
                <a:spcPct val="0"/>
              </a:spcAft>
              <a:buClr>
                <a:srgbClr val="000000"/>
              </a:buClr>
              <a:buSzTx/>
              <a:buFont typeface="Times New Roman" panose="02020603050405020304" pitchFamily="18"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Most languages agree that the </a:t>
            </a:r>
            <a:r>
              <a:rPr lang="en-US" altLang="en-US" b="1" u="sng"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format of a declaration should not matter</a:t>
            </a: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br>
              <a:rPr lang="en-US" altLang="en-US" sz="22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2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22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sym typeface="Courier New" panose="02070309020205020404" pitchFamily="49" charset="0"/>
              </a:rPr>
              <a:t>struct { int b, a; }</a:t>
            </a:r>
            <a:br>
              <a:rPr lang="en-US" altLang="en-US" sz="2200" dirty="0">
                <a:solidFill>
                  <a:srgbClr val="000000"/>
                </a:solidFill>
                <a:latin typeface="Times New Roman" panose="02020603050405020304" pitchFamily="18" charset="0"/>
                <a:cs typeface="Times New Roman" panose="02020603050405020304" pitchFamily="18" charset="0"/>
                <a:sym typeface="Courier New" panose="02070309020205020404" pitchFamily="49" charset="0"/>
              </a:rPr>
            </a:br>
            <a:r>
              <a:rPr lang="en-US" altLang="en-US" sz="22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is the same as the type:</a:t>
            </a:r>
          </a:p>
          <a:p>
            <a:pPr marL="868363" lvl="3" indent="0">
              <a:spcBef>
                <a:spcPct val="0"/>
              </a:spcBef>
              <a:spcAft>
                <a:spcPct val="0"/>
              </a:spcAft>
              <a:buClr>
                <a:srgbClr val="000000"/>
              </a:buClr>
              <a:buSzTx/>
              <a:buFont typeface="Wingdings 2" panose="05020102010507070707" pitchFamily="18" charset="2"/>
              <a:buNone/>
            </a:pPr>
            <a:r>
              <a:rPr lang="en-US" altLang="en-US" sz="2200" b="1" dirty="0">
                <a:solidFill>
                  <a:srgbClr val="000000"/>
                </a:solidFill>
                <a:latin typeface="Courier New" panose="02070309020205020404" pitchFamily="49" charset="0"/>
                <a:cs typeface="Times New Roman" panose="02020603050405020304" pitchFamily="18" charset="0"/>
                <a:sym typeface="Courier New" panose="02070309020205020404" pitchFamily="49" charset="0"/>
              </a:rPr>
              <a:t>struct {</a:t>
            </a:r>
          </a:p>
          <a:p>
            <a:pPr marL="868363" lvl="3" indent="0">
              <a:spcBef>
                <a:spcPct val="0"/>
              </a:spcBef>
              <a:spcAft>
                <a:spcPct val="0"/>
              </a:spcAft>
              <a:buClr>
                <a:srgbClr val="000000"/>
              </a:buClr>
              <a:buSzTx/>
              <a:buFont typeface="Wingdings 2" panose="05020102010507070707" pitchFamily="18" charset="2"/>
              <a:buNone/>
            </a:pPr>
            <a:r>
              <a:rPr lang="en-US" altLang="en-US" sz="2200" b="1" dirty="0">
                <a:solidFill>
                  <a:srgbClr val="000000"/>
                </a:solidFill>
                <a:latin typeface="Courier New" panose="02070309020205020404" pitchFamily="49" charset="0"/>
                <a:cs typeface="Times New Roman" panose="02020603050405020304" pitchFamily="18" charset="0"/>
                <a:sym typeface="Courier New" panose="02070309020205020404" pitchFamily="49" charset="0"/>
              </a:rPr>
              <a:t>		int a;</a:t>
            </a:r>
          </a:p>
          <a:p>
            <a:pPr marL="868363" lvl="3" indent="0">
              <a:spcBef>
                <a:spcPct val="0"/>
              </a:spcBef>
              <a:spcAft>
                <a:spcPct val="0"/>
              </a:spcAft>
              <a:buClr>
                <a:srgbClr val="000000"/>
              </a:buClr>
              <a:buSzTx/>
              <a:buFont typeface="Wingdings 2" panose="05020102010507070707" pitchFamily="18" charset="2"/>
              <a:buNone/>
            </a:pPr>
            <a:r>
              <a:rPr lang="en-US" altLang="en-US" sz="2200" b="1" dirty="0">
                <a:solidFill>
                  <a:srgbClr val="000000"/>
                </a:solidFill>
                <a:latin typeface="Courier New" panose="02070309020205020404" pitchFamily="49" charset="0"/>
                <a:cs typeface="Times New Roman" panose="02020603050405020304" pitchFamily="18" charset="0"/>
                <a:sym typeface="Courier New" panose="02070309020205020404" pitchFamily="49" charset="0"/>
              </a:rPr>
              <a:t>		int b;</a:t>
            </a:r>
          </a:p>
          <a:p>
            <a:pPr marL="868363" lvl="3" indent="0">
              <a:spcBef>
                <a:spcPct val="0"/>
              </a:spcBef>
              <a:spcAft>
                <a:spcPct val="0"/>
              </a:spcAft>
              <a:buClr>
                <a:srgbClr val="000000"/>
              </a:buClr>
              <a:buSzTx/>
              <a:buFont typeface="Wingdings 2" panose="05020102010507070707" pitchFamily="18" charset="2"/>
              <a:buNone/>
            </a:pPr>
            <a:r>
              <a:rPr lang="en-US" altLang="en-US" sz="2200" b="1" dirty="0">
                <a:solidFill>
                  <a:srgbClr val="000000"/>
                </a:solidFill>
                <a:latin typeface="Courier New" panose="02070309020205020404" pitchFamily="49" charset="0"/>
                <a:cs typeface="Times New Roman" panose="02020603050405020304" pitchFamily="18" charset="0"/>
                <a:sym typeface="Courier New" panose="02070309020205020404" pitchFamily="49" charset="0"/>
              </a:rPr>
              <a:t>}</a:t>
            </a:r>
          </a:p>
        </p:txBody>
      </p:sp>
      <p:sp>
        <p:nvSpPr>
          <p:cNvPr id="2" name="Title 1">
            <a:extLst>
              <a:ext uri="{FF2B5EF4-FFF2-40B4-BE49-F238E27FC236}">
                <a16:creationId xmlns:a16="http://schemas.microsoft.com/office/drawing/2014/main" id="{85722F8B-5A17-49DB-A637-0516EEA3E6BD}"/>
              </a:ext>
            </a:extLst>
          </p:cNvPr>
          <p:cNvSpPr>
            <a:spLocks noGrp="1"/>
          </p:cNvSpPr>
          <p:nvPr>
            <p:ph type="title"/>
          </p:nvPr>
        </p:nvSpPr>
        <p:spPr>
          <a:xfrm>
            <a:off x="800100" y="583732"/>
            <a:ext cx="7772400" cy="1092199"/>
          </a:xfrm>
        </p:spPr>
        <p:txBody>
          <a:bodyPr/>
          <a:lstStyle/>
          <a:p>
            <a:r>
              <a:rPr lang="en-US" dirty="0"/>
              <a:t>Structural equivalence</a:t>
            </a:r>
          </a:p>
        </p:txBody>
      </p:sp>
      <p:sp>
        <p:nvSpPr>
          <p:cNvPr id="3" name="Date Placeholder 2">
            <a:extLst>
              <a:ext uri="{FF2B5EF4-FFF2-40B4-BE49-F238E27FC236}">
                <a16:creationId xmlns:a16="http://schemas.microsoft.com/office/drawing/2014/main" id="{35136EEB-CDFC-4A80-9AC2-FBA71218E391}"/>
              </a:ext>
            </a:extLst>
          </p:cNvPr>
          <p:cNvSpPr>
            <a:spLocks noGrp="1"/>
          </p:cNvSpPr>
          <p:nvPr>
            <p:ph type="dt" idx="10"/>
          </p:nvPr>
        </p:nvSpPr>
        <p:spPr/>
        <p:txBody>
          <a:bodyPr/>
          <a:lstStyle/>
          <a:p>
            <a:pPr>
              <a:defRPr/>
            </a:pPr>
            <a:endParaRPr lang="en-US" altLang="en-US" dirty="0"/>
          </a:p>
        </p:txBody>
      </p:sp>
      <p:sp>
        <p:nvSpPr>
          <p:cNvPr id="4" name="Footer Placeholder 3">
            <a:extLst>
              <a:ext uri="{FF2B5EF4-FFF2-40B4-BE49-F238E27FC236}">
                <a16:creationId xmlns:a16="http://schemas.microsoft.com/office/drawing/2014/main" id="{452BFCC1-4D7E-40BC-A48E-B3165BBB0EA2}"/>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5" name="Slide Number Placeholder 4">
            <a:extLst>
              <a:ext uri="{FF2B5EF4-FFF2-40B4-BE49-F238E27FC236}">
                <a16:creationId xmlns:a16="http://schemas.microsoft.com/office/drawing/2014/main" id="{A1A168AA-CA43-42AC-9298-ACB0082FB6B9}"/>
              </a:ext>
            </a:extLst>
          </p:cNvPr>
          <p:cNvSpPr>
            <a:spLocks noGrp="1"/>
          </p:cNvSpPr>
          <p:nvPr>
            <p:ph type="sldNum" idx="12"/>
          </p:nvPr>
        </p:nvSpPr>
        <p:spPr/>
        <p:txBody>
          <a:bodyPr/>
          <a:lstStyle/>
          <a:p>
            <a:pPr>
              <a:defRPr/>
            </a:pPr>
            <a:fld id="{5ADDA12D-926A-4457-9E04-5FDF150FC22F}" type="slidenum">
              <a:rPr lang="en-US" altLang="en-US" smtClean="0"/>
              <a:pPr>
                <a:defRPr/>
              </a:pPr>
              <a:t>20</a:t>
            </a:fld>
            <a:endParaRPr lang="en-US" altLang="en-US" dirty="0"/>
          </a:p>
        </p:txBody>
      </p:sp>
    </p:spTree>
    <p:extLst>
      <p:ext uri="{BB962C8B-B14F-4D97-AF65-F5344CB8AC3E}">
        <p14:creationId xmlns:p14="http://schemas.microsoft.com/office/powerpoint/2010/main" val="2804985794"/>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hape 164">
            <a:extLst>
              <a:ext uri="{FF2B5EF4-FFF2-40B4-BE49-F238E27FC236}">
                <a16:creationId xmlns:a16="http://schemas.microsoft.com/office/drawing/2014/main" id="{B86CFB49-E1AC-4F07-8F7D-196A200DC5E3}"/>
              </a:ext>
            </a:extLst>
          </p:cNvPr>
          <p:cNvSpPr>
            <a:spLocks noChangeArrowheads="1"/>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4820" name="Shape 165">
            <a:extLst>
              <a:ext uri="{FF2B5EF4-FFF2-40B4-BE49-F238E27FC236}">
                <a16:creationId xmlns:a16="http://schemas.microsoft.com/office/drawing/2014/main" id="{3F3E3328-B51F-460A-AF56-2E7A084DC1E8}"/>
              </a:ext>
            </a:extLst>
          </p:cNvPr>
          <p:cNvSpPr>
            <a:spLocks noChangeArrowheads="1"/>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4822" name="Shape 167">
            <a:extLst>
              <a:ext uri="{FF2B5EF4-FFF2-40B4-BE49-F238E27FC236}">
                <a16:creationId xmlns:a16="http://schemas.microsoft.com/office/drawing/2014/main" id="{2BEB8ABC-D1DE-44A8-B89F-466883FF7058}"/>
              </a:ext>
            </a:extLst>
          </p:cNvPr>
          <p:cNvSpPr>
            <a:spLocks noChangeArrowheads="1"/>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4825" name="Rectangle 9">
            <a:extLst>
              <a:ext uri="{FF2B5EF4-FFF2-40B4-BE49-F238E27FC236}">
                <a16:creationId xmlns:a16="http://schemas.microsoft.com/office/drawing/2014/main" id="{D4BB91F4-6D36-4209-BED8-E1B3AAA2E5DE}"/>
              </a:ext>
            </a:extLst>
          </p:cNvPr>
          <p:cNvSpPr txBox="1">
            <a:spLocks noGrp="1"/>
          </p:cNvSpPr>
          <p:nvPr>
            <p:ph type="body" idx="1"/>
          </p:nvPr>
        </p:nvSpPr>
        <p:spPr>
          <a:xfrm>
            <a:off x="369888" y="2025931"/>
            <a:ext cx="8077200" cy="4248338"/>
          </a:xfrm>
        </p:spPr>
        <p:txBody>
          <a:bodyPr/>
          <a:lstStyle/>
          <a:p>
            <a:pPr marL="381000" indent="-165100">
              <a:spcBef>
                <a:spcPct val="0"/>
              </a:spcBef>
              <a:spcAft>
                <a:spcPct val="0"/>
              </a:spcAft>
              <a:buClr>
                <a:srgbClr val="000000"/>
              </a:buClr>
              <a:buSzTx/>
              <a:buFont typeface="Times New Roman" panose="02020603050405020304" pitchFamily="18"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Most modern languages use name equivalence because they assume that</a:t>
            </a:r>
          </a:p>
          <a:p>
            <a:pPr marL="730250" lvl="1" indent="-165100">
              <a:spcBef>
                <a:spcPct val="0"/>
              </a:spcBef>
              <a:spcAft>
                <a:spcPct val="0"/>
              </a:spcAft>
              <a:buClr>
                <a:srgbClr val="000000"/>
              </a:buClr>
              <a:buSzTx/>
              <a:buFont typeface="Times New Roman" panose="02020603050405020304" pitchFamily="18"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If a programmer has gone through the trouble of repeatedly defining the same structure under different names,</a:t>
            </a:r>
          </a:p>
          <a:p>
            <a:pPr marL="730250" lvl="1" indent="-165100">
              <a:spcBef>
                <a:spcPct val="0"/>
              </a:spcBef>
              <a:spcAft>
                <a:spcPct val="0"/>
              </a:spcAft>
              <a:buClr>
                <a:srgbClr val="000000"/>
              </a:buClr>
              <a:buSzTx/>
              <a:buFont typeface="Times New Roman" panose="02020603050405020304" pitchFamily="18"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Then s/he probably wants these names to represent different types.</a:t>
            </a:r>
          </a:p>
        </p:txBody>
      </p:sp>
      <p:sp>
        <p:nvSpPr>
          <p:cNvPr id="2" name="Title 1">
            <a:extLst>
              <a:ext uri="{FF2B5EF4-FFF2-40B4-BE49-F238E27FC236}">
                <a16:creationId xmlns:a16="http://schemas.microsoft.com/office/drawing/2014/main" id="{85722F8B-5A17-49DB-A637-0516EEA3E6BD}"/>
              </a:ext>
            </a:extLst>
          </p:cNvPr>
          <p:cNvSpPr>
            <a:spLocks noGrp="1"/>
          </p:cNvSpPr>
          <p:nvPr>
            <p:ph type="title"/>
          </p:nvPr>
        </p:nvSpPr>
        <p:spPr>
          <a:xfrm>
            <a:off x="800100" y="583732"/>
            <a:ext cx="7772400" cy="1092199"/>
          </a:xfrm>
        </p:spPr>
        <p:txBody>
          <a:bodyPr/>
          <a:lstStyle/>
          <a:p>
            <a:r>
              <a:rPr lang="en-US" dirty="0"/>
              <a:t>Type equivalence</a:t>
            </a:r>
          </a:p>
        </p:txBody>
      </p:sp>
      <p:sp>
        <p:nvSpPr>
          <p:cNvPr id="3" name="Date Placeholder 2">
            <a:extLst>
              <a:ext uri="{FF2B5EF4-FFF2-40B4-BE49-F238E27FC236}">
                <a16:creationId xmlns:a16="http://schemas.microsoft.com/office/drawing/2014/main" id="{D68AFD22-1F57-4AE7-84D5-91E2512B36A6}"/>
              </a:ext>
            </a:extLst>
          </p:cNvPr>
          <p:cNvSpPr>
            <a:spLocks noGrp="1"/>
          </p:cNvSpPr>
          <p:nvPr>
            <p:ph type="dt" idx="10"/>
          </p:nvPr>
        </p:nvSpPr>
        <p:spPr/>
        <p:txBody>
          <a:bodyPr/>
          <a:lstStyle/>
          <a:p>
            <a:pPr>
              <a:defRPr/>
            </a:pPr>
            <a:endParaRPr lang="en-US" altLang="en-US" dirty="0"/>
          </a:p>
        </p:txBody>
      </p:sp>
      <p:sp>
        <p:nvSpPr>
          <p:cNvPr id="4" name="Footer Placeholder 3">
            <a:extLst>
              <a:ext uri="{FF2B5EF4-FFF2-40B4-BE49-F238E27FC236}">
                <a16:creationId xmlns:a16="http://schemas.microsoft.com/office/drawing/2014/main" id="{F53F254E-F3ED-4052-A542-12FF94DF702B}"/>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5" name="Slide Number Placeholder 4">
            <a:extLst>
              <a:ext uri="{FF2B5EF4-FFF2-40B4-BE49-F238E27FC236}">
                <a16:creationId xmlns:a16="http://schemas.microsoft.com/office/drawing/2014/main" id="{5FFE4BC5-1A0B-48D2-98A3-09DCAB449F1D}"/>
              </a:ext>
            </a:extLst>
          </p:cNvPr>
          <p:cNvSpPr>
            <a:spLocks noGrp="1"/>
          </p:cNvSpPr>
          <p:nvPr>
            <p:ph type="sldNum" idx="12"/>
          </p:nvPr>
        </p:nvSpPr>
        <p:spPr/>
        <p:txBody>
          <a:bodyPr/>
          <a:lstStyle/>
          <a:p>
            <a:pPr>
              <a:defRPr/>
            </a:pPr>
            <a:fld id="{5ADDA12D-926A-4457-9E04-5FDF150FC22F}" type="slidenum">
              <a:rPr lang="en-US" altLang="en-US" smtClean="0"/>
              <a:pPr>
                <a:defRPr/>
              </a:pPr>
              <a:t>21</a:t>
            </a:fld>
            <a:endParaRPr lang="en-US" altLang="en-US" dirty="0"/>
          </a:p>
        </p:txBody>
      </p:sp>
    </p:spTree>
    <p:extLst>
      <p:ext uri="{BB962C8B-B14F-4D97-AF65-F5344CB8AC3E}">
        <p14:creationId xmlns:p14="http://schemas.microsoft.com/office/powerpoint/2010/main" val="3660378009"/>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hape 164">
            <a:extLst>
              <a:ext uri="{FF2B5EF4-FFF2-40B4-BE49-F238E27FC236}">
                <a16:creationId xmlns:a16="http://schemas.microsoft.com/office/drawing/2014/main" id="{B86CFB49-E1AC-4F07-8F7D-196A200DC5E3}"/>
              </a:ext>
            </a:extLst>
          </p:cNvPr>
          <p:cNvSpPr>
            <a:spLocks noChangeArrowheads="1"/>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4820" name="Shape 165">
            <a:extLst>
              <a:ext uri="{FF2B5EF4-FFF2-40B4-BE49-F238E27FC236}">
                <a16:creationId xmlns:a16="http://schemas.microsoft.com/office/drawing/2014/main" id="{3F3E3328-B51F-460A-AF56-2E7A084DC1E8}"/>
              </a:ext>
            </a:extLst>
          </p:cNvPr>
          <p:cNvSpPr>
            <a:spLocks noChangeArrowheads="1"/>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4822" name="Shape 167">
            <a:extLst>
              <a:ext uri="{FF2B5EF4-FFF2-40B4-BE49-F238E27FC236}">
                <a16:creationId xmlns:a16="http://schemas.microsoft.com/office/drawing/2014/main" id="{2BEB8ABC-D1DE-44A8-B89F-466883FF7058}"/>
              </a:ext>
            </a:extLst>
          </p:cNvPr>
          <p:cNvSpPr>
            <a:spLocks noChangeArrowheads="1"/>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 name="Title 1">
            <a:extLst>
              <a:ext uri="{FF2B5EF4-FFF2-40B4-BE49-F238E27FC236}">
                <a16:creationId xmlns:a16="http://schemas.microsoft.com/office/drawing/2014/main" id="{85722F8B-5A17-49DB-A637-0516EEA3E6BD}"/>
              </a:ext>
            </a:extLst>
          </p:cNvPr>
          <p:cNvSpPr>
            <a:spLocks noGrp="1"/>
          </p:cNvSpPr>
          <p:nvPr>
            <p:ph type="title"/>
          </p:nvPr>
        </p:nvSpPr>
        <p:spPr>
          <a:xfrm>
            <a:off x="800100" y="583732"/>
            <a:ext cx="7772400" cy="1092199"/>
          </a:xfrm>
        </p:spPr>
        <p:txBody>
          <a:bodyPr/>
          <a:lstStyle/>
          <a:p>
            <a:r>
              <a:rPr lang="en-US" dirty="0"/>
              <a:t>Alias Type</a:t>
            </a:r>
          </a:p>
        </p:txBody>
      </p:sp>
      <p:pic>
        <p:nvPicPr>
          <p:cNvPr id="6" name="Picture 5">
            <a:extLst>
              <a:ext uri="{FF2B5EF4-FFF2-40B4-BE49-F238E27FC236}">
                <a16:creationId xmlns:a16="http://schemas.microsoft.com/office/drawing/2014/main" id="{6AC1F5BC-2456-4D0F-A3BD-06DCA0A7AC0D}"/>
              </a:ext>
            </a:extLst>
          </p:cNvPr>
          <p:cNvPicPr>
            <a:picLocks noChangeAspect="1"/>
          </p:cNvPicPr>
          <p:nvPr/>
        </p:nvPicPr>
        <p:blipFill>
          <a:blip r:embed="rId3"/>
          <a:stretch>
            <a:fillRect/>
          </a:stretch>
        </p:blipFill>
        <p:spPr>
          <a:xfrm>
            <a:off x="619125" y="2117982"/>
            <a:ext cx="7953375" cy="3633437"/>
          </a:xfrm>
          <a:prstGeom prst="rect">
            <a:avLst/>
          </a:prstGeom>
        </p:spPr>
      </p:pic>
      <p:sp>
        <p:nvSpPr>
          <p:cNvPr id="3" name="Date Placeholder 2">
            <a:extLst>
              <a:ext uri="{FF2B5EF4-FFF2-40B4-BE49-F238E27FC236}">
                <a16:creationId xmlns:a16="http://schemas.microsoft.com/office/drawing/2014/main" id="{D12C2A59-C34F-4D48-BD85-20AE907D9F1E}"/>
              </a:ext>
            </a:extLst>
          </p:cNvPr>
          <p:cNvSpPr>
            <a:spLocks noGrp="1"/>
          </p:cNvSpPr>
          <p:nvPr>
            <p:ph type="dt" idx="10"/>
          </p:nvPr>
        </p:nvSpPr>
        <p:spPr/>
        <p:txBody>
          <a:bodyPr/>
          <a:lstStyle/>
          <a:p>
            <a:pPr>
              <a:defRPr/>
            </a:pPr>
            <a:endParaRPr lang="en-US" altLang="en-US" dirty="0"/>
          </a:p>
        </p:txBody>
      </p:sp>
      <p:sp>
        <p:nvSpPr>
          <p:cNvPr id="4" name="Footer Placeholder 3">
            <a:extLst>
              <a:ext uri="{FF2B5EF4-FFF2-40B4-BE49-F238E27FC236}">
                <a16:creationId xmlns:a16="http://schemas.microsoft.com/office/drawing/2014/main" id="{A9C67BA3-EF6E-4B22-AFBC-AED584F9BE88}"/>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5" name="Slide Number Placeholder 4">
            <a:extLst>
              <a:ext uri="{FF2B5EF4-FFF2-40B4-BE49-F238E27FC236}">
                <a16:creationId xmlns:a16="http://schemas.microsoft.com/office/drawing/2014/main" id="{1B9953B7-28CE-4AA5-A3A3-94F0391172C5}"/>
              </a:ext>
            </a:extLst>
          </p:cNvPr>
          <p:cNvSpPr>
            <a:spLocks noGrp="1"/>
          </p:cNvSpPr>
          <p:nvPr>
            <p:ph type="sldNum" idx="12"/>
          </p:nvPr>
        </p:nvSpPr>
        <p:spPr/>
        <p:txBody>
          <a:bodyPr/>
          <a:lstStyle/>
          <a:p>
            <a:pPr>
              <a:defRPr/>
            </a:pPr>
            <a:fld id="{5ADDA12D-926A-4457-9E04-5FDF150FC22F}" type="slidenum">
              <a:rPr lang="en-US" altLang="en-US" smtClean="0"/>
              <a:pPr>
                <a:defRPr/>
              </a:pPr>
              <a:t>22</a:t>
            </a:fld>
            <a:endParaRPr lang="en-US" altLang="en-US" dirty="0"/>
          </a:p>
        </p:txBody>
      </p:sp>
    </p:spTree>
    <p:extLst>
      <p:ext uri="{BB962C8B-B14F-4D97-AF65-F5344CB8AC3E}">
        <p14:creationId xmlns:p14="http://schemas.microsoft.com/office/powerpoint/2010/main" val="813563546"/>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hape 151">
            <a:extLst>
              <a:ext uri="{FF2B5EF4-FFF2-40B4-BE49-F238E27FC236}">
                <a16:creationId xmlns:a16="http://schemas.microsoft.com/office/drawing/2014/main" id="{1DD5F2BB-994B-4146-BDA7-2EDCD0AC6150}"/>
              </a:ext>
            </a:extLst>
          </p:cNvPr>
          <p:cNvSpPr>
            <a:spLocks noChangeArrowheads="1"/>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2532" name="Shape 152">
            <a:extLst>
              <a:ext uri="{FF2B5EF4-FFF2-40B4-BE49-F238E27FC236}">
                <a16:creationId xmlns:a16="http://schemas.microsoft.com/office/drawing/2014/main" id="{92CFDE15-1309-4216-9F7E-9A6DDEEAA258}"/>
              </a:ext>
            </a:extLst>
          </p:cNvPr>
          <p:cNvSpPr>
            <a:spLocks noChangeArrowheads="1"/>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2536" name="Shape 157">
            <a:extLst>
              <a:ext uri="{FF2B5EF4-FFF2-40B4-BE49-F238E27FC236}">
                <a16:creationId xmlns:a16="http://schemas.microsoft.com/office/drawing/2014/main" id="{5DAE061B-6FC5-4489-A192-C9804CD9E372}"/>
              </a:ext>
            </a:extLst>
          </p:cNvPr>
          <p:cNvSpPr txBox="1">
            <a:spLocks noGrp="1"/>
          </p:cNvSpPr>
          <p:nvPr>
            <p:ph type="title"/>
          </p:nvPr>
        </p:nvSpPr>
        <p:spPr>
          <a:xfrm>
            <a:off x="917388" y="590039"/>
            <a:ext cx="7880248" cy="1143000"/>
          </a:xfrm>
        </p:spPr>
        <p:txBody>
          <a:bodyPr lIns="50800" tIns="50800" rIns="132075" bIns="50800"/>
          <a:lstStyle/>
          <a:p>
            <a:pPr marL="38100" indent="0" eaLnBrk="1" hangingPunct="1">
              <a:spcBef>
                <a:spcPct val="0"/>
              </a:spcBef>
              <a:spcAft>
                <a:spcPct val="0"/>
              </a:spcAft>
              <a:buClr>
                <a:srgbClr val="000000"/>
              </a:buClr>
              <a:buSzPct val="25000"/>
              <a:buFont typeface="Arial Black" panose="020B0A04020102020204" pitchFamily="34" charset="0"/>
              <a:buNone/>
            </a:pP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Alias Type</a:t>
            </a:r>
          </a:p>
        </p:txBody>
      </p:sp>
      <p:sp>
        <p:nvSpPr>
          <p:cNvPr id="22537" name="Content Placeholder 2">
            <a:extLst>
              <a:ext uri="{FF2B5EF4-FFF2-40B4-BE49-F238E27FC236}">
                <a16:creationId xmlns:a16="http://schemas.microsoft.com/office/drawing/2014/main" id="{DE8E9A08-5CD8-490C-8243-C8D9EE1A9A2D}"/>
              </a:ext>
            </a:extLst>
          </p:cNvPr>
          <p:cNvSpPr txBox="1">
            <a:spLocks/>
          </p:cNvSpPr>
          <p:nvPr/>
        </p:nvSpPr>
        <p:spPr bwMode="auto">
          <a:xfrm>
            <a:off x="533400" y="4209592"/>
            <a:ext cx="8059271"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marL="381000" indent="-16510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30250" indent="-1333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30300" indent="-101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587500" indent="-1143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44700" indent="-1143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01900" indent="-1143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59100" indent="-1143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16300" indent="-1143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73500" indent="-1143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ts val="600"/>
              </a:spcBef>
              <a:buClr>
                <a:srgbClr val="000000"/>
              </a:buClr>
              <a:buFont typeface="Times New Roman" panose="02020603050405020304" pitchFamily="18" charset="0"/>
              <a:buChar char="•"/>
            </a:pPr>
            <a:r>
              <a:rPr lang="en-US" altLang="en-US" sz="2000" dirty="0">
                <a:latin typeface="Times New Roman" panose="02020603050405020304" pitchFamily="18" charset="0"/>
                <a:cs typeface="Times New Roman" panose="02020603050405020304" pitchFamily="18" charset="0"/>
                <a:sym typeface="Times New Roman" panose="02020603050405020304" pitchFamily="18" charset="0"/>
              </a:rPr>
              <a:t>Stack is meant to serve as an abstraction that allows the programmer, to create a stack of any desired type (in this case INTEGER).</a:t>
            </a:r>
          </a:p>
          <a:p>
            <a:pPr>
              <a:spcBef>
                <a:spcPts val="600"/>
              </a:spcBef>
              <a:buClr>
                <a:srgbClr val="000000"/>
              </a:buClr>
              <a:buFont typeface="Times New Roman" panose="02020603050405020304" pitchFamily="18" charset="0"/>
              <a:buChar char="•"/>
            </a:pPr>
            <a:r>
              <a:rPr lang="en-US" altLang="en-US" sz="2000" dirty="0">
                <a:latin typeface="Times New Roman" panose="02020603050405020304" pitchFamily="18" charset="0"/>
                <a:cs typeface="Times New Roman" panose="02020603050405020304" pitchFamily="18" charset="0"/>
                <a:sym typeface="Times New Roman" panose="02020603050405020304" pitchFamily="18" charset="0"/>
              </a:rPr>
              <a:t>If alias types were not considered equivalent, a programmer would have to replace every occurrence of </a:t>
            </a:r>
            <a:r>
              <a:rPr lang="en-US" altLang="en-US" sz="2000" dirty="0" err="1">
                <a:latin typeface="Times New Roman" panose="02020603050405020304" pitchFamily="18" charset="0"/>
                <a:cs typeface="Times New Roman" panose="02020603050405020304" pitchFamily="18" charset="0"/>
                <a:sym typeface="Times New Roman" panose="02020603050405020304" pitchFamily="18" charset="0"/>
              </a:rPr>
              <a:t>stack_element</a:t>
            </a:r>
            <a:r>
              <a:rPr lang="en-US" altLang="en-US" sz="2000" dirty="0">
                <a:latin typeface="Times New Roman" panose="02020603050405020304" pitchFamily="18" charset="0"/>
                <a:cs typeface="Times New Roman" panose="02020603050405020304" pitchFamily="18" charset="0"/>
                <a:sym typeface="Times New Roman" panose="02020603050405020304" pitchFamily="18" charset="0"/>
              </a:rPr>
              <a:t> with INTEGER.</a:t>
            </a:r>
          </a:p>
        </p:txBody>
      </p:sp>
      <p:pic>
        <p:nvPicPr>
          <p:cNvPr id="10" name="Picture 3">
            <a:extLst>
              <a:ext uri="{FF2B5EF4-FFF2-40B4-BE49-F238E27FC236}">
                <a16:creationId xmlns:a16="http://schemas.microsoft.com/office/drawing/2014/main" id="{E55AB76A-29BB-45DC-9AAD-722951C31A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3550" y="1879889"/>
            <a:ext cx="49911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a:extLst>
              <a:ext uri="{FF2B5EF4-FFF2-40B4-BE49-F238E27FC236}">
                <a16:creationId xmlns:a16="http://schemas.microsoft.com/office/drawing/2014/main" id="{ECD25A7D-9BE2-4134-BE12-AE7E12A83902}"/>
              </a:ext>
            </a:extLst>
          </p:cNvPr>
          <p:cNvSpPr>
            <a:spLocks noGrp="1"/>
          </p:cNvSpPr>
          <p:nvPr>
            <p:ph type="dt" idx="10"/>
          </p:nvPr>
        </p:nvSpPr>
        <p:spPr/>
        <p:txBody>
          <a:bodyPr/>
          <a:lstStyle/>
          <a:p>
            <a:pPr>
              <a:defRPr/>
            </a:pPr>
            <a:endParaRPr lang="en-US" altLang="en-US" dirty="0"/>
          </a:p>
        </p:txBody>
      </p:sp>
      <p:sp>
        <p:nvSpPr>
          <p:cNvPr id="3" name="Footer Placeholder 2">
            <a:extLst>
              <a:ext uri="{FF2B5EF4-FFF2-40B4-BE49-F238E27FC236}">
                <a16:creationId xmlns:a16="http://schemas.microsoft.com/office/drawing/2014/main" id="{B655BFED-4676-4F4D-9C6D-1E8416AEB43B}"/>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4" name="Slide Number Placeholder 3">
            <a:extLst>
              <a:ext uri="{FF2B5EF4-FFF2-40B4-BE49-F238E27FC236}">
                <a16:creationId xmlns:a16="http://schemas.microsoft.com/office/drawing/2014/main" id="{B7CDFB6C-CF26-4482-920E-118C1A247FF9}"/>
              </a:ext>
            </a:extLst>
          </p:cNvPr>
          <p:cNvSpPr>
            <a:spLocks noGrp="1"/>
          </p:cNvSpPr>
          <p:nvPr>
            <p:ph type="sldNum" idx="12"/>
          </p:nvPr>
        </p:nvSpPr>
        <p:spPr/>
        <p:txBody>
          <a:bodyPr/>
          <a:lstStyle/>
          <a:p>
            <a:pPr>
              <a:defRPr/>
            </a:pPr>
            <a:fld id="{5ADDA12D-926A-4457-9E04-5FDF150FC22F}" type="slidenum">
              <a:rPr lang="en-US" altLang="en-US" smtClean="0"/>
              <a:pPr>
                <a:defRPr/>
              </a:pPr>
              <a:t>23</a:t>
            </a:fld>
            <a:endParaRPr lang="en-US" altLang="en-US" dirty="0"/>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F1C16-4404-4EB8-A030-89DC3B617530}"/>
              </a:ext>
            </a:extLst>
          </p:cNvPr>
          <p:cNvSpPr>
            <a:spLocks noGrp="1"/>
          </p:cNvSpPr>
          <p:nvPr>
            <p:ph type="title"/>
          </p:nvPr>
        </p:nvSpPr>
        <p:spPr>
          <a:xfrm>
            <a:off x="739775" y="554991"/>
            <a:ext cx="7772400" cy="1092199"/>
          </a:xfrm>
        </p:spPr>
        <p:txBody>
          <a:bodyPr/>
          <a:lstStyle/>
          <a:p>
            <a:r>
              <a:rPr lang="en-US" dirty="0"/>
              <a:t>Extern in C</a:t>
            </a:r>
          </a:p>
        </p:txBody>
      </p:sp>
      <p:sp>
        <p:nvSpPr>
          <p:cNvPr id="3" name="Text Placeholder 2">
            <a:extLst>
              <a:ext uri="{FF2B5EF4-FFF2-40B4-BE49-F238E27FC236}">
                <a16:creationId xmlns:a16="http://schemas.microsoft.com/office/drawing/2014/main" id="{7D488AA9-3CFF-4564-8536-536DC0157B98}"/>
              </a:ext>
            </a:extLst>
          </p:cNvPr>
          <p:cNvSpPr>
            <a:spLocks noGrp="1"/>
          </p:cNvSpPr>
          <p:nvPr>
            <p:ph type="body" idx="1"/>
          </p:nvPr>
        </p:nvSpPr>
        <p:spPr>
          <a:xfrm>
            <a:off x="146957" y="1731912"/>
            <a:ext cx="8654143" cy="4864831"/>
          </a:xfrm>
        </p:spPr>
        <p:txBody>
          <a:bodyPr/>
          <a:lstStyle/>
          <a:p>
            <a:r>
              <a:rPr lang="en-US" sz="2400" dirty="0"/>
              <a:t>Extern refers to external variables – also known as global variables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900" dirty="0"/>
          </a:p>
          <a:p>
            <a:r>
              <a:rPr lang="en-US" sz="2400" dirty="0"/>
              <a:t>Demo: </a:t>
            </a:r>
            <a:r>
              <a:rPr lang="en-US" sz="2400" dirty="0">
                <a:hlinkClick r:id="rId2"/>
              </a:rPr>
              <a:t>http://tpcg.io/hyELzJ</a:t>
            </a:r>
            <a:r>
              <a:rPr lang="en-US" sz="2400" dirty="0"/>
              <a:t> </a:t>
            </a:r>
          </a:p>
          <a:p>
            <a:r>
              <a:rPr lang="en-US" sz="2400" dirty="0"/>
              <a:t>Further reading: </a:t>
            </a:r>
            <a:r>
              <a:rPr lang="en-US" sz="2400" dirty="0">
                <a:hlinkClick r:id="rId3"/>
              </a:rPr>
              <a:t>https://www.geeksforgeeks.org/understanding-extern-keyword-in-c/</a:t>
            </a:r>
            <a:r>
              <a:rPr lang="en-US" sz="2400" dirty="0"/>
              <a:t> </a:t>
            </a:r>
          </a:p>
          <a:p>
            <a:endParaRPr lang="en-US" dirty="0"/>
          </a:p>
        </p:txBody>
      </p:sp>
      <p:pic>
        <p:nvPicPr>
          <p:cNvPr id="6" name="Picture 1">
            <a:extLst>
              <a:ext uri="{FF2B5EF4-FFF2-40B4-BE49-F238E27FC236}">
                <a16:creationId xmlns:a16="http://schemas.microsoft.com/office/drawing/2014/main" id="{7E194737-099F-4D63-AADD-966A3131AD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308" y="2291443"/>
            <a:ext cx="7345363"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a:extLst>
              <a:ext uri="{FF2B5EF4-FFF2-40B4-BE49-F238E27FC236}">
                <a16:creationId xmlns:a16="http://schemas.microsoft.com/office/drawing/2014/main" id="{FAEEFA48-C56C-4AC2-844E-0E802C574AC2}"/>
              </a:ext>
            </a:extLst>
          </p:cNvPr>
          <p:cNvSpPr>
            <a:spLocks noGrp="1"/>
          </p:cNvSpPr>
          <p:nvPr>
            <p:ph type="dt" idx="10"/>
          </p:nvPr>
        </p:nvSpPr>
        <p:spPr/>
        <p:txBody>
          <a:bodyPr/>
          <a:lstStyle/>
          <a:p>
            <a:pPr>
              <a:defRPr/>
            </a:pPr>
            <a:endParaRPr lang="en-US" altLang="en-US" dirty="0"/>
          </a:p>
        </p:txBody>
      </p:sp>
      <p:sp>
        <p:nvSpPr>
          <p:cNvPr id="5" name="Footer Placeholder 4">
            <a:extLst>
              <a:ext uri="{FF2B5EF4-FFF2-40B4-BE49-F238E27FC236}">
                <a16:creationId xmlns:a16="http://schemas.microsoft.com/office/drawing/2014/main" id="{B015C038-52C1-494F-9912-4627EFC66F8D}"/>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7" name="Slide Number Placeholder 6">
            <a:extLst>
              <a:ext uri="{FF2B5EF4-FFF2-40B4-BE49-F238E27FC236}">
                <a16:creationId xmlns:a16="http://schemas.microsoft.com/office/drawing/2014/main" id="{3005739F-0498-4FF3-AC8E-92AE2ADA0782}"/>
              </a:ext>
            </a:extLst>
          </p:cNvPr>
          <p:cNvSpPr>
            <a:spLocks noGrp="1"/>
          </p:cNvSpPr>
          <p:nvPr>
            <p:ph type="sldNum" idx="12"/>
          </p:nvPr>
        </p:nvSpPr>
        <p:spPr/>
        <p:txBody>
          <a:bodyPr/>
          <a:lstStyle/>
          <a:p>
            <a:pPr>
              <a:defRPr/>
            </a:pPr>
            <a:fld id="{5ADDA12D-926A-4457-9E04-5FDF150FC22F}" type="slidenum">
              <a:rPr lang="en-US" altLang="en-US" smtClean="0"/>
              <a:pPr>
                <a:defRPr/>
              </a:pPr>
              <a:t>24</a:t>
            </a:fld>
            <a:endParaRPr lang="en-US" altLang="en-US" dirty="0"/>
          </a:p>
        </p:txBody>
      </p:sp>
    </p:spTree>
    <p:extLst>
      <p:ext uri="{BB962C8B-B14F-4D97-AF65-F5344CB8AC3E}">
        <p14:creationId xmlns:p14="http://schemas.microsoft.com/office/powerpoint/2010/main" val="361130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F1C16-4404-4EB8-A030-89DC3B617530}"/>
              </a:ext>
            </a:extLst>
          </p:cNvPr>
          <p:cNvSpPr>
            <a:spLocks noGrp="1"/>
          </p:cNvSpPr>
          <p:nvPr>
            <p:ph type="title"/>
          </p:nvPr>
        </p:nvSpPr>
        <p:spPr>
          <a:xfrm>
            <a:off x="739775" y="554991"/>
            <a:ext cx="7772400" cy="1092199"/>
          </a:xfrm>
        </p:spPr>
        <p:txBody>
          <a:bodyPr/>
          <a:lstStyle/>
          <a:p>
            <a:r>
              <a:rPr lang="en-US" dirty="0"/>
              <a:t>Type Cast/Coercion</a:t>
            </a:r>
          </a:p>
        </p:txBody>
      </p:sp>
      <p:sp>
        <p:nvSpPr>
          <p:cNvPr id="3" name="Text Placeholder 2">
            <a:extLst>
              <a:ext uri="{FF2B5EF4-FFF2-40B4-BE49-F238E27FC236}">
                <a16:creationId xmlns:a16="http://schemas.microsoft.com/office/drawing/2014/main" id="{7D488AA9-3CFF-4564-8536-536DC0157B98}"/>
              </a:ext>
            </a:extLst>
          </p:cNvPr>
          <p:cNvSpPr>
            <a:spLocks noGrp="1"/>
          </p:cNvSpPr>
          <p:nvPr>
            <p:ph type="body" idx="1"/>
          </p:nvPr>
        </p:nvSpPr>
        <p:spPr>
          <a:xfrm>
            <a:off x="146957" y="1731912"/>
            <a:ext cx="8654143" cy="4864831"/>
          </a:xfrm>
        </p:spPr>
        <p:txBody>
          <a:bodyPr/>
          <a:lstStyle/>
          <a:p>
            <a:r>
              <a:rPr lang="en-US" sz="2400" dirty="0"/>
              <a:t>In statically typed languages, usually the values expected in a context must be of a certain type.</a:t>
            </a:r>
          </a:p>
          <a:p>
            <a:r>
              <a:rPr lang="en-US" sz="2400" dirty="0"/>
              <a:t>E.g., in the assignment statement </a:t>
            </a:r>
            <a:r>
              <a:rPr lang="en-US" sz="2400" dirty="0">
                <a:solidFill>
                  <a:srgbClr val="FF0000"/>
                </a:solidFill>
              </a:rPr>
              <a:t>x := expression</a:t>
            </a:r>
            <a:r>
              <a:rPr lang="en-US" sz="2400" dirty="0"/>
              <a:t>, the right-hand side expression is expected to have a type that is equivalent to that of x.</a:t>
            </a:r>
          </a:p>
          <a:p>
            <a:r>
              <a:rPr lang="en-US" alt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sym typeface="Courier New" panose="02070309020205020404" pitchFamily="49" charset="0"/>
              </a:rPr>
              <a:t>	var a : integer; b, c : real;</a:t>
            </a:r>
            <a:br>
              <a:rPr lang="en-US" alt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sym typeface="Courier New" panose="02070309020205020404" pitchFamily="49" charset="0"/>
              </a:rPr>
            </a:br>
            <a:r>
              <a:rPr lang="en-US" alt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sym typeface="Courier New" panose="02070309020205020404" pitchFamily="49" charset="0"/>
              </a:rPr>
              <a:t>		...</a:t>
            </a:r>
            <a:br>
              <a:rPr lang="en-US" alt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sym typeface="Courier New" panose="02070309020205020404" pitchFamily="49" charset="0"/>
              </a:rPr>
            </a:br>
            <a:r>
              <a:rPr lang="en-US" altLang="en-US" sz="2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sym typeface="Courier New" panose="02070309020205020404" pitchFamily="49" charset="0"/>
              </a:rPr>
              <a:t>	c := a + b;</a:t>
            </a:r>
          </a:p>
          <a:p>
            <a:r>
              <a:rPr lang="en-US" altLang="en-US" sz="2400" dirty="0">
                <a:solidFill>
                  <a:srgbClr val="000000"/>
                </a:solidFill>
                <a:latin typeface="Times New Roman" panose="02020603050405020304" pitchFamily="18" charset="0"/>
                <a:cs typeface="Times New Roman" panose="02020603050405020304" pitchFamily="18" charset="0"/>
                <a:sym typeface="Courier New" panose="02070309020205020404" pitchFamily="49" charset="0"/>
              </a:rPr>
              <a:t>Type coercion refers to automatic, implicit conversion of one type to the expected type.</a:t>
            </a:r>
          </a:p>
          <a:p>
            <a:r>
              <a:rPr lang="en-US" sz="2400" dirty="0"/>
              <a:t>Type cast refers to explicit type conversion done by a programmer.</a:t>
            </a:r>
            <a:endParaRPr lang="en-US" dirty="0"/>
          </a:p>
        </p:txBody>
      </p:sp>
      <p:sp>
        <p:nvSpPr>
          <p:cNvPr id="4" name="Date Placeholder 3">
            <a:extLst>
              <a:ext uri="{FF2B5EF4-FFF2-40B4-BE49-F238E27FC236}">
                <a16:creationId xmlns:a16="http://schemas.microsoft.com/office/drawing/2014/main" id="{F2B4F9DF-A6D6-48FC-9400-949ECC64B663}"/>
              </a:ext>
            </a:extLst>
          </p:cNvPr>
          <p:cNvSpPr>
            <a:spLocks noGrp="1"/>
          </p:cNvSpPr>
          <p:nvPr>
            <p:ph type="dt" idx="10"/>
          </p:nvPr>
        </p:nvSpPr>
        <p:spPr/>
        <p:txBody>
          <a:bodyPr/>
          <a:lstStyle/>
          <a:p>
            <a:pPr>
              <a:defRPr/>
            </a:pPr>
            <a:endParaRPr lang="en-US" altLang="en-US" dirty="0"/>
          </a:p>
        </p:txBody>
      </p:sp>
      <p:sp>
        <p:nvSpPr>
          <p:cNvPr id="5" name="Footer Placeholder 4">
            <a:extLst>
              <a:ext uri="{FF2B5EF4-FFF2-40B4-BE49-F238E27FC236}">
                <a16:creationId xmlns:a16="http://schemas.microsoft.com/office/drawing/2014/main" id="{FA646313-DF33-46A2-A988-B13A01314EA1}"/>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6" name="Slide Number Placeholder 5">
            <a:extLst>
              <a:ext uri="{FF2B5EF4-FFF2-40B4-BE49-F238E27FC236}">
                <a16:creationId xmlns:a16="http://schemas.microsoft.com/office/drawing/2014/main" id="{EB24CACB-7431-4619-BA31-BC02B5056596}"/>
              </a:ext>
            </a:extLst>
          </p:cNvPr>
          <p:cNvSpPr>
            <a:spLocks noGrp="1"/>
          </p:cNvSpPr>
          <p:nvPr>
            <p:ph type="sldNum" idx="12"/>
          </p:nvPr>
        </p:nvSpPr>
        <p:spPr/>
        <p:txBody>
          <a:bodyPr/>
          <a:lstStyle/>
          <a:p>
            <a:pPr>
              <a:defRPr/>
            </a:pPr>
            <a:fld id="{5ADDA12D-926A-4457-9E04-5FDF150FC22F}" type="slidenum">
              <a:rPr lang="en-US" altLang="en-US" smtClean="0"/>
              <a:pPr>
                <a:defRPr/>
              </a:pPr>
              <a:t>25</a:t>
            </a:fld>
            <a:endParaRPr lang="en-US" altLang="en-US" dirty="0"/>
          </a:p>
        </p:txBody>
      </p:sp>
    </p:spTree>
    <p:extLst>
      <p:ext uri="{BB962C8B-B14F-4D97-AF65-F5344CB8AC3E}">
        <p14:creationId xmlns:p14="http://schemas.microsoft.com/office/powerpoint/2010/main" val="1241656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hape 216">
            <a:extLst>
              <a:ext uri="{FF2B5EF4-FFF2-40B4-BE49-F238E27FC236}">
                <a16:creationId xmlns:a16="http://schemas.microsoft.com/office/drawing/2014/main" id="{7A8511BD-3A74-47EF-8344-A1D0829BAE6A}"/>
              </a:ext>
            </a:extLst>
          </p:cNvPr>
          <p:cNvSpPr>
            <a:spLocks noChangeArrowheads="1"/>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8676" name="Shape 217">
            <a:extLst>
              <a:ext uri="{FF2B5EF4-FFF2-40B4-BE49-F238E27FC236}">
                <a16:creationId xmlns:a16="http://schemas.microsoft.com/office/drawing/2014/main" id="{A62470A7-71D7-4915-A397-24F3BDB30071}"/>
              </a:ext>
            </a:extLst>
          </p:cNvPr>
          <p:cNvSpPr>
            <a:spLocks noChangeArrowheads="1"/>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8678" name="Shape 219">
            <a:extLst>
              <a:ext uri="{FF2B5EF4-FFF2-40B4-BE49-F238E27FC236}">
                <a16:creationId xmlns:a16="http://schemas.microsoft.com/office/drawing/2014/main" id="{67D9841E-DF8E-4E4D-A4EF-149CA6FBD37D}"/>
              </a:ext>
            </a:extLst>
          </p:cNvPr>
          <p:cNvSpPr>
            <a:spLocks noChangeArrowheads="1"/>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8680" name="Shape 222">
            <a:extLst>
              <a:ext uri="{FF2B5EF4-FFF2-40B4-BE49-F238E27FC236}">
                <a16:creationId xmlns:a16="http://schemas.microsoft.com/office/drawing/2014/main" id="{52EDAE23-B606-4529-A21E-6DA0A7524D6E}"/>
              </a:ext>
            </a:extLst>
          </p:cNvPr>
          <p:cNvSpPr txBox="1">
            <a:spLocks noGrp="1"/>
          </p:cNvSpPr>
          <p:nvPr>
            <p:ph type="title"/>
          </p:nvPr>
        </p:nvSpPr>
        <p:spPr>
          <a:xfrm>
            <a:off x="909320" y="495300"/>
            <a:ext cx="8509000" cy="1143000"/>
          </a:xfrm>
        </p:spPr>
        <p:txBody>
          <a:bodyPr lIns="50800" tIns="50800" rIns="132075" bIns="50800"/>
          <a:lstStyle/>
          <a:p>
            <a:pPr marL="38100" indent="0" eaLnBrk="1" hangingPunct="1">
              <a:spcBef>
                <a:spcPct val="0"/>
              </a:spcBef>
              <a:spcAft>
                <a:spcPct val="0"/>
              </a:spcAft>
              <a:buClr>
                <a:srgbClr val="000000"/>
              </a:buClr>
              <a:buSzPct val="25000"/>
              <a:buFont typeface="Arial Black" panose="020B0A04020102020204" pitchFamily="34" charset="0"/>
              <a:buNone/>
            </a:pP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Type Coercion Example</a:t>
            </a:r>
          </a:p>
        </p:txBody>
      </p:sp>
      <p:sp>
        <p:nvSpPr>
          <p:cNvPr id="28681" name="Shape 223">
            <a:extLst>
              <a:ext uri="{FF2B5EF4-FFF2-40B4-BE49-F238E27FC236}">
                <a16:creationId xmlns:a16="http://schemas.microsoft.com/office/drawing/2014/main" id="{F1B9E66E-F14B-46E1-9D3E-EDDCB6D195AB}"/>
              </a:ext>
            </a:extLst>
          </p:cNvPr>
          <p:cNvSpPr txBox="1">
            <a:spLocks noGrp="1"/>
          </p:cNvSpPr>
          <p:nvPr>
            <p:ph type="body" idx="1"/>
          </p:nvPr>
        </p:nvSpPr>
        <p:spPr>
          <a:xfrm>
            <a:off x="774700" y="1748790"/>
            <a:ext cx="7772400" cy="4953000"/>
          </a:xfrm>
        </p:spPr>
        <p:txBody>
          <a:bodyPr lIns="50800" tIns="50800" rIns="132075" bIns="50800">
            <a:normAutofit/>
          </a:bodyPr>
          <a:lstStyle/>
          <a:p>
            <a:pPr marL="552450" indent="-457200">
              <a:lnSpc>
                <a:spcPct val="110000"/>
              </a:lnSpc>
              <a:spcAft>
                <a:spcPct val="0"/>
              </a:spcAft>
              <a:buClr>
                <a:srgbClr val="000000"/>
              </a:buClr>
              <a:buSzTx/>
              <a:buFontTx/>
              <a:buChar char="•"/>
            </a:pP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Used when you are mixing data types. If you assign a value to a variable that is not the same type as the variable, C++ may do the conversion for you; this is coercion.</a:t>
            </a:r>
          </a:p>
          <a:p>
            <a:pPr marL="628650" indent="-57150">
              <a:lnSpc>
                <a:spcPct val="110000"/>
              </a:lnSpc>
              <a:spcAft>
                <a:spcPct val="0"/>
              </a:spcAft>
              <a:buClr>
                <a:srgbClr val="000000"/>
              </a:buClr>
              <a:buSzTx/>
              <a:buNone/>
            </a:pPr>
            <a:r>
              <a:rPr lang="en-US" altLang="en-US" sz="1600" dirty="0">
                <a:solidFill>
                  <a:srgbClr val="000000"/>
                </a:solidFill>
                <a:latin typeface="Courier New" panose="02070309020205020404" pitchFamily="49" charset="0"/>
                <a:cs typeface="Courier New" panose="02070309020205020404" pitchFamily="49" charset="0"/>
                <a:sym typeface="Times New Roman" panose="02020603050405020304" pitchFamily="18" charset="0"/>
              </a:rPr>
              <a:t>int </a:t>
            </a:r>
            <a:r>
              <a:rPr lang="en-US" altLang="en-US" sz="1600" dirty="0" err="1">
                <a:solidFill>
                  <a:srgbClr val="000000"/>
                </a:solidFill>
                <a:latin typeface="Courier New" panose="02070309020205020404" pitchFamily="49" charset="0"/>
                <a:cs typeface="Courier New" panose="02070309020205020404" pitchFamily="49" charset="0"/>
                <a:sym typeface="Times New Roman" panose="02020603050405020304" pitchFamily="18" charset="0"/>
              </a:rPr>
              <a:t>i</a:t>
            </a:r>
            <a:r>
              <a:rPr lang="en-US" altLang="en-US" sz="1600" dirty="0">
                <a:solidFill>
                  <a:srgbClr val="000000"/>
                </a:solidFill>
                <a:latin typeface="Courier New" panose="02070309020205020404" pitchFamily="49" charset="0"/>
                <a:cs typeface="Courier New" panose="02070309020205020404" pitchFamily="49" charset="0"/>
                <a:sym typeface="Times New Roman" panose="02020603050405020304" pitchFamily="18" charset="0"/>
              </a:rPr>
              <a:t>;</a:t>
            </a:r>
          </a:p>
          <a:p>
            <a:pPr marL="628650" indent="-57150">
              <a:lnSpc>
                <a:spcPct val="110000"/>
              </a:lnSpc>
              <a:spcAft>
                <a:spcPct val="0"/>
              </a:spcAft>
              <a:buClr>
                <a:srgbClr val="000000"/>
              </a:buClr>
              <a:buSzTx/>
              <a:buNone/>
            </a:pPr>
            <a:r>
              <a:rPr lang="en-US" altLang="en-US" sz="1600" dirty="0">
                <a:solidFill>
                  <a:srgbClr val="000000"/>
                </a:solidFill>
                <a:latin typeface="Courier New" panose="02070309020205020404" pitchFamily="49" charset="0"/>
                <a:cs typeface="Courier New" panose="02070309020205020404" pitchFamily="49" charset="0"/>
                <a:sym typeface="Times New Roman" panose="02020603050405020304" pitchFamily="18" charset="0"/>
              </a:rPr>
              <a:t>float f;</a:t>
            </a:r>
          </a:p>
          <a:p>
            <a:pPr marL="628650" indent="-57150">
              <a:lnSpc>
                <a:spcPct val="110000"/>
              </a:lnSpc>
              <a:spcAft>
                <a:spcPct val="0"/>
              </a:spcAft>
              <a:buClr>
                <a:srgbClr val="000000"/>
              </a:buClr>
              <a:buSzTx/>
              <a:buNone/>
            </a:pPr>
            <a:r>
              <a:rPr lang="en-US" altLang="en-US" sz="1600" dirty="0" err="1">
                <a:solidFill>
                  <a:srgbClr val="000000"/>
                </a:solidFill>
                <a:latin typeface="Courier New" panose="02070309020205020404" pitchFamily="49" charset="0"/>
                <a:cs typeface="Courier New" panose="02070309020205020404" pitchFamily="49" charset="0"/>
                <a:sym typeface="Times New Roman" panose="02020603050405020304" pitchFamily="18" charset="0"/>
              </a:rPr>
              <a:t>i</a:t>
            </a:r>
            <a:r>
              <a:rPr lang="en-US" altLang="en-US" sz="1600" dirty="0">
                <a:solidFill>
                  <a:srgbClr val="000000"/>
                </a:solidFill>
                <a:latin typeface="Courier New" panose="02070309020205020404" pitchFamily="49" charset="0"/>
                <a:cs typeface="Courier New" panose="02070309020205020404" pitchFamily="49" charset="0"/>
                <a:sym typeface="Times New Roman" panose="02020603050405020304" pitchFamily="18" charset="0"/>
              </a:rPr>
              <a:t> = 5.6 // </a:t>
            </a:r>
            <a:r>
              <a:rPr lang="en-US" altLang="en-US" sz="1600" dirty="0" err="1">
                <a:solidFill>
                  <a:srgbClr val="000000"/>
                </a:solidFill>
                <a:latin typeface="Courier New" panose="02070309020205020404" pitchFamily="49" charset="0"/>
                <a:cs typeface="Courier New" panose="02070309020205020404" pitchFamily="49" charset="0"/>
                <a:sym typeface="Times New Roman" panose="02020603050405020304" pitchFamily="18" charset="0"/>
              </a:rPr>
              <a:t>i</a:t>
            </a:r>
            <a:r>
              <a:rPr lang="en-US" altLang="en-US" sz="1600" dirty="0">
                <a:solidFill>
                  <a:srgbClr val="000000"/>
                </a:solidFill>
                <a:latin typeface="Courier New" panose="02070309020205020404" pitchFamily="49" charset="0"/>
                <a:cs typeface="Courier New" panose="02070309020205020404" pitchFamily="49" charset="0"/>
                <a:sym typeface="Times New Roman" panose="02020603050405020304" pitchFamily="18" charset="0"/>
              </a:rPr>
              <a:t> will be 5</a:t>
            </a:r>
          </a:p>
          <a:p>
            <a:pPr marL="628650" indent="-57150">
              <a:lnSpc>
                <a:spcPct val="110000"/>
              </a:lnSpc>
              <a:spcAft>
                <a:spcPct val="0"/>
              </a:spcAft>
              <a:buClr>
                <a:srgbClr val="000000"/>
              </a:buClr>
              <a:buSzTx/>
              <a:buNone/>
            </a:pPr>
            <a:r>
              <a:rPr lang="en-US" altLang="en-US" sz="1600" dirty="0">
                <a:solidFill>
                  <a:srgbClr val="000000"/>
                </a:solidFill>
                <a:latin typeface="Courier New" panose="02070309020205020404" pitchFamily="49" charset="0"/>
                <a:cs typeface="Courier New" panose="02070309020205020404" pitchFamily="49" charset="0"/>
                <a:sym typeface="Times New Roman" panose="02020603050405020304" pitchFamily="18" charset="0"/>
              </a:rPr>
              <a:t>f = 10 // f will be 10.0</a:t>
            </a:r>
          </a:p>
          <a:p>
            <a:pPr marL="628650" indent="-57150">
              <a:lnSpc>
                <a:spcPct val="110000"/>
              </a:lnSpc>
              <a:spcAft>
                <a:spcPct val="0"/>
              </a:spcAft>
              <a:buClr>
                <a:srgbClr val="000000"/>
              </a:buClr>
              <a:buSzTx/>
              <a:buNone/>
            </a:pPr>
            <a:r>
              <a:rPr lang="en-US" altLang="en-US" sz="1600" dirty="0">
                <a:solidFill>
                  <a:srgbClr val="000000"/>
                </a:solidFill>
                <a:latin typeface="Courier New" panose="02070309020205020404" pitchFamily="49" charset="0"/>
                <a:cs typeface="Courier New" panose="02070309020205020404" pitchFamily="49" charset="0"/>
                <a:sym typeface="Times New Roman" panose="02020603050405020304" pitchFamily="18" charset="0"/>
              </a:rPr>
              <a:t>f = 5.3 / 2 + 1 // f will be 5.3/2.0 + 1.0 </a:t>
            </a:r>
          </a:p>
          <a:p>
            <a:pPr marL="628650" indent="-57150">
              <a:lnSpc>
                <a:spcPct val="110000"/>
              </a:lnSpc>
              <a:spcAft>
                <a:spcPct val="0"/>
              </a:spcAft>
              <a:buClr>
                <a:srgbClr val="000000"/>
              </a:buClr>
              <a:buSzTx/>
              <a:buNone/>
            </a:pPr>
            <a:r>
              <a:rPr lang="en-US" altLang="en-US" sz="1600" dirty="0">
                <a:solidFill>
                  <a:srgbClr val="000000"/>
                </a:solidFill>
                <a:latin typeface="Courier New" panose="02070309020205020404" pitchFamily="49" charset="0"/>
                <a:cs typeface="Courier New" panose="02070309020205020404" pitchFamily="49" charset="0"/>
                <a:sym typeface="Times New Roman" panose="02020603050405020304" pitchFamily="18" charset="0"/>
              </a:rPr>
              <a:t>f = 5 / 2 + 4.5 // f will be 6.5</a:t>
            </a:r>
          </a:p>
          <a:p>
            <a:pPr marL="552450" indent="-457200">
              <a:lnSpc>
                <a:spcPct val="110000"/>
              </a:lnSpc>
              <a:spcAft>
                <a:spcPct val="0"/>
              </a:spcAft>
              <a:buClr>
                <a:srgbClr val="000000"/>
              </a:buClr>
              <a:buSzTx/>
              <a:buFontTx/>
              <a:buChar char="•"/>
            </a:pPr>
            <a:r>
              <a:rPr lang="en-US" altLang="en-US" sz="2000" dirty="0">
                <a:solidFill>
                  <a:srgbClr val="000000"/>
                </a:solidFill>
                <a:latin typeface="Times New Roman" panose="02020603050405020304" pitchFamily="18" charset="0"/>
                <a:cs typeface="Times New Roman" panose="02020603050405020304" pitchFamily="18" charset="0"/>
                <a:sym typeface="Courier New" panose="02070309020205020404" pitchFamily="49" charset="0"/>
              </a:rPr>
              <a:t>Coercion in JavaScript (Weak dynamically typed language): </a:t>
            </a:r>
            <a:r>
              <a:rPr lang="en-US" altLang="en-US" sz="2000" dirty="0">
                <a:solidFill>
                  <a:srgbClr val="000000"/>
                </a:solidFill>
                <a:latin typeface="Times New Roman" panose="02020603050405020304" pitchFamily="18" charset="0"/>
                <a:cs typeface="Times New Roman" panose="02020603050405020304" pitchFamily="18" charset="0"/>
                <a:sym typeface="Courier New" panose="02070309020205020404" pitchFamily="49" charset="0"/>
                <a:hlinkClick r:id="rId3"/>
              </a:rPr>
              <a:t>https://dorey.github.io/JavaScript-Equality-Table/</a:t>
            </a:r>
            <a:r>
              <a:rPr lang="en-US" altLang="en-US" sz="2000" dirty="0">
                <a:solidFill>
                  <a:srgbClr val="000000"/>
                </a:solidFill>
                <a:latin typeface="Times New Roman" panose="02020603050405020304" pitchFamily="18" charset="0"/>
                <a:cs typeface="Times New Roman" panose="02020603050405020304" pitchFamily="18" charset="0"/>
                <a:sym typeface="Courier New" panose="02070309020205020404" pitchFamily="49" charset="0"/>
              </a:rPr>
              <a:t> </a:t>
            </a:r>
          </a:p>
        </p:txBody>
      </p:sp>
      <p:sp>
        <p:nvSpPr>
          <p:cNvPr id="2" name="Date Placeholder 1">
            <a:extLst>
              <a:ext uri="{FF2B5EF4-FFF2-40B4-BE49-F238E27FC236}">
                <a16:creationId xmlns:a16="http://schemas.microsoft.com/office/drawing/2014/main" id="{FFA1DB1D-8B85-4E57-A324-2FD61B11B847}"/>
              </a:ext>
            </a:extLst>
          </p:cNvPr>
          <p:cNvSpPr>
            <a:spLocks noGrp="1"/>
          </p:cNvSpPr>
          <p:nvPr>
            <p:ph type="dt" idx="10"/>
          </p:nvPr>
        </p:nvSpPr>
        <p:spPr/>
        <p:txBody>
          <a:bodyPr/>
          <a:lstStyle/>
          <a:p>
            <a:pPr>
              <a:defRPr/>
            </a:pPr>
            <a:endParaRPr lang="en-US" altLang="en-US" dirty="0"/>
          </a:p>
        </p:txBody>
      </p:sp>
      <p:sp>
        <p:nvSpPr>
          <p:cNvPr id="3" name="Footer Placeholder 2">
            <a:extLst>
              <a:ext uri="{FF2B5EF4-FFF2-40B4-BE49-F238E27FC236}">
                <a16:creationId xmlns:a16="http://schemas.microsoft.com/office/drawing/2014/main" id="{B00F455E-8F99-47BC-BD14-1068C58F9418}"/>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4" name="Slide Number Placeholder 3">
            <a:extLst>
              <a:ext uri="{FF2B5EF4-FFF2-40B4-BE49-F238E27FC236}">
                <a16:creationId xmlns:a16="http://schemas.microsoft.com/office/drawing/2014/main" id="{2D913537-8C48-48B6-A74C-4290DCBBFAA3}"/>
              </a:ext>
            </a:extLst>
          </p:cNvPr>
          <p:cNvSpPr>
            <a:spLocks noGrp="1"/>
          </p:cNvSpPr>
          <p:nvPr>
            <p:ph type="sldNum" idx="12"/>
          </p:nvPr>
        </p:nvSpPr>
        <p:spPr/>
        <p:txBody>
          <a:bodyPr/>
          <a:lstStyle/>
          <a:p>
            <a:pPr>
              <a:defRPr/>
            </a:pPr>
            <a:fld id="{5ADDA12D-926A-4457-9E04-5FDF150FC22F}" type="slidenum">
              <a:rPr lang="en-US" altLang="en-US" smtClean="0"/>
              <a:pPr>
                <a:defRPr/>
              </a:pPr>
              <a:t>26</a:t>
            </a:fld>
            <a:endParaRPr lang="en-US" altLang="en-US" dirty="0"/>
          </a:p>
        </p:txBody>
      </p:sp>
    </p:spTree>
    <p:extLst>
      <p:ext uri="{BB962C8B-B14F-4D97-AF65-F5344CB8AC3E}">
        <p14:creationId xmlns:p14="http://schemas.microsoft.com/office/powerpoint/2010/main" val="3952118434"/>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hape 216">
            <a:extLst>
              <a:ext uri="{FF2B5EF4-FFF2-40B4-BE49-F238E27FC236}">
                <a16:creationId xmlns:a16="http://schemas.microsoft.com/office/drawing/2014/main" id="{7A8511BD-3A74-47EF-8344-A1D0829BAE6A}"/>
              </a:ext>
            </a:extLst>
          </p:cNvPr>
          <p:cNvSpPr>
            <a:spLocks noChangeArrowheads="1"/>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8676" name="Shape 217">
            <a:extLst>
              <a:ext uri="{FF2B5EF4-FFF2-40B4-BE49-F238E27FC236}">
                <a16:creationId xmlns:a16="http://schemas.microsoft.com/office/drawing/2014/main" id="{A62470A7-71D7-4915-A397-24F3BDB30071}"/>
              </a:ext>
            </a:extLst>
          </p:cNvPr>
          <p:cNvSpPr>
            <a:spLocks noChangeArrowheads="1"/>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8678" name="Shape 219">
            <a:extLst>
              <a:ext uri="{FF2B5EF4-FFF2-40B4-BE49-F238E27FC236}">
                <a16:creationId xmlns:a16="http://schemas.microsoft.com/office/drawing/2014/main" id="{67D9841E-DF8E-4E4D-A4EF-149CA6FBD37D}"/>
              </a:ext>
            </a:extLst>
          </p:cNvPr>
          <p:cNvSpPr>
            <a:spLocks noChangeArrowheads="1"/>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8680" name="Shape 222">
            <a:extLst>
              <a:ext uri="{FF2B5EF4-FFF2-40B4-BE49-F238E27FC236}">
                <a16:creationId xmlns:a16="http://schemas.microsoft.com/office/drawing/2014/main" id="{52EDAE23-B606-4529-A21E-6DA0A7524D6E}"/>
              </a:ext>
            </a:extLst>
          </p:cNvPr>
          <p:cNvSpPr txBox="1">
            <a:spLocks noGrp="1"/>
          </p:cNvSpPr>
          <p:nvPr>
            <p:ph type="title"/>
          </p:nvPr>
        </p:nvSpPr>
        <p:spPr>
          <a:xfrm>
            <a:off x="909320" y="495300"/>
            <a:ext cx="8509000" cy="1143000"/>
          </a:xfrm>
        </p:spPr>
        <p:txBody>
          <a:bodyPr lIns="50800" tIns="50800" rIns="132075" bIns="50800"/>
          <a:lstStyle/>
          <a:p>
            <a:pPr marL="38100" indent="0" eaLnBrk="1" hangingPunct="1">
              <a:spcBef>
                <a:spcPct val="0"/>
              </a:spcBef>
              <a:spcAft>
                <a:spcPct val="0"/>
              </a:spcAft>
              <a:buClr>
                <a:srgbClr val="000000"/>
              </a:buClr>
              <a:buSzPct val="25000"/>
              <a:buFont typeface="Arial Black" panose="020B0A04020102020204" pitchFamily="34" charset="0"/>
              <a:buNone/>
            </a:pP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Type Casting Example</a:t>
            </a:r>
          </a:p>
        </p:txBody>
      </p:sp>
      <p:sp>
        <p:nvSpPr>
          <p:cNvPr id="28681" name="Shape 223">
            <a:extLst>
              <a:ext uri="{FF2B5EF4-FFF2-40B4-BE49-F238E27FC236}">
                <a16:creationId xmlns:a16="http://schemas.microsoft.com/office/drawing/2014/main" id="{F1B9E66E-F14B-46E1-9D3E-EDDCB6D195AB}"/>
              </a:ext>
            </a:extLst>
          </p:cNvPr>
          <p:cNvSpPr txBox="1">
            <a:spLocks noGrp="1"/>
          </p:cNvSpPr>
          <p:nvPr>
            <p:ph type="body" idx="1"/>
          </p:nvPr>
        </p:nvSpPr>
        <p:spPr>
          <a:xfrm>
            <a:off x="774700" y="1885950"/>
            <a:ext cx="7772400" cy="4953000"/>
          </a:xfrm>
        </p:spPr>
        <p:txBody>
          <a:bodyPr lIns="50800" tIns="50800" rIns="132075" bIns="50800">
            <a:normAutofit/>
          </a:bodyPr>
          <a:lstStyle/>
          <a:p>
            <a:pPr marL="552450" indent="-457200">
              <a:lnSpc>
                <a:spcPct val="110000"/>
              </a:lnSpc>
              <a:spcAft>
                <a:spcPct val="0"/>
              </a:spcAft>
              <a:buClr>
                <a:srgbClr val="000000"/>
              </a:buClr>
              <a:buSzTx/>
              <a:buFontTx/>
              <a:buChar char="•"/>
            </a:pP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Used when the programmer wants to explicitly convert one data type to another. It shows the programmer's intention as being very clear.</a:t>
            </a:r>
          </a:p>
          <a:p>
            <a:pPr marL="628650" indent="-57150">
              <a:lnSpc>
                <a:spcPct val="110000"/>
              </a:lnSpc>
              <a:spcAft>
                <a:spcPct val="0"/>
              </a:spcAft>
              <a:buClr>
                <a:srgbClr val="000000"/>
              </a:buClr>
              <a:buSzTx/>
              <a:buNone/>
            </a:pPr>
            <a:r>
              <a:rPr lang="en-US" altLang="en-US" sz="1600" dirty="0">
                <a:solidFill>
                  <a:srgbClr val="000000"/>
                </a:solidFill>
                <a:latin typeface="Courier New" panose="02070309020205020404" pitchFamily="49" charset="0"/>
                <a:cs typeface="Courier New" panose="02070309020205020404" pitchFamily="49" charset="0"/>
                <a:sym typeface="Times New Roman" panose="02020603050405020304" pitchFamily="18" charset="0"/>
              </a:rPr>
              <a:t>int </a:t>
            </a:r>
            <a:r>
              <a:rPr lang="en-US" altLang="en-US" sz="1600" dirty="0" err="1">
                <a:solidFill>
                  <a:srgbClr val="000000"/>
                </a:solidFill>
                <a:latin typeface="Courier New" panose="02070309020205020404" pitchFamily="49" charset="0"/>
                <a:cs typeface="Courier New" panose="02070309020205020404" pitchFamily="49" charset="0"/>
                <a:sym typeface="Times New Roman" panose="02020603050405020304" pitchFamily="18" charset="0"/>
              </a:rPr>
              <a:t>i</a:t>
            </a:r>
            <a:r>
              <a:rPr lang="en-US" altLang="en-US" sz="1600" dirty="0">
                <a:solidFill>
                  <a:srgbClr val="000000"/>
                </a:solidFill>
                <a:latin typeface="Courier New" panose="02070309020205020404" pitchFamily="49" charset="0"/>
                <a:cs typeface="Courier New" panose="02070309020205020404" pitchFamily="49" charset="0"/>
                <a:sym typeface="Times New Roman" panose="02020603050405020304" pitchFamily="18" charset="0"/>
              </a:rPr>
              <a:t>;</a:t>
            </a:r>
          </a:p>
          <a:p>
            <a:pPr marL="628650" indent="-57150">
              <a:lnSpc>
                <a:spcPct val="110000"/>
              </a:lnSpc>
              <a:spcAft>
                <a:spcPct val="0"/>
              </a:spcAft>
              <a:buClr>
                <a:srgbClr val="000000"/>
              </a:buClr>
              <a:buSzTx/>
              <a:buNone/>
            </a:pPr>
            <a:r>
              <a:rPr lang="en-US" altLang="en-US" sz="1600" dirty="0">
                <a:solidFill>
                  <a:srgbClr val="000000"/>
                </a:solidFill>
                <a:latin typeface="Courier New" panose="02070309020205020404" pitchFamily="49" charset="0"/>
                <a:cs typeface="Courier New" panose="02070309020205020404" pitchFamily="49" charset="0"/>
                <a:sym typeface="Times New Roman" panose="02020603050405020304" pitchFamily="18" charset="0"/>
              </a:rPr>
              <a:t>float f;</a:t>
            </a:r>
          </a:p>
          <a:p>
            <a:pPr marL="628650" indent="-57150">
              <a:lnSpc>
                <a:spcPct val="110000"/>
              </a:lnSpc>
              <a:spcAft>
                <a:spcPct val="0"/>
              </a:spcAft>
              <a:buClr>
                <a:srgbClr val="000000"/>
              </a:buClr>
              <a:buSzTx/>
              <a:buNone/>
            </a:pPr>
            <a:r>
              <a:rPr lang="en-US" altLang="en-US" sz="1600" dirty="0" err="1">
                <a:solidFill>
                  <a:srgbClr val="000000"/>
                </a:solidFill>
                <a:latin typeface="Courier New" panose="02070309020205020404" pitchFamily="49" charset="0"/>
                <a:cs typeface="Courier New" panose="02070309020205020404" pitchFamily="49" charset="0"/>
                <a:sym typeface="Times New Roman" panose="02020603050405020304" pitchFamily="18" charset="0"/>
              </a:rPr>
              <a:t>i</a:t>
            </a:r>
            <a:r>
              <a:rPr lang="en-US" altLang="en-US" sz="1600" dirty="0">
                <a:solidFill>
                  <a:srgbClr val="000000"/>
                </a:solidFill>
                <a:latin typeface="Courier New" panose="02070309020205020404" pitchFamily="49" charset="0"/>
                <a:cs typeface="Courier New" panose="02070309020205020404" pitchFamily="49" charset="0"/>
                <a:sym typeface="Times New Roman" panose="02020603050405020304" pitchFamily="18" charset="0"/>
              </a:rPr>
              <a:t> = 5.2 / f; // warning "loss of precision"</a:t>
            </a:r>
          </a:p>
          <a:p>
            <a:pPr marL="628650" indent="-57150">
              <a:lnSpc>
                <a:spcPct val="110000"/>
              </a:lnSpc>
              <a:spcAft>
                <a:spcPct val="0"/>
              </a:spcAft>
              <a:buClr>
                <a:srgbClr val="000000"/>
              </a:buClr>
              <a:buSzTx/>
              <a:buNone/>
            </a:pPr>
            <a:r>
              <a:rPr lang="en-US" altLang="en-US" sz="1600" dirty="0">
                <a:solidFill>
                  <a:srgbClr val="000000"/>
                </a:solidFill>
                <a:latin typeface="Courier New" panose="02070309020205020404" pitchFamily="49" charset="0"/>
                <a:cs typeface="Courier New" panose="02070309020205020404" pitchFamily="49" charset="0"/>
                <a:sym typeface="Times New Roman" panose="02020603050405020304" pitchFamily="18" charset="0"/>
              </a:rPr>
              <a:t> </a:t>
            </a:r>
          </a:p>
          <a:p>
            <a:pPr marL="628650" indent="-57150">
              <a:lnSpc>
                <a:spcPct val="110000"/>
              </a:lnSpc>
              <a:spcAft>
                <a:spcPct val="0"/>
              </a:spcAft>
              <a:buClr>
                <a:srgbClr val="000000"/>
              </a:buClr>
              <a:buSzTx/>
              <a:buNone/>
            </a:pPr>
            <a:r>
              <a:rPr lang="en-US" altLang="en-US" sz="1600" dirty="0" err="1">
                <a:solidFill>
                  <a:srgbClr val="000000"/>
                </a:solidFill>
                <a:latin typeface="Courier New" panose="02070309020205020404" pitchFamily="49" charset="0"/>
                <a:cs typeface="Courier New" panose="02070309020205020404" pitchFamily="49" charset="0"/>
                <a:sym typeface="Times New Roman" panose="02020603050405020304" pitchFamily="18" charset="0"/>
              </a:rPr>
              <a:t>i</a:t>
            </a:r>
            <a:r>
              <a:rPr lang="en-US" altLang="en-US" sz="1600" dirty="0">
                <a:solidFill>
                  <a:srgbClr val="000000"/>
                </a:solidFill>
                <a:latin typeface="Courier New" panose="02070309020205020404" pitchFamily="49" charset="0"/>
                <a:cs typeface="Courier New" panose="02070309020205020404" pitchFamily="49" charset="0"/>
                <a:sym typeface="Times New Roman" panose="02020603050405020304" pitchFamily="18" charset="0"/>
              </a:rPr>
              <a:t> = int(5.2 / f) // no warning but still loss</a:t>
            </a:r>
          </a:p>
          <a:p>
            <a:pPr marL="628650" indent="-57150">
              <a:lnSpc>
                <a:spcPct val="110000"/>
              </a:lnSpc>
              <a:spcAft>
                <a:spcPct val="0"/>
              </a:spcAft>
              <a:buClr>
                <a:srgbClr val="000000"/>
              </a:buClr>
              <a:buSzTx/>
              <a:buNone/>
            </a:pPr>
            <a:r>
              <a:rPr lang="en-US" altLang="en-US" sz="1600" dirty="0">
                <a:solidFill>
                  <a:srgbClr val="000000"/>
                </a:solidFill>
                <a:latin typeface="Courier New" panose="02070309020205020404" pitchFamily="49" charset="0"/>
                <a:cs typeface="Courier New" panose="02070309020205020404" pitchFamily="49" charset="0"/>
                <a:sym typeface="Times New Roman" panose="02020603050405020304" pitchFamily="18" charset="0"/>
              </a:rPr>
              <a:t>f = float(3 * </a:t>
            </a:r>
            <a:r>
              <a:rPr lang="en-US" altLang="en-US" sz="1600" dirty="0" err="1">
                <a:solidFill>
                  <a:srgbClr val="000000"/>
                </a:solidFill>
                <a:latin typeface="Courier New" panose="02070309020205020404" pitchFamily="49" charset="0"/>
                <a:cs typeface="Courier New" panose="02070309020205020404" pitchFamily="49" charset="0"/>
                <a:sym typeface="Times New Roman" panose="02020603050405020304" pitchFamily="18" charset="0"/>
              </a:rPr>
              <a:t>i</a:t>
            </a:r>
            <a:r>
              <a:rPr lang="en-US" altLang="en-US" sz="1600" dirty="0">
                <a:solidFill>
                  <a:srgbClr val="000000"/>
                </a:solidFill>
                <a:latin typeface="Courier New" panose="02070309020205020404" pitchFamily="49" charset="0"/>
                <a:cs typeface="Courier New" panose="02070309020205020404" pitchFamily="49" charset="0"/>
                <a:sym typeface="Times New Roman" panose="02020603050405020304" pitchFamily="18" charset="0"/>
              </a:rPr>
              <a:t>) </a:t>
            </a:r>
            <a:endParaRPr lang="en-US" altLang="en-US" sz="2400" dirty="0">
              <a:solidFill>
                <a:srgbClr val="000000"/>
              </a:solidFill>
              <a:latin typeface="Times New Roman" panose="02020603050405020304" pitchFamily="18" charset="0"/>
              <a:cs typeface="Times New Roman" panose="02020603050405020304" pitchFamily="18" charset="0"/>
              <a:sym typeface="Courier New" panose="02070309020205020404" pitchFamily="49" charset="0"/>
            </a:endParaRPr>
          </a:p>
        </p:txBody>
      </p:sp>
      <p:sp>
        <p:nvSpPr>
          <p:cNvPr id="2" name="Date Placeholder 1">
            <a:extLst>
              <a:ext uri="{FF2B5EF4-FFF2-40B4-BE49-F238E27FC236}">
                <a16:creationId xmlns:a16="http://schemas.microsoft.com/office/drawing/2014/main" id="{58BE4BE4-0C56-4264-B005-B5AEF9F1E338}"/>
              </a:ext>
            </a:extLst>
          </p:cNvPr>
          <p:cNvSpPr>
            <a:spLocks noGrp="1"/>
          </p:cNvSpPr>
          <p:nvPr>
            <p:ph type="dt" idx="10"/>
          </p:nvPr>
        </p:nvSpPr>
        <p:spPr/>
        <p:txBody>
          <a:bodyPr/>
          <a:lstStyle/>
          <a:p>
            <a:pPr>
              <a:defRPr/>
            </a:pPr>
            <a:endParaRPr lang="en-US" altLang="en-US" dirty="0"/>
          </a:p>
        </p:txBody>
      </p:sp>
      <p:sp>
        <p:nvSpPr>
          <p:cNvPr id="3" name="Footer Placeholder 2">
            <a:extLst>
              <a:ext uri="{FF2B5EF4-FFF2-40B4-BE49-F238E27FC236}">
                <a16:creationId xmlns:a16="http://schemas.microsoft.com/office/drawing/2014/main" id="{B2C7A01E-C30C-447A-807A-A0B4D2238F2D}"/>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4" name="Slide Number Placeholder 3">
            <a:extLst>
              <a:ext uri="{FF2B5EF4-FFF2-40B4-BE49-F238E27FC236}">
                <a16:creationId xmlns:a16="http://schemas.microsoft.com/office/drawing/2014/main" id="{D42AE1ED-38DD-4691-90B9-6CD0F265A977}"/>
              </a:ext>
            </a:extLst>
          </p:cNvPr>
          <p:cNvSpPr>
            <a:spLocks noGrp="1"/>
          </p:cNvSpPr>
          <p:nvPr>
            <p:ph type="sldNum" idx="12"/>
          </p:nvPr>
        </p:nvSpPr>
        <p:spPr/>
        <p:txBody>
          <a:bodyPr/>
          <a:lstStyle/>
          <a:p>
            <a:pPr>
              <a:defRPr/>
            </a:pPr>
            <a:fld id="{5ADDA12D-926A-4457-9E04-5FDF150FC22F}" type="slidenum">
              <a:rPr lang="en-US" altLang="en-US" smtClean="0"/>
              <a:pPr>
                <a:defRPr/>
              </a:pPr>
              <a:t>27</a:t>
            </a:fld>
            <a:endParaRPr lang="en-US" altLang="en-US" dirty="0"/>
          </a:p>
        </p:txBody>
      </p:sp>
    </p:spTree>
    <p:extLst>
      <p:ext uri="{BB962C8B-B14F-4D97-AF65-F5344CB8AC3E}">
        <p14:creationId xmlns:p14="http://schemas.microsoft.com/office/powerpoint/2010/main" val="1385064716"/>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C06E-2070-4245-BECD-D976CC604E66}"/>
              </a:ext>
            </a:extLst>
          </p:cNvPr>
          <p:cNvSpPr>
            <a:spLocks noGrp="1"/>
          </p:cNvSpPr>
          <p:nvPr>
            <p:ph type="title"/>
          </p:nvPr>
        </p:nvSpPr>
        <p:spPr>
          <a:xfrm>
            <a:off x="901700" y="571500"/>
            <a:ext cx="7772400" cy="1092199"/>
          </a:xfrm>
        </p:spPr>
        <p:txBody>
          <a:bodyPr/>
          <a:lstStyle/>
          <a:p>
            <a:r>
              <a:rPr lang="en-US" dirty="0"/>
              <a:t>Various Data Types</a:t>
            </a:r>
            <a:br>
              <a:rPr lang="en-US" dirty="0"/>
            </a:br>
            <a:r>
              <a:rPr lang="en-US" dirty="0"/>
              <a:t>Scalar and Composite Types</a:t>
            </a:r>
          </a:p>
        </p:txBody>
      </p:sp>
      <p:sp>
        <p:nvSpPr>
          <p:cNvPr id="5" name="Slide Number Placeholder 4">
            <a:extLst>
              <a:ext uri="{FF2B5EF4-FFF2-40B4-BE49-F238E27FC236}">
                <a16:creationId xmlns:a16="http://schemas.microsoft.com/office/drawing/2014/main" id="{A0C6FA1C-92FA-48AD-98EC-F48AC43007BC}"/>
              </a:ext>
            </a:extLst>
          </p:cNvPr>
          <p:cNvSpPr>
            <a:spLocks noGrp="1"/>
          </p:cNvSpPr>
          <p:nvPr>
            <p:ph type="sldNum" idx="12"/>
          </p:nvPr>
        </p:nvSpPr>
        <p:spPr/>
        <p:txBody>
          <a:bodyPr/>
          <a:lstStyle/>
          <a:p>
            <a:pPr>
              <a:defRPr/>
            </a:pPr>
            <a:fld id="{5ADDA12D-926A-4457-9E04-5FDF150FC22F}" type="slidenum">
              <a:rPr lang="en-US" altLang="en-US" smtClean="0"/>
              <a:pPr>
                <a:defRPr/>
              </a:pPr>
              <a:t>28</a:t>
            </a:fld>
            <a:endParaRPr lang="en-US" altLang="en-US"/>
          </a:p>
        </p:txBody>
      </p:sp>
      <p:sp>
        <p:nvSpPr>
          <p:cNvPr id="6" name="Shape 223">
            <a:extLst>
              <a:ext uri="{FF2B5EF4-FFF2-40B4-BE49-F238E27FC236}">
                <a16:creationId xmlns:a16="http://schemas.microsoft.com/office/drawing/2014/main" id="{4A2FD24F-7851-4E9B-82FF-0A86334726F4}"/>
              </a:ext>
            </a:extLst>
          </p:cNvPr>
          <p:cNvSpPr txBox="1">
            <a:spLocks noGrp="1"/>
          </p:cNvSpPr>
          <p:nvPr>
            <p:ph type="body" idx="1"/>
          </p:nvPr>
        </p:nvSpPr>
        <p:spPr>
          <a:xfrm>
            <a:off x="685800" y="1668780"/>
            <a:ext cx="7861300" cy="4953000"/>
          </a:xfrm>
        </p:spPr>
        <p:txBody>
          <a:bodyPr lIns="50800" tIns="50800" rIns="132075" bIns="50800">
            <a:normAutofit lnSpcReduction="10000"/>
          </a:bodyPr>
          <a:lstStyle/>
          <a:p>
            <a:pPr marL="552450" indent="-457200">
              <a:lnSpc>
                <a:spcPct val="110000"/>
              </a:lnSpc>
              <a:spcAft>
                <a:spcPct val="0"/>
              </a:spcAft>
              <a:buClr>
                <a:srgbClr val="000000"/>
              </a:buClr>
              <a:buSzTx/>
              <a:buFontTx/>
              <a:buChar char="•"/>
            </a:pP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the very top, types can be divided into scalar and composite types.</a:t>
            </a:r>
          </a:p>
          <a:p>
            <a:pPr marL="552450" indent="-457200">
              <a:lnSpc>
                <a:spcPct val="110000"/>
              </a:lnSpc>
              <a:spcAft>
                <a:spcPct val="0"/>
              </a:spcAft>
              <a:buClr>
                <a:srgbClr val="000000"/>
              </a:buClr>
              <a:buSzTx/>
              <a:buFontTx/>
              <a:buChar char="•"/>
            </a:pP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 scalar type is a type whose values </a:t>
            </a:r>
          </a:p>
          <a:p>
            <a:pPr marL="901700" lvl="1" indent="-457200">
              <a:lnSpc>
                <a:spcPct val="110000"/>
              </a:lnSpc>
              <a:spcAft>
                <a:spcPct val="0"/>
              </a:spcAft>
              <a:buClr>
                <a:srgbClr val="000000"/>
              </a:buClr>
              <a:buSzTx/>
              <a:buFontTx/>
              <a:buChar char="•"/>
            </a:pPr>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occupy a fixed amount of memory, and</a:t>
            </a:r>
          </a:p>
          <a:p>
            <a:pPr marL="901700" lvl="1" indent="-457200">
              <a:lnSpc>
                <a:spcPct val="110000"/>
              </a:lnSpc>
              <a:spcAft>
                <a:spcPct val="0"/>
              </a:spcAft>
              <a:buClr>
                <a:srgbClr val="000000"/>
              </a:buClr>
              <a:buSzTx/>
              <a:buFontTx/>
              <a:buChar char="•"/>
            </a:pPr>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are atomic, that is, a value is not subdivided further in any way.</a:t>
            </a:r>
          </a:p>
          <a:p>
            <a:pPr marL="901700" lvl="1" indent="-457200">
              <a:lnSpc>
                <a:spcPct val="110000"/>
              </a:lnSpc>
              <a:spcAft>
                <a:spcPct val="0"/>
              </a:spcAft>
              <a:buClr>
                <a:srgbClr val="000000"/>
              </a:buClr>
              <a:buSzTx/>
              <a:buFontTx/>
              <a:buChar char="•"/>
            </a:pPr>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e.g., int in C, C++, and Java.</a:t>
            </a:r>
          </a:p>
          <a:p>
            <a:pPr marL="552450" indent="-457200">
              <a:lnSpc>
                <a:spcPct val="110000"/>
              </a:lnSpc>
              <a:spcAft>
                <a:spcPct val="0"/>
              </a:spcAft>
              <a:buClr>
                <a:srgbClr val="000000"/>
              </a:buClr>
              <a:buSzTx/>
              <a:buFontTx/>
              <a:buChar char="•"/>
            </a:pP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 composite type is a type whose values are composed of simpler component values. That is, it is an aggregation of other simpler types.</a:t>
            </a:r>
          </a:p>
          <a:p>
            <a:pPr marL="901700" lvl="1" indent="-457200">
              <a:lnSpc>
                <a:spcPct val="110000"/>
              </a:lnSpc>
              <a:spcAft>
                <a:spcPct val="0"/>
              </a:spcAft>
              <a:buClr>
                <a:srgbClr val="000000"/>
              </a:buClr>
              <a:buSzTx/>
              <a:buFontTx/>
              <a:buChar char="•"/>
            </a:pPr>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Each component can be a scalar type, or itself be a composite type.</a:t>
            </a:r>
          </a:p>
          <a:p>
            <a:pPr marL="901700" lvl="1" indent="-457200">
              <a:lnSpc>
                <a:spcPct val="110000"/>
              </a:lnSpc>
              <a:spcAft>
                <a:spcPct val="0"/>
              </a:spcAft>
              <a:buClr>
                <a:srgbClr val="000000"/>
              </a:buClr>
              <a:buSzTx/>
              <a:buFontTx/>
              <a:buChar char="•"/>
            </a:pPr>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e.g., int[ ] in C, C++, and Java.</a:t>
            </a:r>
          </a:p>
        </p:txBody>
      </p:sp>
      <p:sp>
        <p:nvSpPr>
          <p:cNvPr id="3" name="Date Placeholder 2">
            <a:extLst>
              <a:ext uri="{FF2B5EF4-FFF2-40B4-BE49-F238E27FC236}">
                <a16:creationId xmlns:a16="http://schemas.microsoft.com/office/drawing/2014/main" id="{1E69B914-CEB3-4BF5-A7C3-70F02D52714E}"/>
              </a:ext>
            </a:extLst>
          </p:cNvPr>
          <p:cNvSpPr>
            <a:spLocks noGrp="1"/>
          </p:cNvSpPr>
          <p:nvPr>
            <p:ph type="dt" idx="10"/>
          </p:nvPr>
        </p:nvSpPr>
        <p:spPr/>
        <p:txBody>
          <a:bodyPr/>
          <a:lstStyle/>
          <a:p>
            <a:pPr>
              <a:defRPr/>
            </a:pPr>
            <a:endParaRPr lang="en-US" altLang="en-US" dirty="0"/>
          </a:p>
        </p:txBody>
      </p:sp>
      <p:sp>
        <p:nvSpPr>
          <p:cNvPr id="4" name="Footer Placeholder 3">
            <a:extLst>
              <a:ext uri="{FF2B5EF4-FFF2-40B4-BE49-F238E27FC236}">
                <a16:creationId xmlns:a16="http://schemas.microsoft.com/office/drawing/2014/main" id="{96C428E5-246F-4DB2-920E-59F9FBA3EE2B}"/>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Tree>
    <p:extLst>
      <p:ext uri="{BB962C8B-B14F-4D97-AF65-F5344CB8AC3E}">
        <p14:creationId xmlns:p14="http://schemas.microsoft.com/office/powerpoint/2010/main" val="2930723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C06E-2070-4245-BECD-D976CC604E66}"/>
              </a:ext>
            </a:extLst>
          </p:cNvPr>
          <p:cNvSpPr>
            <a:spLocks noGrp="1"/>
          </p:cNvSpPr>
          <p:nvPr>
            <p:ph type="title"/>
          </p:nvPr>
        </p:nvSpPr>
        <p:spPr>
          <a:xfrm>
            <a:off x="901700" y="571500"/>
            <a:ext cx="7772400" cy="1092199"/>
          </a:xfrm>
        </p:spPr>
        <p:txBody>
          <a:bodyPr/>
          <a:lstStyle/>
          <a:p>
            <a:r>
              <a:rPr lang="en-US" dirty="0"/>
              <a:t>Various Data Types</a:t>
            </a:r>
            <a:br>
              <a:rPr lang="en-US" dirty="0"/>
            </a:br>
            <a:r>
              <a:rPr lang="en-US" dirty="0"/>
              <a:t>Primitive Types</a:t>
            </a:r>
          </a:p>
        </p:txBody>
      </p:sp>
      <p:sp>
        <p:nvSpPr>
          <p:cNvPr id="6" name="Shape 223">
            <a:extLst>
              <a:ext uri="{FF2B5EF4-FFF2-40B4-BE49-F238E27FC236}">
                <a16:creationId xmlns:a16="http://schemas.microsoft.com/office/drawing/2014/main" id="{4A2FD24F-7851-4E9B-82FF-0A86334726F4}"/>
              </a:ext>
            </a:extLst>
          </p:cNvPr>
          <p:cNvSpPr txBox="1">
            <a:spLocks noGrp="1"/>
          </p:cNvSpPr>
          <p:nvPr>
            <p:ph type="body" idx="1"/>
          </p:nvPr>
        </p:nvSpPr>
        <p:spPr>
          <a:xfrm>
            <a:off x="685800" y="1645920"/>
            <a:ext cx="7861300" cy="4953000"/>
          </a:xfrm>
        </p:spPr>
        <p:txBody>
          <a:bodyPr lIns="50800" tIns="50800" rIns="132075" bIns="50800">
            <a:normAutofit lnSpcReduction="10000"/>
          </a:bodyPr>
          <a:lstStyle/>
          <a:p>
            <a:pPr marL="552450" indent="-457200">
              <a:lnSpc>
                <a:spcPct val="110000"/>
              </a:lnSpc>
              <a:spcAft>
                <a:spcPct val="0"/>
              </a:spcAft>
              <a:buClr>
                <a:srgbClr val="000000"/>
              </a:buClr>
              <a:buSzTx/>
              <a:buFontTx/>
              <a:buChar char="•"/>
            </a:pP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 primitive type is a type that is not defined in terms of any other type.</a:t>
            </a:r>
          </a:p>
          <a:p>
            <a:pPr marL="552450" indent="-457200">
              <a:lnSpc>
                <a:spcPct val="110000"/>
              </a:lnSpc>
              <a:spcAft>
                <a:spcPct val="0"/>
              </a:spcAft>
              <a:buClr>
                <a:srgbClr val="000000"/>
              </a:buClr>
              <a:buSzTx/>
              <a:buFontTx/>
              <a:buChar char="•"/>
            </a:pP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All languages have some fixed set of primitive types. </a:t>
            </a:r>
          </a:p>
          <a:p>
            <a:pPr marL="901700" lvl="1" indent="-457200">
              <a:lnSpc>
                <a:spcPct val="110000"/>
              </a:lnSpc>
              <a:spcAft>
                <a:spcPct val="0"/>
              </a:spcAft>
              <a:buClr>
                <a:srgbClr val="000000"/>
              </a:buClr>
              <a:buSzTx/>
              <a:buFontTx/>
              <a:buChar char="•"/>
            </a:pPr>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E.g., In Java: int, short, long, byte, char, float, double, </a:t>
            </a:r>
            <a:r>
              <a:rPr lang="en-US" altLang="en-US" sz="2000" dirty="0" err="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boolean</a:t>
            </a:r>
            <a:endPar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marL="552450" indent="-457200">
              <a:lnSpc>
                <a:spcPct val="110000"/>
              </a:lnSpc>
              <a:spcAft>
                <a:spcPct val="0"/>
              </a:spcAft>
              <a:buClr>
                <a:srgbClr val="000000"/>
              </a:buClr>
              <a:buSzTx/>
              <a:buFontTx/>
              <a:buChar char="•"/>
            </a:pP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Primitive types are the basic building blocks for other data types.</a:t>
            </a:r>
          </a:p>
          <a:p>
            <a:pPr marL="552450" indent="-457200">
              <a:lnSpc>
                <a:spcPct val="110000"/>
              </a:lnSpc>
              <a:spcAft>
                <a:spcPct val="0"/>
              </a:spcAft>
              <a:buClr>
                <a:srgbClr val="000000"/>
              </a:buClr>
              <a:buSzTx/>
              <a:buFontTx/>
              <a:buChar char="•"/>
            </a:pP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Some people consider “reference” or “pointer” to be a separate primitive type.</a:t>
            </a:r>
          </a:p>
          <a:p>
            <a:pPr marL="552450" indent="-457200">
              <a:lnSpc>
                <a:spcPct val="110000"/>
              </a:lnSpc>
              <a:spcAft>
                <a:spcPct val="0"/>
              </a:spcAft>
              <a:buClr>
                <a:srgbClr val="000000"/>
              </a:buClr>
              <a:buSzTx/>
              <a:buFontTx/>
              <a:buChar char="•"/>
            </a:pP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All languages have the primitive types ‘built-in’.</a:t>
            </a:r>
          </a:p>
          <a:p>
            <a:pPr marL="901700" lvl="1" indent="-457200">
              <a:lnSpc>
                <a:spcPct val="110000"/>
              </a:lnSpc>
              <a:spcAft>
                <a:spcPct val="0"/>
              </a:spcAft>
              <a:buClr>
                <a:srgbClr val="000000"/>
              </a:buClr>
              <a:buSzTx/>
              <a:buFontTx/>
              <a:buChar char="•"/>
            </a:pPr>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Some languages also offer a few built-in composite data types (e.g., Tuple in ML and Python, List in Java and Python).</a:t>
            </a:r>
          </a:p>
          <a:p>
            <a:pPr marL="901700" lvl="1" indent="-457200">
              <a:lnSpc>
                <a:spcPct val="110000"/>
              </a:lnSpc>
              <a:spcAft>
                <a:spcPct val="0"/>
              </a:spcAft>
              <a:buClr>
                <a:srgbClr val="000000"/>
              </a:buClr>
              <a:buSzTx/>
              <a:buFontTx/>
              <a:buChar char="•"/>
            </a:pPr>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We do not consider these built-in types to be primitive.</a:t>
            </a:r>
            <a:endParaRPr lang="en-US" altLang="en-US" sz="16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Date Placeholder 2">
            <a:extLst>
              <a:ext uri="{FF2B5EF4-FFF2-40B4-BE49-F238E27FC236}">
                <a16:creationId xmlns:a16="http://schemas.microsoft.com/office/drawing/2014/main" id="{B58539D2-5595-4A89-B42C-9059AA2CD404}"/>
              </a:ext>
            </a:extLst>
          </p:cNvPr>
          <p:cNvSpPr>
            <a:spLocks noGrp="1"/>
          </p:cNvSpPr>
          <p:nvPr>
            <p:ph type="dt" idx="10"/>
          </p:nvPr>
        </p:nvSpPr>
        <p:spPr/>
        <p:txBody>
          <a:bodyPr/>
          <a:lstStyle/>
          <a:p>
            <a:pPr>
              <a:defRPr/>
            </a:pPr>
            <a:endParaRPr lang="en-US" altLang="en-US" dirty="0"/>
          </a:p>
        </p:txBody>
      </p:sp>
      <p:sp>
        <p:nvSpPr>
          <p:cNvPr id="4" name="Footer Placeholder 3">
            <a:extLst>
              <a:ext uri="{FF2B5EF4-FFF2-40B4-BE49-F238E27FC236}">
                <a16:creationId xmlns:a16="http://schemas.microsoft.com/office/drawing/2014/main" id="{D6C7323B-3F31-4A7D-8A78-AC0CF0C2C9A7}"/>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5" name="Slide Number Placeholder 4">
            <a:extLst>
              <a:ext uri="{FF2B5EF4-FFF2-40B4-BE49-F238E27FC236}">
                <a16:creationId xmlns:a16="http://schemas.microsoft.com/office/drawing/2014/main" id="{2F61F153-B6A2-452D-9251-2B79F083C38D}"/>
              </a:ext>
            </a:extLst>
          </p:cNvPr>
          <p:cNvSpPr>
            <a:spLocks noGrp="1"/>
          </p:cNvSpPr>
          <p:nvPr>
            <p:ph type="sldNum" idx="12"/>
          </p:nvPr>
        </p:nvSpPr>
        <p:spPr/>
        <p:txBody>
          <a:bodyPr/>
          <a:lstStyle/>
          <a:p>
            <a:pPr>
              <a:defRPr/>
            </a:pPr>
            <a:fld id="{5ADDA12D-926A-4457-9E04-5FDF150FC22F}" type="slidenum">
              <a:rPr lang="en-US" altLang="en-US" smtClean="0"/>
              <a:pPr>
                <a:defRPr/>
              </a:pPr>
              <a:t>29</a:t>
            </a:fld>
            <a:endParaRPr lang="en-US" altLang="en-US" dirty="0"/>
          </a:p>
        </p:txBody>
      </p:sp>
    </p:spTree>
    <p:extLst>
      <p:ext uri="{BB962C8B-B14F-4D97-AF65-F5344CB8AC3E}">
        <p14:creationId xmlns:p14="http://schemas.microsoft.com/office/powerpoint/2010/main" val="2355817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hape 47">
            <a:extLst>
              <a:ext uri="{FF2B5EF4-FFF2-40B4-BE49-F238E27FC236}">
                <a16:creationId xmlns:a16="http://schemas.microsoft.com/office/drawing/2014/main" id="{C3762C3B-CFAD-47EA-8F0C-AB1B493BDB9D}"/>
              </a:ext>
            </a:extLst>
          </p:cNvPr>
          <p:cNvSpPr>
            <a:spLocks noChangeArrowheads="1"/>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148" name="Shape 48">
            <a:extLst>
              <a:ext uri="{FF2B5EF4-FFF2-40B4-BE49-F238E27FC236}">
                <a16:creationId xmlns:a16="http://schemas.microsoft.com/office/drawing/2014/main" id="{867BBFA7-C7A2-4A55-AEE6-54FE70277A85}"/>
              </a:ext>
            </a:extLst>
          </p:cNvPr>
          <p:cNvSpPr>
            <a:spLocks noChangeArrowheads="1"/>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150" name="Shape 50">
            <a:extLst>
              <a:ext uri="{FF2B5EF4-FFF2-40B4-BE49-F238E27FC236}">
                <a16:creationId xmlns:a16="http://schemas.microsoft.com/office/drawing/2014/main" id="{218A79C9-3062-49F8-B9B0-0988CD3163C6}"/>
              </a:ext>
            </a:extLst>
          </p:cNvPr>
          <p:cNvSpPr>
            <a:spLocks noChangeArrowheads="1"/>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152" name="Shape 53">
            <a:extLst>
              <a:ext uri="{FF2B5EF4-FFF2-40B4-BE49-F238E27FC236}">
                <a16:creationId xmlns:a16="http://schemas.microsoft.com/office/drawing/2014/main" id="{8B9B766A-446C-42B0-9776-005A0202C1BB}"/>
              </a:ext>
            </a:extLst>
          </p:cNvPr>
          <p:cNvSpPr txBox="1">
            <a:spLocks noGrp="1"/>
          </p:cNvSpPr>
          <p:nvPr>
            <p:ph type="title"/>
          </p:nvPr>
        </p:nvSpPr>
        <p:spPr>
          <a:xfrm>
            <a:off x="685800" y="609600"/>
            <a:ext cx="8509000" cy="1143000"/>
          </a:xfrm>
        </p:spPr>
        <p:txBody>
          <a:bodyPr lIns="50800" tIns="50800" rIns="132075" bIns="50800"/>
          <a:lstStyle/>
          <a:p>
            <a:pPr marL="38100" indent="0" eaLnBrk="1" hangingPunct="1">
              <a:spcBef>
                <a:spcPct val="0"/>
              </a:spcBef>
              <a:spcAft>
                <a:spcPct val="0"/>
              </a:spcAft>
              <a:buClr>
                <a:srgbClr val="000000"/>
              </a:buClr>
              <a:buSzPct val="25000"/>
              <a:buFont typeface="Arial Black" panose="020B0A04020102020204" pitchFamily="34" charset="0"/>
              <a:buNone/>
            </a:pP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Classification of Types </a:t>
            </a:r>
          </a:p>
        </p:txBody>
      </p:sp>
      <p:sp>
        <p:nvSpPr>
          <p:cNvPr id="6153" name="Shape 54">
            <a:extLst>
              <a:ext uri="{FF2B5EF4-FFF2-40B4-BE49-F238E27FC236}">
                <a16:creationId xmlns:a16="http://schemas.microsoft.com/office/drawing/2014/main" id="{0B9519A5-0AF8-47B5-BF81-3E18AE2E3E0C}"/>
              </a:ext>
            </a:extLst>
          </p:cNvPr>
          <p:cNvSpPr txBox="1">
            <a:spLocks noGrp="1"/>
          </p:cNvSpPr>
          <p:nvPr>
            <p:ph type="body" idx="1"/>
          </p:nvPr>
        </p:nvSpPr>
        <p:spPr>
          <a:xfrm>
            <a:off x="685800" y="1828800"/>
            <a:ext cx="7772400" cy="4953000"/>
          </a:xfrm>
        </p:spPr>
        <p:txBody>
          <a:bodyPr lIns="50800" tIns="50800" rIns="132075" bIns="50800"/>
          <a:lstStyle/>
          <a:p>
            <a:pPr marL="381000" indent="-165100">
              <a:spcAft>
                <a:spcPct val="0"/>
              </a:spcAft>
              <a:buClr>
                <a:srgbClr val="000000"/>
              </a:buClr>
              <a:buSzTx/>
              <a:buFont typeface="Times New Roman" panose="02020603050405020304" pitchFamily="18"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What has a type? – Things that have values</a:t>
            </a:r>
          </a:p>
          <a:p>
            <a:pPr marL="730250" lvl="1" indent="-133350">
              <a:spcAft>
                <a:spcPct val="0"/>
              </a:spcAft>
              <a:buClr>
                <a:srgbClr val="000000"/>
              </a:buClr>
              <a:buSzTx/>
              <a:buFont typeface="Times New Roman" panose="02020603050405020304" pitchFamily="18"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Constants, variables, fields, parameters, subroutines, objects</a:t>
            </a:r>
          </a:p>
          <a:p>
            <a:pPr marL="381000" indent="-165100">
              <a:spcAft>
                <a:spcPct val="0"/>
              </a:spcAft>
              <a:buClr>
                <a:srgbClr val="000000"/>
              </a:buClr>
              <a:buSzTx/>
              <a:buFont typeface="Times New Roman" panose="02020603050405020304" pitchFamily="18"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Classification of types:</a:t>
            </a:r>
          </a:p>
          <a:p>
            <a:pPr marL="730250" lvl="1" indent="-133350">
              <a:spcAft>
                <a:spcPct val="0"/>
              </a:spcAft>
              <a:buClr>
                <a:srgbClr val="000000"/>
              </a:buClr>
              <a:buSzTx/>
              <a:buFont typeface="Times New Roman" panose="02020603050405020304" pitchFamily="18"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Constructive: A type is built-in (e.g. Integer, Boolean) or composite (records, arrays).</a:t>
            </a:r>
          </a:p>
          <a:p>
            <a:pPr marL="730250" lvl="1" indent="-133350">
              <a:spcAft>
                <a:spcPct val="0"/>
              </a:spcAft>
              <a:buClr>
                <a:srgbClr val="000000"/>
              </a:buClr>
              <a:buSzTx/>
              <a:buFont typeface="Times New Roman" panose="02020603050405020304" pitchFamily="18"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Denotational: A type is a set or collection of values. (e.g. </a:t>
            </a:r>
            <a:r>
              <a:rPr lang="en-US" altLang="en-US" dirty="0" err="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enum</a:t>
            </a: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p>
          <a:p>
            <a:pPr marL="730250" lvl="1" indent="-133350">
              <a:spcAft>
                <a:spcPct val="0"/>
              </a:spcAft>
              <a:buClr>
                <a:srgbClr val="000000"/>
              </a:buClr>
              <a:buSzTx/>
              <a:buFont typeface="Times New Roman" panose="02020603050405020304" pitchFamily="18"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Abstraction-based: A type is defined by an interface, the set of operations it supports. (e.g. List)</a:t>
            </a:r>
          </a:p>
        </p:txBody>
      </p:sp>
      <p:sp>
        <p:nvSpPr>
          <p:cNvPr id="2" name="Date Placeholder 1">
            <a:extLst>
              <a:ext uri="{FF2B5EF4-FFF2-40B4-BE49-F238E27FC236}">
                <a16:creationId xmlns:a16="http://schemas.microsoft.com/office/drawing/2014/main" id="{58EA8B0C-C285-4158-B17C-0DFA7125E3F8}"/>
              </a:ext>
            </a:extLst>
          </p:cNvPr>
          <p:cNvSpPr>
            <a:spLocks noGrp="1"/>
          </p:cNvSpPr>
          <p:nvPr>
            <p:ph type="dt" idx="10"/>
          </p:nvPr>
        </p:nvSpPr>
        <p:spPr/>
        <p:txBody>
          <a:bodyPr/>
          <a:lstStyle/>
          <a:p>
            <a:pPr>
              <a:defRPr/>
            </a:pPr>
            <a:endParaRPr lang="en-US" altLang="en-US" dirty="0"/>
          </a:p>
        </p:txBody>
      </p:sp>
      <p:sp>
        <p:nvSpPr>
          <p:cNvPr id="3" name="Footer Placeholder 2">
            <a:extLst>
              <a:ext uri="{FF2B5EF4-FFF2-40B4-BE49-F238E27FC236}">
                <a16:creationId xmlns:a16="http://schemas.microsoft.com/office/drawing/2014/main" id="{B514AE5E-CE85-465F-B74D-A201AB0A866C}"/>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4" name="Slide Number Placeholder 3">
            <a:extLst>
              <a:ext uri="{FF2B5EF4-FFF2-40B4-BE49-F238E27FC236}">
                <a16:creationId xmlns:a16="http://schemas.microsoft.com/office/drawing/2014/main" id="{090062F3-CAB1-43B2-8FB4-3BCB80226D74}"/>
              </a:ext>
            </a:extLst>
          </p:cNvPr>
          <p:cNvSpPr>
            <a:spLocks noGrp="1"/>
          </p:cNvSpPr>
          <p:nvPr>
            <p:ph type="sldNum" idx="12"/>
          </p:nvPr>
        </p:nvSpPr>
        <p:spPr/>
        <p:txBody>
          <a:bodyPr/>
          <a:lstStyle/>
          <a:p>
            <a:pPr>
              <a:defRPr/>
            </a:pPr>
            <a:fld id="{5ADDA12D-926A-4457-9E04-5FDF150FC22F}" type="slidenum">
              <a:rPr lang="en-US" altLang="en-US" smtClean="0"/>
              <a:pPr>
                <a:defRPr/>
              </a:pPr>
              <a:t>3</a:t>
            </a:fld>
            <a:endParaRPr lang="en-US" altLang="en-US" dirty="0"/>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hape 164">
            <a:extLst>
              <a:ext uri="{FF2B5EF4-FFF2-40B4-BE49-F238E27FC236}">
                <a16:creationId xmlns:a16="http://schemas.microsoft.com/office/drawing/2014/main" id="{0F270F0A-7C04-436F-B310-1C45B5C7A441}"/>
              </a:ext>
            </a:extLst>
          </p:cNvPr>
          <p:cNvSpPr>
            <a:spLocks noChangeArrowheads="1"/>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0964" name="Shape 165">
            <a:extLst>
              <a:ext uri="{FF2B5EF4-FFF2-40B4-BE49-F238E27FC236}">
                <a16:creationId xmlns:a16="http://schemas.microsoft.com/office/drawing/2014/main" id="{4D4A3D2F-ACBE-4E6B-A609-EC48AC6E3FC5}"/>
              </a:ext>
            </a:extLst>
          </p:cNvPr>
          <p:cNvSpPr>
            <a:spLocks noChangeArrowheads="1"/>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0968" name="Shape 170">
            <a:extLst>
              <a:ext uri="{FF2B5EF4-FFF2-40B4-BE49-F238E27FC236}">
                <a16:creationId xmlns:a16="http://schemas.microsoft.com/office/drawing/2014/main" id="{F99C1B09-408E-403D-938E-892BF209C4A5}"/>
              </a:ext>
            </a:extLst>
          </p:cNvPr>
          <p:cNvSpPr txBox="1">
            <a:spLocks noGrp="1"/>
          </p:cNvSpPr>
          <p:nvPr>
            <p:ph type="title"/>
          </p:nvPr>
        </p:nvSpPr>
        <p:spPr>
          <a:xfrm>
            <a:off x="795020" y="567690"/>
            <a:ext cx="8509000" cy="1143000"/>
          </a:xfrm>
        </p:spPr>
        <p:txBody>
          <a:bodyPr lIns="50800" tIns="50800" rIns="132075" bIns="50800"/>
          <a:lstStyle/>
          <a:p>
            <a:pPr marL="38100" indent="0">
              <a:spcBef>
                <a:spcPct val="0"/>
              </a:spcBef>
              <a:spcAft>
                <a:spcPct val="0"/>
              </a:spcAft>
              <a:buClr>
                <a:srgbClr val="000000"/>
              </a:buClr>
              <a:buSzPct val="25000"/>
            </a:pPr>
            <a:r>
              <a:rPr lang="en-US" dirty="0"/>
              <a:t>Various Data Types</a:t>
            </a:r>
            <a:br>
              <a:rPr lang="en-US" dirty="0"/>
            </a:br>
            <a:r>
              <a:rPr lang="en-US" dirty="0"/>
              <a:t>Discrete Types</a:t>
            </a:r>
            <a:endPar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endParaRPr>
          </a:p>
        </p:txBody>
      </p:sp>
      <p:sp>
        <p:nvSpPr>
          <p:cNvPr id="40969" name="Rectangle 9">
            <a:extLst>
              <a:ext uri="{FF2B5EF4-FFF2-40B4-BE49-F238E27FC236}">
                <a16:creationId xmlns:a16="http://schemas.microsoft.com/office/drawing/2014/main" id="{E43DD508-5ED8-4E71-8240-1DE01DFCDB09}"/>
              </a:ext>
            </a:extLst>
          </p:cNvPr>
          <p:cNvSpPr txBox="1">
            <a:spLocks noGrp="1"/>
          </p:cNvSpPr>
          <p:nvPr>
            <p:ph type="body" idx="1"/>
          </p:nvPr>
        </p:nvSpPr>
        <p:spPr>
          <a:xfrm>
            <a:off x="190500" y="1828800"/>
            <a:ext cx="8610600" cy="5029200"/>
          </a:xfrm>
        </p:spPr>
        <p:txBody>
          <a:bodyPr>
            <a:normAutofit/>
          </a:bodyPr>
          <a:lstStyle/>
          <a:p>
            <a:pPr marL="381000" indent="-165100">
              <a:spcBef>
                <a:spcPct val="0"/>
              </a:spcBef>
              <a:spcAft>
                <a:spcPct val="0"/>
              </a:spcAft>
              <a:buClr>
                <a:srgbClr val="000000"/>
              </a:buClr>
              <a:buSzTx/>
              <a:buFont typeface="Times New Roman" panose="02020603050405020304" pitchFamily="18" charset="0"/>
              <a:buChar char="•"/>
            </a:pP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Types can be discrete (countable/finite in implementation):</a:t>
            </a:r>
          </a:p>
          <a:p>
            <a:pPr marL="730250" lvl="1" indent="-133350">
              <a:spcBef>
                <a:spcPct val="0"/>
              </a:spcBef>
              <a:spcAft>
                <a:spcPct val="0"/>
              </a:spcAft>
              <a:buClr>
                <a:srgbClr val="000000"/>
              </a:buClr>
              <a:buSzTx/>
              <a:buFont typeface="Times New Roman" panose="02020603050405020304" pitchFamily="18" charset="0"/>
              <a:buChar char="–"/>
            </a:pPr>
            <a:r>
              <a:rPr lang="en-US" altLang="en-US" sz="2000" b="1"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boolean</a:t>
            </a:r>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p>
          <a:p>
            <a:pPr marL="1130300" lvl="2" indent="-101600">
              <a:spcBef>
                <a:spcPct val="0"/>
              </a:spcBef>
              <a:spcAft>
                <a:spcPct val="0"/>
              </a:spcAft>
              <a:buClr>
                <a:srgbClr val="000000"/>
              </a:buClr>
              <a:buSzTx/>
              <a:buFont typeface="Times New Roman" panose="02020603050405020304" pitchFamily="18" charset="0"/>
              <a:buChar char="•"/>
            </a:pPr>
            <a:r>
              <a:rPr lang="en-US" altLang="en-US" sz="18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in C, 0 or not 0</a:t>
            </a:r>
          </a:p>
          <a:p>
            <a:pPr marL="730250" lvl="1" indent="-133350">
              <a:spcBef>
                <a:spcPct val="0"/>
              </a:spcBef>
              <a:spcAft>
                <a:spcPct val="0"/>
              </a:spcAft>
              <a:buClr>
                <a:srgbClr val="000000"/>
              </a:buClr>
              <a:buSzTx/>
              <a:buFont typeface="Times New Roman" panose="02020603050405020304" pitchFamily="18" charset="0"/>
              <a:buChar char="–"/>
            </a:pPr>
            <a:r>
              <a:rPr lang="en-US" altLang="en-US" sz="2000" b="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integer types: </a:t>
            </a:r>
          </a:p>
          <a:p>
            <a:pPr marL="1130300" lvl="2" indent="-101600">
              <a:spcBef>
                <a:spcPct val="0"/>
              </a:spcBef>
              <a:spcAft>
                <a:spcPct val="0"/>
              </a:spcAft>
              <a:buClr>
                <a:srgbClr val="000000"/>
              </a:buClr>
              <a:buSzTx/>
              <a:buFont typeface="Times New Roman" panose="02020603050405020304" pitchFamily="18" charset="0"/>
              <a:buChar char="•"/>
            </a:pPr>
            <a:r>
              <a:rPr lang="en-US" altLang="en-US" sz="18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different precisions (or even multiple precision)</a:t>
            </a:r>
          </a:p>
          <a:p>
            <a:pPr marL="1130300" lvl="2" indent="-101600">
              <a:spcBef>
                <a:spcPct val="0"/>
              </a:spcBef>
              <a:spcAft>
                <a:spcPct val="0"/>
              </a:spcAft>
              <a:buClr>
                <a:srgbClr val="000000"/>
              </a:buClr>
              <a:buSzTx/>
              <a:buFont typeface="Times New Roman" panose="02020603050405020304" pitchFamily="18" charset="0"/>
              <a:buChar char="•"/>
            </a:pPr>
            <a:r>
              <a:rPr lang="en-US" altLang="en-US" sz="18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different </a:t>
            </a:r>
            <a:r>
              <a:rPr lang="en-US" altLang="en-US" sz="1800" dirty="0" err="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signedness</a:t>
            </a:r>
            <a:endParaRPr lang="en-US" altLang="en-US" sz="18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marL="730250" lvl="1" indent="-133350">
              <a:spcBef>
                <a:spcPct val="0"/>
              </a:spcBef>
              <a:spcAft>
                <a:spcPct val="0"/>
              </a:spcAft>
              <a:buClr>
                <a:srgbClr val="000000"/>
              </a:buClr>
              <a:buSzTx/>
              <a:buFont typeface="Times New Roman" panose="02020603050405020304" pitchFamily="18" charset="0"/>
              <a:buChar char="–"/>
            </a:pPr>
            <a:r>
              <a:rPr lang="en-US" altLang="en-US" sz="2000" b="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floating point numbers:</a:t>
            </a:r>
          </a:p>
          <a:p>
            <a:pPr marL="1130300" lvl="2" indent="-101600">
              <a:spcBef>
                <a:spcPct val="0"/>
              </a:spcBef>
              <a:spcAft>
                <a:spcPct val="0"/>
              </a:spcAft>
              <a:buClr>
                <a:srgbClr val="000000"/>
              </a:buClr>
              <a:buSzTx/>
              <a:buFont typeface="Times New Roman" panose="02020603050405020304" pitchFamily="18" charset="0"/>
              <a:buChar char="•"/>
            </a:pPr>
            <a:r>
              <a:rPr lang="en-US" altLang="en-US" sz="18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only numbers with denominators that are a power of 10 can be represented precisely</a:t>
            </a:r>
          </a:p>
          <a:p>
            <a:pPr marL="730250" lvl="1" indent="-133350">
              <a:spcBef>
                <a:spcPct val="0"/>
              </a:spcBef>
              <a:spcAft>
                <a:spcPct val="0"/>
              </a:spcAft>
              <a:buClr>
                <a:srgbClr val="000000"/>
              </a:buClr>
              <a:buSzTx/>
              <a:buFont typeface="Times New Roman" panose="02020603050405020304" pitchFamily="18" charset="0"/>
              <a:buChar char="–"/>
            </a:pPr>
            <a:r>
              <a:rPr lang="en-US" altLang="en-US" sz="2000" b="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decimal types:</a:t>
            </a:r>
          </a:p>
          <a:p>
            <a:pPr marL="1130300" lvl="2" indent="-101600">
              <a:spcBef>
                <a:spcPct val="0"/>
              </a:spcBef>
              <a:spcAft>
                <a:spcPct val="0"/>
              </a:spcAft>
              <a:buClr>
                <a:srgbClr val="000000"/>
              </a:buClr>
              <a:buSzTx/>
              <a:buFont typeface="Times New Roman" panose="02020603050405020304" pitchFamily="18" charset="0"/>
              <a:buChar char="•"/>
            </a:pPr>
            <a:r>
              <a:rPr lang="en-US" altLang="en-US" sz="18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allow precise representation of decimals</a:t>
            </a:r>
          </a:p>
          <a:p>
            <a:pPr marL="1130300" lvl="2" indent="-101600">
              <a:spcBef>
                <a:spcPct val="0"/>
              </a:spcBef>
              <a:spcAft>
                <a:spcPct val="0"/>
              </a:spcAft>
              <a:buClr>
                <a:srgbClr val="000000"/>
              </a:buClr>
              <a:buSzTx/>
              <a:buFont typeface="Times New Roman" panose="02020603050405020304" pitchFamily="18" charset="0"/>
              <a:buChar char="•"/>
            </a:pPr>
            <a:r>
              <a:rPr lang="en-US" altLang="en-US" sz="18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useful for money: Visual Studio .NET: </a:t>
            </a:r>
          </a:p>
          <a:p>
            <a:pPr marL="868363" lvl="3" indent="0">
              <a:spcBef>
                <a:spcPct val="0"/>
              </a:spcBef>
              <a:spcAft>
                <a:spcPct val="0"/>
              </a:spcAft>
              <a:buClr>
                <a:srgbClr val="000000"/>
              </a:buClr>
              <a:buSzTx/>
              <a:buFont typeface="Times New Roman" panose="02020603050405020304" pitchFamily="18" charset="0"/>
              <a:buNone/>
            </a:pPr>
            <a:r>
              <a:rPr lang="en-US" altLang="en-US" sz="2000" b="1" dirty="0">
                <a:solidFill>
                  <a:srgbClr val="000000"/>
                </a:solidFill>
                <a:latin typeface="Courier New" panose="02070309020205020404" pitchFamily="49" charset="0"/>
                <a:cs typeface="Times New Roman" panose="02020603050405020304" pitchFamily="18" charset="0"/>
                <a:sym typeface="Times New Roman" panose="02020603050405020304" pitchFamily="18" charset="0"/>
              </a:rPr>
              <a:t>decimal </a:t>
            </a:r>
            <a:r>
              <a:rPr lang="en-US" altLang="en-US" sz="2000" b="1" dirty="0" err="1">
                <a:solidFill>
                  <a:srgbClr val="000000"/>
                </a:solidFill>
                <a:latin typeface="Courier New" panose="02070309020205020404" pitchFamily="49" charset="0"/>
                <a:cs typeface="Times New Roman" panose="02020603050405020304" pitchFamily="18" charset="0"/>
                <a:sym typeface="Times New Roman" panose="02020603050405020304" pitchFamily="18" charset="0"/>
              </a:rPr>
              <a:t>myMoney</a:t>
            </a:r>
            <a:r>
              <a:rPr lang="en-US" altLang="en-US" sz="2000" b="1" dirty="0">
                <a:solidFill>
                  <a:srgbClr val="000000"/>
                </a:solidFill>
                <a:latin typeface="Courier New" panose="02070309020205020404" pitchFamily="49" charset="0"/>
                <a:cs typeface="Times New Roman" panose="02020603050405020304" pitchFamily="18" charset="0"/>
                <a:sym typeface="Times New Roman" panose="02020603050405020304" pitchFamily="18" charset="0"/>
              </a:rPr>
              <a:t> = 300.5m;</a:t>
            </a:r>
          </a:p>
        </p:txBody>
      </p:sp>
      <p:sp>
        <p:nvSpPr>
          <p:cNvPr id="2" name="Date Placeholder 1">
            <a:extLst>
              <a:ext uri="{FF2B5EF4-FFF2-40B4-BE49-F238E27FC236}">
                <a16:creationId xmlns:a16="http://schemas.microsoft.com/office/drawing/2014/main" id="{CE810101-FA50-4641-AB40-0738F4D8714F}"/>
              </a:ext>
            </a:extLst>
          </p:cNvPr>
          <p:cNvSpPr>
            <a:spLocks noGrp="1"/>
          </p:cNvSpPr>
          <p:nvPr>
            <p:ph type="dt" idx="10"/>
          </p:nvPr>
        </p:nvSpPr>
        <p:spPr/>
        <p:txBody>
          <a:bodyPr/>
          <a:lstStyle/>
          <a:p>
            <a:pPr>
              <a:defRPr/>
            </a:pPr>
            <a:endParaRPr lang="en-US" altLang="en-US" dirty="0"/>
          </a:p>
        </p:txBody>
      </p:sp>
      <p:sp>
        <p:nvSpPr>
          <p:cNvPr id="3" name="Footer Placeholder 2">
            <a:extLst>
              <a:ext uri="{FF2B5EF4-FFF2-40B4-BE49-F238E27FC236}">
                <a16:creationId xmlns:a16="http://schemas.microsoft.com/office/drawing/2014/main" id="{54B8E1D2-D6A7-4AF2-9CB0-C3B6E056A44C}"/>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4" name="Slide Number Placeholder 3">
            <a:extLst>
              <a:ext uri="{FF2B5EF4-FFF2-40B4-BE49-F238E27FC236}">
                <a16:creationId xmlns:a16="http://schemas.microsoft.com/office/drawing/2014/main" id="{348AE1CD-B7C7-41D7-8461-CD0F6000C347}"/>
              </a:ext>
            </a:extLst>
          </p:cNvPr>
          <p:cNvSpPr>
            <a:spLocks noGrp="1"/>
          </p:cNvSpPr>
          <p:nvPr>
            <p:ph type="sldNum" idx="12"/>
          </p:nvPr>
        </p:nvSpPr>
        <p:spPr/>
        <p:txBody>
          <a:bodyPr/>
          <a:lstStyle/>
          <a:p>
            <a:pPr>
              <a:defRPr/>
            </a:pPr>
            <a:fld id="{5ADDA12D-926A-4457-9E04-5FDF150FC22F}" type="slidenum">
              <a:rPr lang="en-US" altLang="en-US" smtClean="0"/>
              <a:pPr>
                <a:defRPr/>
              </a:pPr>
              <a:t>30</a:t>
            </a:fld>
            <a:endParaRPr lang="en-US" altLang="en-US" dirty="0"/>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hape 164">
            <a:extLst>
              <a:ext uri="{FF2B5EF4-FFF2-40B4-BE49-F238E27FC236}">
                <a16:creationId xmlns:a16="http://schemas.microsoft.com/office/drawing/2014/main" id="{0F270F0A-7C04-436F-B310-1C45B5C7A441}"/>
              </a:ext>
            </a:extLst>
          </p:cNvPr>
          <p:cNvSpPr>
            <a:spLocks noChangeArrowheads="1"/>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0964" name="Shape 165">
            <a:extLst>
              <a:ext uri="{FF2B5EF4-FFF2-40B4-BE49-F238E27FC236}">
                <a16:creationId xmlns:a16="http://schemas.microsoft.com/office/drawing/2014/main" id="{4D4A3D2F-ACBE-4E6B-A609-EC48AC6E3FC5}"/>
              </a:ext>
            </a:extLst>
          </p:cNvPr>
          <p:cNvSpPr>
            <a:spLocks noChangeArrowheads="1"/>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0968" name="Shape 170">
            <a:extLst>
              <a:ext uri="{FF2B5EF4-FFF2-40B4-BE49-F238E27FC236}">
                <a16:creationId xmlns:a16="http://schemas.microsoft.com/office/drawing/2014/main" id="{F99C1B09-408E-403D-938E-892BF209C4A5}"/>
              </a:ext>
            </a:extLst>
          </p:cNvPr>
          <p:cNvSpPr txBox="1">
            <a:spLocks noGrp="1"/>
          </p:cNvSpPr>
          <p:nvPr>
            <p:ph type="title"/>
          </p:nvPr>
        </p:nvSpPr>
        <p:spPr>
          <a:xfrm>
            <a:off x="795020" y="567690"/>
            <a:ext cx="8006080" cy="1143000"/>
          </a:xfrm>
        </p:spPr>
        <p:txBody>
          <a:bodyPr lIns="50800" tIns="50800" rIns="132075" bIns="50800"/>
          <a:lstStyle/>
          <a:p>
            <a:pPr marL="38100" indent="0">
              <a:spcBef>
                <a:spcPct val="0"/>
              </a:spcBef>
              <a:spcAft>
                <a:spcPct val="0"/>
              </a:spcAft>
              <a:buClr>
                <a:srgbClr val="000000"/>
              </a:buClr>
              <a:buSzPct val="25000"/>
            </a:pPr>
            <a:r>
              <a:rPr lang="en-US" dirty="0"/>
              <a:t>Various Data Types</a:t>
            </a:r>
            <a:br>
              <a:rPr lang="en-US" dirty="0"/>
            </a:br>
            <a:r>
              <a:rPr lang="en-US" dirty="0"/>
              <a:t>Character and String Types</a:t>
            </a:r>
            <a:endPar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endParaRPr>
          </a:p>
        </p:txBody>
      </p:sp>
      <p:sp>
        <p:nvSpPr>
          <p:cNvPr id="40969" name="Rectangle 9">
            <a:extLst>
              <a:ext uri="{FF2B5EF4-FFF2-40B4-BE49-F238E27FC236}">
                <a16:creationId xmlns:a16="http://schemas.microsoft.com/office/drawing/2014/main" id="{E43DD508-5ED8-4E71-8240-1DE01DFCDB09}"/>
              </a:ext>
            </a:extLst>
          </p:cNvPr>
          <p:cNvSpPr txBox="1">
            <a:spLocks noGrp="1"/>
          </p:cNvSpPr>
          <p:nvPr>
            <p:ph type="body" idx="1"/>
          </p:nvPr>
        </p:nvSpPr>
        <p:spPr>
          <a:xfrm>
            <a:off x="213360" y="1748790"/>
            <a:ext cx="8610600" cy="5029200"/>
          </a:xfrm>
        </p:spPr>
        <p:txBody>
          <a:bodyPr>
            <a:normAutofit/>
          </a:bodyPr>
          <a:lstStyle/>
          <a:p>
            <a:pPr marL="381000" indent="-165100">
              <a:spcBef>
                <a:spcPct val="0"/>
              </a:spcBef>
              <a:spcAft>
                <a:spcPct val="0"/>
              </a:spcAft>
              <a:buClr>
                <a:srgbClr val="000000"/>
              </a:buClr>
              <a:buSzTx/>
              <a:buFont typeface="Times New Roman" panose="02020603050405020304" pitchFamily="18" charset="0"/>
              <a:buChar char="•"/>
            </a:pP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In most languages, characters are internally represented as an integer type.</a:t>
            </a:r>
          </a:p>
          <a:p>
            <a:pPr marL="381000" indent="-165100">
              <a:spcBef>
                <a:spcPct val="0"/>
              </a:spcBef>
              <a:spcAft>
                <a:spcPct val="0"/>
              </a:spcAft>
              <a:buClr>
                <a:srgbClr val="000000"/>
              </a:buClr>
              <a:buSzTx/>
              <a:buFont typeface="Times New Roman" panose="02020603050405020304" pitchFamily="18" charset="0"/>
              <a:buChar char="•"/>
            </a:pP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Each integer character code represented a particular char value.</a:t>
            </a:r>
          </a:p>
          <a:p>
            <a:pPr marL="730250" lvl="1" indent="-165100">
              <a:spcBef>
                <a:spcPct val="0"/>
              </a:spcBef>
              <a:spcAft>
                <a:spcPct val="0"/>
              </a:spcAft>
              <a:buClr>
                <a:srgbClr val="000000"/>
              </a:buClr>
              <a:buSzTx/>
              <a:buFont typeface="Times New Roman" panose="02020603050405020304" pitchFamily="18" charset="0"/>
              <a:buChar char="•"/>
            </a:pPr>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Depending on the encoding (ASCII, Unicode, Latin-1, etc.), a char is represented by a 8, 16, or 32-bit integer.</a:t>
            </a:r>
          </a:p>
          <a:p>
            <a:pPr marL="381000" indent="-165100">
              <a:spcBef>
                <a:spcPct val="0"/>
              </a:spcBef>
              <a:spcAft>
                <a:spcPct val="0"/>
              </a:spcAft>
              <a:buClr>
                <a:srgbClr val="000000"/>
              </a:buClr>
              <a:buSzTx/>
              <a:buFont typeface="Times New Roman" panose="02020603050405020304" pitchFamily="18" charset="0"/>
              <a:buChar char="•"/>
            </a:pP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Since text information is important in computation (e.g., a compiler), many languages provide String as a built-in data type, internally represented by a sequence of characters (i.e., it is not a scalar or a primitive).</a:t>
            </a:r>
          </a:p>
          <a:p>
            <a:pPr marL="381000" indent="-165100">
              <a:spcBef>
                <a:spcPct val="0"/>
              </a:spcBef>
              <a:spcAft>
                <a:spcPct val="0"/>
              </a:spcAft>
              <a:buClr>
                <a:srgbClr val="000000"/>
              </a:buClr>
              <a:buSzTx/>
              <a:buFont typeface="Times New Roman" panose="02020603050405020304" pitchFamily="18" charset="0"/>
              <a:buChar char="•"/>
            </a:pP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Strings in C</a:t>
            </a:r>
          </a:p>
          <a:p>
            <a:pPr marL="730250" lvl="1" indent="-165100">
              <a:spcBef>
                <a:spcPct val="0"/>
              </a:spcBef>
              <a:spcAft>
                <a:spcPct val="0"/>
              </a:spcAft>
              <a:buClr>
                <a:srgbClr val="000000"/>
              </a:buClr>
              <a:buSzTx/>
              <a:buFont typeface="Times New Roman" panose="02020603050405020304" pitchFamily="18" charset="0"/>
              <a:buChar char="•"/>
            </a:pPr>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 string is represented as a char[ ]</a:t>
            </a:r>
          </a:p>
          <a:p>
            <a:pPr marL="730250" lvl="1" indent="-165100">
              <a:spcBef>
                <a:spcPct val="0"/>
              </a:spcBef>
              <a:spcAft>
                <a:spcPct val="0"/>
              </a:spcAft>
              <a:buClr>
                <a:srgbClr val="000000"/>
              </a:buClr>
              <a:buSzTx/>
              <a:buFont typeface="Times New Roman" panose="02020603050405020304" pitchFamily="18" charset="0"/>
              <a:buChar char="•"/>
            </a:pPr>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They can be of arbitrary length. The end of a string is denoted by NULL (which is ‘\0’).</a:t>
            </a:r>
          </a:p>
        </p:txBody>
      </p:sp>
      <p:sp>
        <p:nvSpPr>
          <p:cNvPr id="2" name="Date Placeholder 1">
            <a:extLst>
              <a:ext uri="{FF2B5EF4-FFF2-40B4-BE49-F238E27FC236}">
                <a16:creationId xmlns:a16="http://schemas.microsoft.com/office/drawing/2014/main" id="{BA599310-F4D6-465E-8DB7-C87DC1929F64}"/>
              </a:ext>
            </a:extLst>
          </p:cNvPr>
          <p:cNvSpPr>
            <a:spLocks noGrp="1"/>
          </p:cNvSpPr>
          <p:nvPr>
            <p:ph type="dt" idx="10"/>
          </p:nvPr>
        </p:nvSpPr>
        <p:spPr/>
        <p:txBody>
          <a:bodyPr/>
          <a:lstStyle/>
          <a:p>
            <a:pPr>
              <a:defRPr/>
            </a:pPr>
            <a:endParaRPr lang="en-US" altLang="en-US" dirty="0"/>
          </a:p>
        </p:txBody>
      </p:sp>
      <p:sp>
        <p:nvSpPr>
          <p:cNvPr id="3" name="Footer Placeholder 2">
            <a:extLst>
              <a:ext uri="{FF2B5EF4-FFF2-40B4-BE49-F238E27FC236}">
                <a16:creationId xmlns:a16="http://schemas.microsoft.com/office/drawing/2014/main" id="{1DBC4359-5E7A-4655-A2BF-18C78B2BA158}"/>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4" name="Slide Number Placeholder 3">
            <a:extLst>
              <a:ext uri="{FF2B5EF4-FFF2-40B4-BE49-F238E27FC236}">
                <a16:creationId xmlns:a16="http://schemas.microsoft.com/office/drawing/2014/main" id="{8E34813E-C7D1-4E88-8455-9BE06073A9E4}"/>
              </a:ext>
            </a:extLst>
          </p:cNvPr>
          <p:cNvSpPr>
            <a:spLocks noGrp="1"/>
          </p:cNvSpPr>
          <p:nvPr>
            <p:ph type="sldNum" idx="12"/>
          </p:nvPr>
        </p:nvSpPr>
        <p:spPr/>
        <p:txBody>
          <a:bodyPr/>
          <a:lstStyle/>
          <a:p>
            <a:pPr>
              <a:defRPr/>
            </a:pPr>
            <a:fld id="{5ADDA12D-926A-4457-9E04-5FDF150FC22F}" type="slidenum">
              <a:rPr lang="en-US" altLang="en-US" smtClean="0"/>
              <a:pPr>
                <a:defRPr/>
              </a:pPr>
              <a:t>31</a:t>
            </a:fld>
            <a:endParaRPr lang="en-US" altLang="en-US" dirty="0"/>
          </a:p>
        </p:txBody>
      </p:sp>
    </p:spTree>
    <p:extLst>
      <p:ext uri="{BB962C8B-B14F-4D97-AF65-F5344CB8AC3E}">
        <p14:creationId xmlns:p14="http://schemas.microsoft.com/office/powerpoint/2010/main" val="2336292280"/>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hape 164">
            <a:extLst>
              <a:ext uri="{FF2B5EF4-FFF2-40B4-BE49-F238E27FC236}">
                <a16:creationId xmlns:a16="http://schemas.microsoft.com/office/drawing/2014/main" id="{0F270F0A-7C04-436F-B310-1C45B5C7A441}"/>
              </a:ext>
            </a:extLst>
          </p:cNvPr>
          <p:cNvSpPr>
            <a:spLocks noChangeArrowheads="1"/>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0964" name="Shape 165">
            <a:extLst>
              <a:ext uri="{FF2B5EF4-FFF2-40B4-BE49-F238E27FC236}">
                <a16:creationId xmlns:a16="http://schemas.microsoft.com/office/drawing/2014/main" id="{4D4A3D2F-ACBE-4E6B-A609-EC48AC6E3FC5}"/>
              </a:ext>
            </a:extLst>
          </p:cNvPr>
          <p:cNvSpPr>
            <a:spLocks noChangeArrowheads="1"/>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0968" name="Shape 170">
            <a:extLst>
              <a:ext uri="{FF2B5EF4-FFF2-40B4-BE49-F238E27FC236}">
                <a16:creationId xmlns:a16="http://schemas.microsoft.com/office/drawing/2014/main" id="{F99C1B09-408E-403D-938E-892BF209C4A5}"/>
              </a:ext>
            </a:extLst>
          </p:cNvPr>
          <p:cNvSpPr txBox="1">
            <a:spLocks noGrp="1"/>
          </p:cNvSpPr>
          <p:nvPr>
            <p:ph type="title"/>
          </p:nvPr>
        </p:nvSpPr>
        <p:spPr>
          <a:xfrm>
            <a:off x="795020" y="567690"/>
            <a:ext cx="8006080" cy="1143000"/>
          </a:xfrm>
        </p:spPr>
        <p:txBody>
          <a:bodyPr lIns="50800" tIns="50800" rIns="132075" bIns="50800"/>
          <a:lstStyle/>
          <a:p>
            <a:pPr marL="38100" indent="0">
              <a:spcBef>
                <a:spcPct val="0"/>
              </a:spcBef>
              <a:spcAft>
                <a:spcPct val="0"/>
              </a:spcAft>
              <a:buClr>
                <a:srgbClr val="000000"/>
              </a:buClr>
              <a:buSzPct val="25000"/>
            </a:pPr>
            <a:r>
              <a:rPr lang="en-US" dirty="0"/>
              <a:t>Various Data Types</a:t>
            </a:r>
            <a:br>
              <a:rPr lang="en-US" dirty="0"/>
            </a:br>
            <a:r>
              <a:rPr lang="en-US" dirty="0"/>
              <a:t>Ordinal Types</a:t>
            </a:r>
            <a:endPar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endParaRPr>
          </a:p>
        </p:txBody>
      </p:sp>
      <p:pic>
        <p:nvPicPr>
          <p:cNvPr id="3" name="Picture 2">
            <a:extLst>
              <a:ext uri="{FF2B5EF4-FFF2-40B4-BE49-F238E27FC236}">
                <a16:creationId xmlns:a16="http://schemas.microsoft.com/office/drawing/2014/main" id="{ABDDFE2A-A590-429A-B4DE-423551A1F2F2}"/>
              </a:ext>
            </a:extLst>
          </p:cNvPr>
          <p:cNvPicPr>
            <a:picLocks noChangeAspect="1"/>
          </p:cNvPicPr>
          <p:nvPr/>
        </p:nvPicPr>
        <p:blipFill>
          <a:blip r:embed="rId3"/>
          <a:stretch>
            <a:fillRect/>
          </a:stretch>
        </p:blipFill>
        <p:spPr>
          <a:xfrm>
            <a:off x="537210" y="2090111"/>
            <a:ext cx="8263890" cy="3638966"/>
          </a:xfrm>
          <a:prstGeom prst="rect">
            <a:avLst/>
          </a:prstGeom>
        </p:spPr>
      </p:pic>
      <p:sp>
        <p:nvSpPr>
          <p:cNvPr id="2" name="Date Placeholder 1">
            <a:extLst>
              <a:ext uri="{FF2B5EF4-FFF2-40B4-BE49-F238E27FC236}">
                <a16:creationId xmlns:a16="http://schemas.microsoft.com/office/drawing/2014/main" id="{2CB90D58-A249-4A52-8DFC-AEED8B8F1CBA}"/>
              </a:ext>
            </a:extLst>
          </p:cNvPr>
          <p:cNvSpPr>
            <a:spLocks noGrp="1"/>
          </p:cNvSpPr>
          <p:nvPr>
            <p:ph type="dt" idx="10"/>
          </p:nvPr>
        </p:nvSpPr>
        <p:spPr/>
        <p:txBody>
          <a:bodyPr/>
          <a:lstStyle/>
          <a:p>
            <a:pPr>
              <a:defRPr/>
            </a:pPr>
            <a:endParaRPr lang="en-US" altLang="en-US" dirty="0"/>
          </a:p>
        </p:txBody>
      </p:sp>
      <p:sp>
        <p:nvSpPr>
          <p:cNvPr id="4" name="Footer Placeholder 3">
            <a:extLst>
              <a:ext uri="{FF2B5EF4-FFF2-40B4-BE49-F238E27FC236}">
                <a16:creationId xmlns:a16="http://schemas.microsoft.com/office/drawing/2014/main" id="{C1182270-55C8-4426-B0C9-F966D012185E}"/>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5" name="Slide Number Placeholder 4">
            <a:extLst>
              <a:ext uri="{FF2B5EF4-FFF2-40B4-BE49-F238E27FC236}">
                <a16:creationId xmlns:a16="http://schemas.microsoft.com/office/drawing/2014/main" id="{1290AFE9-ADD6-414F-AA93-3AD558E4804A}"/>
              </a:ext>
            </a:extLst>
          </p:cNvPr>
          <p:cNvSpPr>
            <a:spLocks noGrp="1"/>
          </p:cNvSpPr>
          <p:nvPr>
            <p:ph type="sldNum" idx="12"/>
          </p:nvPr>
        </p:nvSpPr>
        <p:spPr/>
        <p:txBody>
          <a:bodyPr/>
          <a:lstStyle/>
          <a:p>
            <a:pPr>
              <a:defRPr/>
            </a:pPr>
            <a:fld id="{5ADDA12D-926A-4457-9E04-5FDF150FC22F}" type="slidenum">
              <a:rPr lang="en-US" altLang="en-US" smtClean="0"/>
              <a:pPr>
                <a:defRPr/>
              </a:pPr>
              <a:t>32</a:t>
            </a:fld>
            <a:endParaRPr lang="en-US" altLang="en-US" dirty="0"/>
          </a:p>
        </p:txBody>
      </p:sp>
    </p:spTree>
    <p:extLst>
      <p:ext uri="{BB962C8B-B14F-4D97-AF65-F5344CB8AC3E}">
        <p14:creationId xmlns:p14="http://schemas.microsoft.com/office/powerpoint/2010/main" val="4240782227"/>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hape 164">
            <a:extLst>
              <a:ext uri="{FF2B5EF4-FFF2-40B4-BE49-F238E27FC236}">
                <a16:creationId xmlns:a16="http://schemas.microsoft.com/office/drawing/2014/main" id="{0F270F0A-7C04-436F-B310-1C45B5C7A441}"/>
              </a:ext>
            </a:extLst>
          </p:cNvPr>
          <p:cNvSpPr>
            <a:spLocks noChangeArrowheads="1"/>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0964" name="Shape 165">
            <a:extLst>
              <a:ext uri="{FF2B5EF4-FFF2-40B4-BE49-F238E27FC236}">
                <a16:creationId xmlns:a16="http://schemas.microsoft.com/office/drawing/2014/main" id="{4D4A3D2F-ACBE-4E6B-A609-EC48AC6E3FC5}"/>
              </a:ext>
            </a:extLst>
          </p:cNvPr>
          <p:cNvSpPr>
            <a:spLocks noChangeArrowheads="1"/>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0968" name="Shape 170">
            <a:extLst>
              <a:ext uri="{FF2B5EF4-FFF2-40B4-BE49-F238E27FC236}">
                <a16:creationId xmlns:a16="http://schemas.microsoft.com/office/drawing/2014/main" id="{F99C1B09-408E-403D-938E-892BF209C4A5}"/>
              </a:ext>
            </a:extLst>
          </p:cNvPr>
          <p:cNvSpPr txBox="1">
            <a:spLocks noGrp="1"/>
          </p:cNvSpPr>
          <p:nvPr>
            <p:ph type="title"/>
          </p:nvPr>
        </p:nvSpPr>
        <p:spPr>
          <a:xfrm>
            <a:off x="795020" y="567690"/>
            <a:ext cx="8006080" cy="1143000"/>
          </a:xfrm>
        </p:spPr>
        <p:txBody>
          <a:bodyPr lIns="50800" tIns="50800" rIns="132075" bIns="50800"/>
          <a:lstStyle/>
          <a:p>
            <a:pPr marL="38100" indent="0">
              <a:spcBef>
                <a:spcPct val="0"/>
              </a:spcBef>
              <a:spcAft>
                <a:spcPct val="0"/>
              </a:spcAft>
              <a:buClr>
                <a:srgbClr val="000000"/>
              </a:buClr>
              <a:buSzPct val="25000"/>
            </a:pPr>
            <a:r>
              <a:rPr lang="en-US" dirty="0"/>
              <a:t>Various Data Types</a:t>
            </a:r>
            <a:br>
              <a:rPr lang="en-US" dirty="0"/>
            </a:br>
            <a:r>
              <a:rPr lang="en-US" dirty="0"/>
              <a:t>Enumeration Types</a:t>
            </a:r>
            <a:endPar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endParaRPr>
          </a:p>
        </p:txBody>
      </p:sp>
      <p:sp>
        <p:nvSpPr>
          <p:cNvPr id="40969" name="Rectangle 9">
            <a:extLst>
              <a:ext uri="{FF2B5EF4-FFF2-40B4-BE49-F238E27FC236}">
                <a16:creationId xmlns:a16="http://schemas.microsoft.com/office/drawing/2014/main" id="{E43DD508-5ED8-4E71-8240-1DE01DFCDB09}"/>
              </a:ext>
            </a:extLst>
          </p:cNvPr>
          <p:cNvSpPr txBox="1">
            <a:spLocks noGrp="1"/>
          </p:cNvSpPr>
          <p:nvPr>
            <p:ph type="body" idx="1"/>
          </p:nvPr>
        </p:nvSpPr>
        <p:spPr>
          <a:xfrm>
            <a:off x="213360" y="1748790"/>
            <a:ext cx="3729990" cy="5029200"/>
          </a:xfrm>
        </p:spPr>
        <p:txBody>
          <a:bodyPr>
            <a:normAutofit/>
          </a:bodyPr>
          <a:lstStyle/>
          <a:p>
            <a:pPr marL="381000" indent="-165100">
              <a:spcBef>
                <a:spcPct val="0"/>
              </a:spcBef>
              <a:spcAft>
                <a:spcPct val="0"/>
              </a:spcAft>
              <a:buClr>
                <a:srgbClr val="000000"/>
              </a:buClr>
              <a:buSzTx/>
              <a:buFont typeface="Times New Roman" panose="02020603050405020304" pitchFamily="18" charset="0"/>
              <a:buChar char="•"/>
            </a:pP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An enumeration type or enumerable type consists of a (typically small) finite set of values explicitly enumerated by the programmer.</a:t>
            </a:r>
          </a:p>
          <a:p>
            <a:pPr marL="730250" lvl="1" indent="-165100">
              <a:spcBef>
                <a:spcPct val="0"/>
              </a:spcBef>
              <a:spcAft>
                <a:spcPct val="0"/>
              </a:spcAft>
              <a:buClr>
                <a:srgbClr val="000000"/>
              </a:buClr>
              <a:buSzTx/>
              <a:buFont typeface="Times New Roman" panose="02020603050405020304" pitchFamily="18" charset="0"/>
              <a:buChar char="•"/>
            </a:pPr>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Thus, an enumeration type is also an ordinal type.  </a:t>
            </a:r>
          </a:p>
        </p:txBody>
      </p:sp>
      <p:pic>
        <p:nvPicPr>
          <p:cNvPr id="2" name="Picture 1">
            <a:extLst>
              <a:ext uri="{FF2B5EF4-FFF2-40B4-BE49-F238E27FC236}">
                <a16:creationId xmlns:a16="http://schemas.microsoft.com/office/drawing/2014/main" id="{DCF2C9D6-3AA5-4458-9C52-73E1A352C779}"/>
              </a:ext>
            </a:extLst>
          </p:cNvPr>
          <p:cNvPicPr>
            <a:picLocks noChangeAspect="1"/>
          </p:cNvPicPr>
          <p:nvPr/>
        </p:nvPicPr>
        <p:blipFill>
          <a:blip r:embed="rId3"/>
          <a:stretch>
            <a:fillRect/>
          </a:stretch>
        </p:blipFill>
        <p:spPr>
          <a:xfrm>
            <a:off x="3949000" y="1939290"/>
            <a:ext cx="5042600" cy="3855720"/>
          </a:xfrm>
          <a:prstGeom prst="rect">
            <a:avLst/>
          </a:prstGeom>
        </p:spPr>
      </p:pic>
      <p:sp>
        <p:nvSpPr>
          <p:cNvPr id="3" name="Date Placeholder 2">
            <a:extLst>
              <a:ext uri="{FF2B5EF4-FFF2-40B4-BE49-F238E27FC236}">
                <a16:creationId xmlns:a16="http://schemas.microsoft.com/office/drawing/2014/main" id="{F73F81F5-DB59-442E-A827-C27FD5DE58C2}"/>
              </a:ext>
            </a:extLst>
          </p:cNvPr>
          <p:cNvSpPr>
            <a:spLocks noGrp="1"/>
          </p:cNvSpPr>
          <p:nvPr>
            <p:ph type="dt" idx="10"/>
          </p:nvPr>
        </p:nvSpPr>
        <p:spPr/>
        <p:txBody>
          <a:bodyPr/>
          <a:lstStyle/>
          <a:p>
            <a:pPr>
              <a:defRPr/>
            </a:pPr>
            <a:endParaRPr lang="en-US" altLang="en-US" dirty="0"/>
          </a:p>
        </p:txBody>
      </p:sp>
      <p:sp>
        <p:nvSpPr>
          <p:cNvPr id="4" name="Footer Placeholder 3">
            <a:extLst>
              <a:ext uri="{FF2B5EF4-FFF2-40B4-BE49-F238E27FC236}">
                <a16:creationId xmlns:a16="http://schemas.microsoft.com/office/drawing/2014/main" id="{170BE041-E90F-4563-8D16-8BA0A88558DA}"/>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5" name="Slide Number Placeholder 4">
            <a:extLst>
              <a:ext uri="{FF2B5EF4-FFF2-40B4-BE49-F238E27FC236}">
                <a16:creationId xmlns:a16="http://schemas.microsoft.com/office/drawing/2014/main" id="{67ED22F7-EB87-4BED-9583-9EA3BF763C67}"/>
              </a:ext>
            </a:extLst>
          </p:cNvPr>
          <p:cNvSpPr>
            <a:spLocks noGrp="1"/>
          </p:cNvSpPr>
          <p:nvPr>
            <p:ph type="sldNum" idx="12"/>
          </p:nvPr>
        </p:nvSpPr>
        <p:spPr/>
        <p:txBody>
          <a:bodyPr/>
          <a:lstStyle/>
          <a:p>
            <a:pPr>
              <a:defRPr/>
            </a:pPr>
            <a:fld id="{5ADDA12D-926A-4457-9E04-5FDF150FC22F}" type="slidenum">
              <a:rPr lang="en-US" altLang="en-US" smtClean="0"/>
              <a:pPr>
                <a:defRPr/>
              </a:pPr>
              <a:t>33</a:t>
            </a:fld>
            <a:endParaRPr lang="en-US" altLang="en-US" dirty="0"/>
          </a:p>
        </p:txBody>
      </p:sp>
    </p:spTree>
    <p:extLst>
      <p:ext uri="{BB962C8B-B14F-4D97-AF65-F5344CB8AC3E}">
        <p14:creationId xmlns:p14="http://schemas.microsoft.com/office/powerpoint/2010/main" val="3398465868"/>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hape 164">
            <a:extLst>
              <a:ext uri="{FF2B5EF4-FFF2-40B4-BE49-F238E27FC236}">
                <a16:creationId xmlns:a16="http://schemas.microsoft.com/office/drawing/2014/main" id="{768BB412-9C19-420D-A747-3F5E7925A062}"/>
              </a:ext>
            </a:extLst>
          </p:cNvPr>
          <p:cNvSpPr>
            <a:spLocks noChangeArrowheads="1"/>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3014" name="Shape 167">
            <a:extLst>
              <a:ext uri="{FF2B5EF4-FFF2-40B4-BE49-F238E27FC236}">
                <a16:creationId xmlns:a16="http://schemas.microsoft.com/office/drawing/2014/main" id="{6D6DFF1B-1C36-4436-9E45-1BCC637421F2}"/>
              </a:ext>
            </a:extLst>
          </p:cNvPr>
          <p:cNvSpPr>
            <a:spLocks noChangeArrowheads="1"/>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3016" name="Shape 170">
            <a:extLst>
              <a:ext uri="{FF2B5EF4-FFF2-40B4-BE49-F238E27FC236}">
                <a16:creationId xmlns:a16="http://schemas.microsoft.com/office/drawing/2014/main" id="{BD9E8929-495C-4732-B22E-D6A1F4C61B35}"/>
              </a:ext>
            </a:extLst>
          </p:cNvPr>
          <p:cNvSpPr txBox="1">
            <a:spLocks noGrp="1"/>
          </p:cNvSpPr>
          <p:nvPr>
            <p:ph type="title"/>
          </p:nvPr>
        </p:nvSpPr>
        <p:spPr>
          <a:xfrm>
            <a:off x="857250" y="228600"/>
            <a:ext cx="8058150" cy="1497330"/>
          </a:xfrm>
        </p:spPr>
        <p:txBody>
          <a:bodyPr lIns="50800" tIns="50800" rIns="132075" bIns="50800"/>
          <a:lstStyle/>
          <a:p>
            <a:pPr marL="38100" indent="0" eaLnBrk="1" hangingPunct="1">
              <a:spcBef>
                <a:spcPct val="0"/>
              </a:spcBef>
              <a:spcAft>
                <a:spcPct val="0"/>
              </a:spcAft>
              <a:buClr>
                <a:srgbClr val="000000"/>
              </a:buClr>
              <a:buSzPct val="25000"/>
              <a:buFont typeface="Arial Black" panose="020B0A04020102020204" pitchFamily="34" charset="0"/>
              <a:buNone/>
            </a:pP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Various Data Types</a:t>
            </a:r>
            <a:b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b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Subrange Type</a:t>
            </a:r>
          </a:p>
        </p:txBody>
      </p:sp>
      <p:sp>
        <p:nvSpPr>
          <p:cNvPr id="43017" name="Rectangle 9">
            <a:extLst>
              <a:ext uri="{FF2B5EF4-FFF2-40B4-BE49-F238E27FC236}">
                <a16:creationId xmlns:a16="http://schemas.microsoft.com/office/drawing/2014/main" id="{2E9A1A35-4848-4BEB-A228-A489744DD84E}"/>
              </a:ext>
            </a:extLst>
          </p:cNvPr>
          <p:cNvSpPr txBox="1">
            <a:spLocks noGrp="1"/>
          </p:cNvSpPr>
          <p:nvPr>
            <p:ph type="body" idx="1"/>
          </p:nvPr>
        </p:nvSpPr>
        <p:spPr>
          <a:xfrm>
            <a:off x="241300" y="1863089"/>
            <a:ext cx="8839200" cy="4301173"/>
          </a:xfrm>
        </p:spPr>
        <p:txBody>
          <a:bodyPr>
            <a:normAutofit fontScale="92500"/>
          </a:bodyPr>
          <a:lstStyle/>
          <a:p>
            <a:pPr marL="704850" indent="-457200">
              <a:spcAft>
                <a:spcPct val="0"/>
              </a:spcAft>
              <a:buClr>
                <a:srgbClr val="000000"/>
              </a:buClr>
              <a:buSzTx/>
              <a:buFont typeface="Arial" panose="020B0604020202020204" pitchFamily="34"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The subrange type is a contiguous sequence of an ordinal type. E.g., we could define a subrange types as follows:</a:t>
            </a:r>
          </a:p>
          <a:p>
            <a:pPr marL="1454150" lvl="2" indent="-457200">
              <a:spcAft>
                <a:spcPct val="0"/>
              </a:spcAft>
              <a:buClr>
                <a:srgbClr val="000000"/>
              </a:buClr>
              <a:buSzTx/>
              <a:buFont typeface="Arial" panose="020B0604020202020204" pitchFamily="34" charset="0"/>
              <a:buChar char="•"/>
              <a:tabLst>
                <a:tab pos="4286250" algn="l"/>
              </a:tabLst>
            </a:pPr>
            <a:r>
              <a:rPr lang="en-US" altLang="en-US" dirty="0">
                <a:solidFill>
                  <a:srgbClr val="000000"/>
                </a:solidFill>
                <a:latin typeface="Courier New" panose="02070309020205020404" pitchFamily="49" charset="0"/>
                <a:cs typeface="Courier New" panose="02070309020205020404" pitchFamily="49" charset="0"/>
                <a:sym typeface="Times New Roman" panose="02020603050405020304" pitchFamily="18" charset="0"/>
              </a:rPr>
              <a:t>type teen = 13 . . 19;</a:t>
            </a:r>
          </a:p>
          <a:p>
            <a:pPr marL="1454150" lvl="2" indent="-457200">
              <a:spcAft>
                <a:spcPct val="0"/>
              </a:spcAft>
              <a:buClr>
                <a:srgbClr val="000000"/>
              </a:buClr>
              <a:buSzTx/>
              <a:buFont typeface="Arial" panose="020B0604020202020204" pitchFamily="34" charset="0"/>
              <a:buChar char="•"/>
              <a:tabLst>
                <a:tab pos="4286250" algn="l"/>
              </a:tabLst>
            </a:pPr>
            <a:r>
              <a:rPr lang="en-US" altLang="en-US" dirty="0">
                <a:solidFill>
                  <a:srgbClr val="000000"/>
                </a:solidFill>
                <a:latin typeface="Courier New" panose="02070309020205020404" pitchFamily="49" charset="0"/>
                <a:cs typeface="Courier New" panose="02070309020205020404" pitchFamily="49" charset="0"/>
                <a:sym typeface="Times New Roman" panose="02020603050405020304" pitchFamily="18" charset="0"/>
              </a:rPr>
              <a:t>type </a:t>
            </a:r>
            <a:r>
              <a:rPr lang="en-US" altLang="en-US" dirty="0" err="1">
                <a:solidFill>
                  <a:srgbClr val="000000"/>
                </a:solidFill>
                <a:latin typeface="Courier New" panose="02070309020205020404" pitchFamily="49" charset="0"/>
                <a:cs typeface="Courier New" panose="02070309020205020404" pitchFamily="49" charset="0"/>
                <a:sym typeface="Times New Roman" panose="02020603050405020304" pitchFamily="18" charset="0"/>
              </a:rPr>
              <a:t>test_score</a:t>
            </a:r>
            <a:r>
              <a:rPr lang="en-US" altLang="en-US" dirty="0">
                <a:solidFill>
                  <a:srgbClr val="000000"/>
                </a:solidFill>
                <a:latin typeface="Courier New" panose="02070309020205020404" pitchFamily="49" charset="0"/>
                <a:cs typeface="Courier New" panose="02070309020205020404" pitchFamily="49" charset="0"/>
                <a:sym typeface="Times New Roman" panose="02020603050405020304" pitchFamily="18" charset="0"/>
              </a:rPr>
              <a:t> = 0 . . 100;</a:t>
            </a:r>
          </a:p>
          <a:p>
            <a:pPr marL="1454150" lvl="2" indent="-457200">
              <a:spcAft>
                <a:spcPct val="0"/>
              </a:spcAft>
              <a:buClr>
                <a:srgbClr val="000000"/>
              </a:buClr>
              <a:buSzTx/>
              <a:buFont typeface="Arial" panose="020B0604020202020204" pitchFamily="34" charset="0"/>
              <a:buChar char="•"/>
              <a:tabLst>
                <a:tab pos="4286250" algn="l"/>
              </a:tabLst>
            </a:pPr>
            <a:r>
              <a:rPr lang="en-US" altLang="en-US" dirty="0">
                <a:solidFill>
                  <a:srgbClr val="000000"/>
                </a:solidFill>
                <a:latin typeface="Courier New" panose="02070309020205020404" pitchFamily="49" charset="0"/>
                <a:cs typeface="Courier New" panose="02070309020205020404" pitchFamily="49" charset="0"/>
                <a:sym typeface="Times New Roman" panose="02020603050405020304" pitchFamily="18" charset="0"/>
              </a:rPr>
              <a:t>type workday = MONDAY . . FRIDAY;</a:t>
            </a:r>
          </a:p>
          <a:p>
            <a:pPr marL="704850" indent="-457200">
              <a:spcAft>
                <a:spcPct val="0"/>
              </a:spcAft>
              <a:buClr>
                <a:srgbClr val="000000"/>
              </a:buClr>
              <a:buSzTx/>
              <a:buFont typeface="Arial" panose="020B0604020202020204" pitchFamily="34"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Subrange types are defined in PASCAL and all languages derived from it.</a:t>
            </a:r>
          </a:p>
          <a:p>
            <a:pPr marL="704850" indent="-457200">
              <a:spcAft>
                <a:spcPct val="0"/>
              </a:spcAft>
              <a:buClr>
                <a:srgbClr val="000000"/>
              </a:buClr>
              <a:buSzTx/>
              <a:buFont typeface="Arial" panose="020B0604020202020204" pitchFamily="34"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They are also defined in Python, and frequently used as a constraint to define a subset of a data type:</a:t>
            </a:r>
          </a:p>
          <a:p>
            <a:pPr marL="1054100" lvl="1" indent="-457200">
              <a:spcAft>
                <a:spcPct val="0"/>
              </a:spcAft>
              <a:buClr>
                <a:srgbClr val="000000"/>
              </a:buClr>
              <a:buSzTx/>
              <a:buFont typeface="Arial" panose="020B0604020202020204" pitchFamily="34" charset="0"/>
              <a:buChar char="•"/>
              <a:tabLst>
                <a:tab pos="4229100" algn="l"/>
              </a:tabLst>
            </a:pPr>
            <a:r>
              <a:rPr lang="en-US" altLang="en-US" dirty="0">
                <a:solidFill>
                  <a:srgbClr val="000000"/>
                </a:solidFill>
                <a:latin typeface="Courier New" panose="02070309020205020404" pitchFamily="49" charset="0"/>
                <a:cs typeface="Courier New" panose="02070309020205020404" pitchFamily="49" charset="0"/>
                <a:sym typeface="Times New Roman" panose="02020603050405020304" pitchFamily="18" charset="0"/>
              </a:rPr>
              <a:t>for x in range(1:10):</a:t>
            </a:r>
          </a:p>
        </p:txBody>
      </p:sp>
      <p:sp>
        <p:nvSpPr>
          <p:cNvPr id="2" name="Date Placeholder 1">
            <a:extLst>
              <a:ext uri="{FF2B5EF4-FFF2-40B4-BE49-F238E27FC236}">
                <a16:creationId xmlns:a16="http://schemas.microsoft.com/office/drawing/2014/main" id="{6188B708-FF61-4817-A178-95EAB57D1E05}"/>
              </a:ext>
            </a:extLst>
          </p:cNvPr>
          <p:cNvSpPr>
            <a:spLocks noGrp="1"/>
          </p:cNvSpPr>
          <p:nvPr>
            <p:ph type="dt" idx="10"/>
          </p:nvPr>
        </p:nvSpPr>
        <p:spPr/>
        <p:txBody>
          <a:bodyPr/>
          <a:lstStyle/>
          <a:p>
            <a:pPr>
              <a:defRPr/>
            </a:pPr>
            <a:endParaRPr lang="en-US" altLang="en-US" dirty="0"/>
          </a:p>
        </p:txBody>
      </p:sp>
      <p:sp>
        <p:nvSpPr>
          <p:cNvPr id="3" name="Footer Placeholder 2">
            <a:extLst>
              <a:ext uri="{FF2B5EF4-FFF2-40B4-BE49-F238E27FC236}">
                <a16:creationId xmlns:a16="http://schemas.microsoft.com/office/drawing/2014/main" id="{89E1AF94-1425-4165-995E-94AA86CD9536}"/>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4" name="Slide Number Placeholder 3">
            <a:extLst>
              <a:ext uri="{FF2B5EF4-FFF2-40B4-BE49-F238E27FC236}">
                <a16:creationId xmlns:a16="http://schemas.microsoft.com/office/drawing/2014/main" id="{725F1C87-310C-42FB-A36C-31432E6B9F07}"/>
              </a:ext>
            </a:extLst>
          </p:cNvPr>
          <p:cNvSpPr>
            <a:spLocks noGrp="1"/>
          </p:cNvSpPr>
          <p:nvPr>
            <p:ph type="sldNum" idx="12"/>
          </p:nvPr>
        </p:nvSpPr>
        <p:spPr/>
        <p:txBody>
          <a:bodyPr/>
          <a:lstStyle/>
          <a:p>
            <a:pPr>
              <a:defRPr/>
            </a:pPr>
            <a:fld id="{5ADDA12D-926A-4457-9E04-5FDF150FC22F}" type="slidenum">
              <a:rPr lang="en-US" altLang="en-US" smtClean="0"/>
              <a:pPr>
                <a:defRPr/>
              </a:pPr>
              <a:t>34</a:t>
            </a:fld>
            <a:endParaRPr lang="en-US" altLang="en-US" dirty="0"/>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hape 164">
            <a:extLst>
              <a:ext uri="{FF2B5EF4-FFF2-40B4-BE49-F238E27FC236}">
                <a16:creationId xmlns:a16="http://schemas.microsoft.com/office/drawing/2014/main" id="{768BB412-9C19-420D-A747-3F5E7925A062}"/>
              </a:ext>
            </a:extLst>
          </p:cNvPr>
          <p:cNvSpPr>
            <a:spLocks noChangeArrowheads="1"/>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3014" name="Shape 167">
            <a:extLst>
              <a:ext uri="{FF2B5EF4-FFF2-40B4-BE49-F238E27FC236}">
                <a16:creationId xmlns:a16="http://schemas.microsoft.com/office/drawing/2014/main" id="{6D6DFF1B-1C36-4436-9E45-1BCC637421F2}"/>
              </a:ext>
            </a:extLst>
          </p:cNvPr>
          <p:cNvSpPr>
            <a:spLocks noChangeArrowheads="1"/>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3016" name="Shape 170">
            <a:extLst>
              <a:ext uri="{FF2B5EF4-FFF2-40B4-BE49-F238E27FC236}">
                <a16:creationId xmlns:a16="http://schemas.microsoft.com/office/drawing/2014/main" id="{BD9E8929-495C-4732-B22E-D6A1F4C61B35}"/>
              </a:ext>
            </a:extLst>
          </p:cNvPr>
          <p:cNvSpPr txBox="1">
            <a:spLocks noGrp="1"/>
          </p:cNvSpPr>
          <p:nvPr>
            <p:ph type="title"/>
          </p:nvPr>
        </p:nvSpPr>
        <p:spPr>
          <a:xfrm>
            <a:off x="857250" y="228600"/>
            <a:ext cx="8058150" cy="1497330"/>
          </a:xfrm>
        </p:spPr>
        <p:txBody>
          <a:bodyPr lIns="50800" tIns="50800" rIns="132075" bIns="50800"/>
          <a:lstStyle/>
          <a:p>
            <a:pPr marL="38100" indent="0" eaLnBrk="1" hangingPunct="1">
              <a:spcBef>
                <a:spcPct val="0"/>
              </a:spcBef>
              <a:spcAft>
                <a:spcPct val="0"/>
              </a:spcAft>
              <a:buClr>
                <a:srgbClr val="000000"/>
              </a:buClr>
              <a:buSzPct val="25000"/>
              <a:buFont typeface="Arial Black" panose="020B0A04020102020204" pitchFamily="34" charset="0"/>
              <a:buNone/>
            </a:pP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Various Data Types</a:t>
            </a:r>
            <a:b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b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Composite Type</a:t>
            </a:r>
          </a:p>
        </p:txBody>
      </p:sp>
      <p:sp>
        <p:nvSpPr>
          <p:cNvPr id="43017" name="Rectangle 9">
            <a:extLst>
              <a:ext uri="{FF2B5EF4-FFF2-40B4-BE49-F238E27FC236}">
                <a16:creationId xmlns:a16="http://schemas.microsoft.com/office/drawing/2014/main" id="{2E9A1A35-4848-4BEB-A228-A489744DD84E}"/>
              </a:ext>
            </a:extLst>
          </p:cNvPr>
          <p:cNvSpPr txBox="1">
            <a:spLocks noGrp="1"/>
          </p:cNvSpPr>
          <p:nvPr>
            <p:ph type="body" idx="1"/>
          </p:nvPr>
        </p:nvSpPr>
        <p:spPr>
          <a:xfrm>
            <a:off x="241300" y="1863089"/>
            <a:ext cx="8445500" cy="4301173"/>
          </a:xfrm>
        </p:spPr>
        <p:txBody>
          <a:bodyPr>
            <a:normAutofit/>
          </a:bodyPr>
          <a:lstStyle/>
          <a:p>
            <a:pPr marL="704850" indent="-457200">
              <a:spcAft>
                <a:spcPct val="0"/>
              </a:spcAft>
              <a:buClr>
                <a:srgbClr val="000000"/>
              </a:buClr>
              <a:buSzTx/>
              <a:buFont typeface="Arial" panose="020B0604020202020204" pitchFamily="34" charset="0"/>
              <a:buChar char="•"/>
            </a:pP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 composite data type or a compound data type is a type that can be constructed from the language’s primitive data types and other composite types.</a:t>
            </a:r>
          </a:p>
          <a:p>
            <a:pPr marL="1054100" lvl="1" indent="-457200">
              <a:spcAft>
                <a:spcPct val="0"/>
              </a:spcAft>
              <a:buClr>
                <a:srgbClr val="000000"/>
              </a:buClr>
              <a:buSzTx/>
              <a:buFont typeface="Arial" panose="020B0604020202020204" pitchFamily="34" charset="0"/>
              <a:buChar char="•"/>
            </a:pPr>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Record (or union)</a:t>
            </a:r>
          </a:p>
          <a:p>
            <a:pPr marL="1054100" lvl="1" indent="-457200">
              <a:spcAft>
                <a:spcPct val="0"/>
              </a:spcAft>
              <a:buClr>
                <a:srgbClr val="000000"/>
              </a:buClr>
              <a:buSzTx/>
              <a:buFont typeface="Arial" panose="020B0604020202020204" pitchFamily="34" charset="0"/>
              <a:buChar char="•"/>
            </a:pPr>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Array</a:t>
            </a:r>
          </a:p>
          <a:p>
            <a:pPr marL="1054100" lvl="1" indent="-457200">
              <a:spcAft>
                <a:spcPct val="0"/>
              </a:spcAft>
              <a:buClr>
                <a:srgbClr val="000000"/>
              </a:buClr>
              <a:buSzTx/>
              <a:buFont typeface="Arial" panose="020B0604020202020204" pitchFamily="34" charset="0"/>
              <a:buChar char="•"/>
            </a:pPr>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Set</a:t>
            </a:r>
          </a:p>
          <a:p>
            <a:pPr marL="1054100" lvl="1" indent="-457200">
              <a:spcAft>
                <a:spcPct val="0"/>
              </a:spcAft>
              <a:buClr>
                <a:srgbClr val="000000"/>
              </a:buClr>
              <a:buSzTx/>
              <a:buFont typeface="Arial" panose="020B0604020202020204" pitchFamily="34" charset="0"/>
              <a:buChar char="•"/>
            </a:pPr>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List</a:t>
            </a:r>
          </a:p>
          <a:p>
            <a:pPr marL="1054100" lvl="1" indent="-457200">
              <a:spcAft>
                <a:spcPct val="0"/>
              </a:spcAft>
              <a:buClr>
                <a:srgbClr val="000000"/>
              </a:buClr>
              <a:buSzTx/>
              <a:buFont typeface="Arial" panose="020B0604020202020204" pitchFamily="34" charset="0"/>
              <a:buChar char="•"/>
            </a:pPr>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Map</a:t>
            </a:r>
          </a:p>
          <a:p>
            <a:pPr marL="1054100" lvl="1" indent="-457200">
              <a:spcAft>
                <a:spcPct val="0"/>
              </a:spcAft>
              <a:buClr>
                <a:srgbClr val="000000"/>
              </a:buClr>
              <a:buSzTx/>
              <a:buFont typeface="Arial" panose="020B0604020202020204" pitchFamily="34" charset="0"/>
              <a:buChar char="•"/>
            </a:pPr>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Files</a:t>
            </a:r>
          </a:p>
          <a:p>
            <a:pPr marL="1054100" lvl="1" indent="-457200">
              <a:spcAft>
                <a:spcPct val="0"/>
              </a:spcAft>
              <a:buClr>
                <a:srgbClr val="000000"/>
              </a:buClr>
              <a:buSzTx/>
              <a:buFont typeface="Arial" panose="020B0604020202020204" pitchFamily="34" charset="0"/>
              <a:buChar char="•"/>
            </a:pPr>
            <a:endParaRPr lang="en-US" altLang="en-US" sz="2000" dirty="0">
              <a:solidFill>
                <a:srgbClr val="000000"/>
              </a:solidFill>
              <a:latin typeface="Courier New" panose="02070309020205020404" pitchFamily="49" charset="0"/>
              <a:cs typeface="Courier New" panose="02070309020205020404" pitchFamily="49" charset="0"/>
              <a:sym typeface="Times New Roman" panose="02020603050405020304" pitchFamily="18" charset="0"/>
            </a:endParaRPr>
          </a:p>
        </p:txBody>
      </p:sp>
      <p:sp>
        <p:nvSpPr>
          <p:cNvPr id="2" name="Date Placeholder 1">
            <a:extLst>
              <a:ext uri="{FF2B5EF4-FFF2-40B4-BE49-F238E27FC236}">
                <a16:creationId xmlns:a16="http://schemas.microsoft.com/office/drawing/2014/main" id="{96AC07D8-55F8-472D-B4EE-CF6E3C42D4BA}"/>
              </a:ext>
            </a:extLst>
          </p:cNvPr>
          <p:cNvSpPr>
            <a:spLocks noGrp="1"/>
          </p:cNvSpPr>
          <p:nvPr>
            <p:ph type="dt" idx="10"/>
          </p:nvPr>
        </p:nvSpPr>
        <p:spPr/>
        <p:txBody>
          <a:bodyPr/>
          <a:lstStyle/>
          <a:p>
            <a:pPr>
              <a:defRPr/>
            </a:pPr>
            <a:endParaRPr lang="en-US" altLang="en-US" dirty="0"/>
          </a:p>
        </p:txBody>
      </p:sp>
      <p:sp>
        <p:nvSpPr>
          <p:cNvPr id="3" name="Footer Placeholder 2">
            <a:extLst>
              <a:ext uri="{FF2B5EF4-FFF2-40B4-BE49-F238E27FC236}">
                <a16:creationId xmlns:a16="http://schemas.microsoft.com/office/drawing/2014/main" id="{8AF6D89F-0315-4A65-98E7-7B736A4110A1}"/>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4" name="Slide Number Placeholder 3">
            <a:extLst>
              <a:ext uri="{FF2B5EF4-FFF2-40B4-BE49-F238E27FC236}">
                <a16:creationId xmlns:a16="http://schemas.microsoft.com/office/drawing/2014/main" id="{4895E86E-4B79-44C1-B832-EDEC725339C1}"/>
              </a:ext>
            </a:extLst>
          </p:cNvPr>
          <p:cNvSpPr>
            <a:spLocks noGrp="1"/>
          </p:cNvSpPr>
          <p:nvPr>
            <p:ph type="sldNum" idx="12"/>
          </p:nvPr>
        </p:nvSpPr>
        <p:spPr/>
        <p:txBody>
          <a:bodyPr/>
          <a:lstStyle/>
          <a:p>
            <a:pPr>
              <a:defRPr/>
            </a:pPr>
            <a:fld id="{5ADDA12D-926A-4457-9E04-5FDF150FC22F}" type="slidenum">
              <a:rPr lang="en-US" altLang="en-US" smtClean="0"/>
              <a:pPr>
                <a:defRPr/>
              </a:pPr>
              <a:t>35</a:t>
            </a:fld>
            <a:endParaRPr lang="en-US" altLang="en-US" dirty="0"/>
          </a:p>
        </p:txBody>
      </p:sp>
    </p:spTree>
    <p:extLst>
      <p:ext uri="{BB962C8B-B14F-4D97-AF65-F5344CB8AC3E}">
        <p14:creationId xmlns:p14="http://schemas.microsoft.com/office/powerpoint/2010/main" val="3296464033"/>
      </p:ext>
    </p:extLst>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Shape 164">
            <a:extLst>
              <a:ext uri="{FF2B5EF4-FFF2-40B4-BE49-F238E27FC236}">
                <a16:creationId xmlns:a16="http://schemas.microsoft.com/office/drawing/2014/main" id="{B79E6704-29C8-4DDD-AE7A-AE2E35EC63E7}"/>
              </a:ext>
            </a:extLst>
          </p:cNvPr>
          <p:cNvSpPr>
            <a:spLocks noChangeArrowheads="1"/>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7108" name="Shape 165">
            <a:extLst>
              <a:ext uri="{FF2B5EF4-FFF2-40B4-BE49-F238E27FC236}">
                <a16:creationId xmlns:a16="http://schemas.microsoft.com/office/drawing/2014/main" id="{D4FB9686-013F-4F74-9E75-9900CFD76A4E}"/>
              </a:ext>
            </a:extLst>
          </p:cNvPr>
          <p:cNvSpPr>
            <a:spLocks noChangeArrowheads="1"/>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7112" name="Shape 170">
            <a:extLst>
              <a:ext uri="{FF2B5EF4-FFF2-40B4-BE49-F238E27FC236}">
                <a16:creationId xmlns:a16="http://schemas.microsoft.com/office/drawing/2014/main" id="{4A21CCF0-C767-412C-9081-36663214E55A}"/>
              </a:ext>
            </a:extLst>
          </p:cNvPr>
          <p:cNvSpPr txBox="1">
            <a:spLocks noGrp="1"/>
          </p:cNvSpPr>
          <p:nvPr>
            <p:ph type="title"/>
          </p:nvPr>
        </p:nvSpPr>
        <p:spPr>
          <a:xfrm>
            <a:off x="901700" y="594360"/>
            <a:ext cx="7708900" cy="1143000"/>
          </a:xfrm>
        </p:spPr>
        <p:txBody>
          <a:bodyPr lIns="50800" tIns="50800" rIns="132075" bIns="50800"/>
          <a:lstStyle/>
          <a:p>
            <a:pPr marL="38100" indent="0" eaLnBrk="1" hangingPunct="1">
              <a:spcBef>
                <a:spcPct val="0"/>
              </a:spcBef>
              <a:spcAft>
                <a:spcPct val="0"/>
              </a:spcAft>
              <a:buClr>
                <a:srgbClr val="000000"/>
              </a:buClr>
              <a:buSzPct val="25000"/>
              <a:buFont typeface="Arial Black" panose="020B0A04020102020204" pitchFamily="34" charset="0"/>
              <a:buNone/>
            </a:pP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Various Data Types</a:t>
            </a:r>
            <a:b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b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Records</a:t>
            </a:r>
          </a:p>
        </p:txBody>
      </p:sp>
      <p:sp>
        <p:nvSpPr>
          <p:cNvPr id="47113" name="Content Placeholder 2">
            <a:extLst>
              <a:ext uri="{FF2B5EF4-FFF2-40B4-BE49-F238E27FC236}">
                <a16:creationId xmlns:a16="http://schemas.microsoft.com/office/drawing/2014/main" id="{239B163D-325E-4F40-B260-70FFC17B0B41}"/>
              </a:ext>
            </a:extLst>
          </p:cNvPr>
          <p:cNvSpPr txBox="1">
            <a:spLocks/>
          </p:cNvSpPr>
          <p:nvPr/>
        </p:nvSpPr>
        <p:spPr bwMode="auto">
          <a:xfrm>
            <a:off x="533400" y="1714500"/>
            <a:ext cx="7924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marL="381000" indent="-16510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30250" indent="-1333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30300" indent="-101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823913">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44700" indent="-1143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01900" indent="-1143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59100" indent="-1143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16300" indent="-1143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73500" indent="-1143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
                <a:srgbClr val="000000"/>
              </a:buClr>
              <a:buFont typeface="Times New Roman" panose="02020603050405020304" pitchFamily="18" charset="0"/>
              <a:buChar char="•"/>
            </a:pPr>
            <a:r>
              <a:rPr lang="en-US" altLang="en-US" sz="2800" dirty="0">
                <a:latin typeface="Times New Roman" panose="02020603050405020304" pitchFamily="18" charset="0"/>
                <a:cs typeface="Times New Roman" panose="02020603050405020304" pitchFamily="18" charset="0"/>
                <a:sym typeface="Times New Roman" panose="02020603050405020304" pitchFamily="18" charset="0"/>
              </a:rPr>
              <a:t>A record consists of a number of fields:</a:t>
            </a:r>
          </a:p>
          <a:p>
            <a:pPr lvl="1">
              <a:buClr>
                <a:srgbClr val="000000"/>
              </a:buClr>
              <a:buFont typeface="Times New Roman" panose="02020603050405020304" pitchFamily="18" charset="0"/>
              <a:buChar char="–"/>
            </a:pPr>
            <a:r>
              <a:rPr lang="en-US" altLang="en-US" sz="2800" dirty="0">
                <a:latin typeface="Times New Roman" panose="02020603050405020304" pitchFamily="18" charset="0"/>
                <a:cs typeface="Times New Roman" panose="02020603050405020304" pitchFamily="18" charset="0"/>
                <a:sym typeface="Times New Roman" panose="02020603050405020304" pitchFamily="18" charset="0"/>
              </a:rPr>
              <a:t>In C it is implemented using struct keyword:</a:t>
            </a:r>
          </a:p>
          <a:p>
            <a:pPr lvl="3">
              <a:buClr>
                <a:srgbClr val="000000"/>
              </a:buClr>
              <a:buFont typeface="Wingdings 2" panose="05020102010507070707" pitchFamily="18" charset="2"/>
              <a:buNone/>
            </a:pPr>
            <a:endParaRPr lang="en-US" altLang="en-US" sz="1800" b="1"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endParaRPr>
          </a:p>
          <a:p>
            <a:pPr lvl="3">
              <a:buClr>
                <a:srgbClr val="000000"/>
              </a:buClr>
              <a:buFont typeface="Wingdings 2" panose="05020102010507070707" pitchFamily="18" charset="2"/>
              <a:buNone/>
            </a:pPr>
            <a:endParaRPr lang="en-US" altLang="en-US" sz="1800" b="1"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endParaRPr>
          </a:p>
          <a:p>
            <a:pPr lvl="3">
              <a:buClr>
                <a:srgbClr val="000000"/>
              </a:buClr>
              <a:buFont typeface="Wingdings 2" panose="05020102010507070707" pitchFamily="18" charset="2"/>
              <a:buNone/>
            </a:pPr>
            <a:endParaRPr lang="en-US" altLang="en-US" sz="1800" b="1"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endParaRPr>
          </a:p>
          <a:p>
            <a:pPr lvl="3">
              <a:buClr>
                <a:srgbClr val="000000"/>
              </a:buClr>
              <a:buFont typeface="Wingdings 2" panose="05020102010507070707" pitchFamily="18" charset="2"/>
              <a:buNone/>
            </a:pPr>
            <a:endParaRPr lang="en-US" altLang="en-US" sz="1800" b="1"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endParaRPr>
          </a:p>
          <a:p>
            <a:pPr lvl="3">
              <a:buClr>
                <a:srgbClr val="000000"/>
              </a:buClr>
              <a:buFont typeface="Wingdings 2" panose="05020102010507070707" pitchFamily="18" charset="2"/>
              <a:buNone/>
            </a:pPr>
            <a:endParaRPr lang="en-US" altLang="en-US" sz="1800" b="1"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endParaRPr>
          </a:p>
          <a:p>
            <a:pPr lvl="3">
              <a:buClr>
                <a:srgbClr val="000000"/>
              </a:buClr>
              <a:buFont typeface="Wingdings 2" panose="05020102010507070707" pitchFamily="18" charset="2"/>
              <a:buNone/>
            </a:pPr>
            <a:endParaRPr lang="en-US" altLang="en-US" sz="1800" b="1"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endParaRPr>
          </a:p>
          <a:p>
            <a:pPr lvl="3">
              <a:buClr>
                <a:srgbClr val="000000"/>
              </a:buClr>
              <a:buFont typeface="Wingdings 2" panose="05020102010507070707" pitchFamily="18" charset="2"/>
              <a:buNone/>
            </a:pPr>
            <a:endParaRPr lang="en-US" altLang="en-US" sz="1800" b="1"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endParaRPr>
          </a:p>
          <a:p>
            <a:pPr lvl="3">
              <a:buClr>
                <a:srgbClr val="000000"/>
              </a:buClr>
              <a:buFont typeface="Wingdings 2" panose="05020102010507070707" pitchFamily="18" charset="2"/>
              <a:buNone/>
            </a:pPr>
            <a:endParaRPr lang="en-US" altLang="en-US" sz="1800" b="1" dirty="0">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endParaRPr>
          </a:p>
          <a:p>
            <a:pPr>
              <a:buClr>
                <a:srgbClr val="000000"/>
              </a:buClr>
              <a:buFont typeface="Times New Roman" panose="02020603050405020304" pitchFamily="18" charset="0"/>
              <a:buChar char="•"/>
            </a:pPr>
            <a:r>
              <a:rPr lang="en-US" altLang="en-US" sz="2800" dirty="0">
                <a:latin typeface="Times New Roman" panose="02020603050405020304" pitchFamily="18" charset="0"/>
                <a:cs typeface="Times New Roman" panose="02020603050405020304" pitchFamily="18" charset="0"/>
                <a:sym typeface="Times New Roman" panose="02020603050405020304" pitchFamily="18" charset="0"/>
              </a:rPr>
              <a:t>There is a way to access the field:</a:t>
            </a:r>
          </a:p>
          <a:p>
            <a:pPr lvl="3">
              <a:buClr>
                <a:srgbClr val="000000"/>
              </a:buClr>
              <a:buFont typeface="Wingdings 2" panose="05020102010507070707" pitchFamily="18" charset="2"/>
              <a:buNone/>
            </a:pPr>
            <a:r>
              <a:rPr lang="en-US" altLang="en-US" sz="1800" b="1" dirty="0" err="1">
                <a:latin typeface="Courier New" panose="02070309020205020404" pitchFamily="49" charset="0"/>
                <a:cs typeface="Times New Roman" panose="02020603050405020304" pitchFamily="18" charset="0"/>
                <a:sym typeface="Times New Roman" panose="02020603050405020304" pitchFamily="18" charset="0"/>
              </a:rPr>
              <a:t>foo.bar</a:t>
            </a:r>
            <a:r>
              <a:rPr lang="en-US" altLang="en-US" sz="1800" b="1" dirty="0">
                <a:latin typeface="Courier New" panose="02070309020205020404" pitchFamily="49" charset="0"/>
                <a:cs typeface="Times New Roman" panose="02020603050405020304" pitchFamily="18" charset="0"/>
                <a:sym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t> &lt;- C, C++, Java style.</a:t>
            </a:r>
          </a:p>
          <a:p>
            <a:pPr lvl="3">
              <a:buClr>
                <a:srgbClr val="000000"/>
              </a:buClr>
              <a:buFont typeface="Wingdings 2" panose="05020102010507070707" pitchFamily="18" charset="2"/>
              <a:buNone/>
            </a:pPr>
            <a:r>
              <a:rPr lang="en-US" altLang="en-US" sz="1800" b="1" dirty="0">
                <a:latin typeface="Courier New" panose="02070309020205020404" pitchFamily="49" charset="0"/>
                <a:cs typeface="Times New Roman" panose="02020603050405020304" pitchFamily="18" charset="0"/>
                <a:sym typeface="Times New Roman" panose="02020603050405020304" pitchFamily="18" charset="0"/>
              </a:rPr>
              <a:t>bar of foo</a:t>
            </a:r>
            <a: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t> &lt;- Cobol/Algol style</a:t>
            </a:r>
          </a:p>
          <a:p>
            <a:pPr lvl="3">
              <a:buClr>
                <a:srgbClr val="000000"/>
              </a:buClr>
              <a:buFont typeface="Wingdings 2" panose="05020102010507070707" pitchFamily="18" charset="2"/>
              <a:buNone/>
            </a:pPr>
            <a:endParaRPr lang="en-US" altLang="en-US" sz="2400" i="1" dirty="0">
              <a:latin typeface="Times New Roman" panose="02020603050405020304" pitchFamily="18" charset="0"/>
              <a:cs typeface="Times New Roman" panose="02020603050405020304" pitchFamily="18" charset="0"/>
              <a:sym typeface="Times New Roman" panose="02020603050405020304" pitchFamily="18" charset="0"/>
            </a:endParaRPr>
          </a:p>
          <a:p>
            <a:pPr>
              <a:buClr>
                <a:srgbClr val="000000"/>
              </a:buClr>
              <a:buFont typeface="Times New Roman" panose="02020603050405020304" pitchFamily="18" charset="0"/>
              <a:buChar char="•"/>
            </a:pPr>
            <a:endParaRPr lang="en-US" altLang="en-US" sz="3600" dirty="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2" name="Picture 1">
            <a:extLst>
              <a:ext uri="{FF2B5EF4-FFF2-40B4-BE49-F238E27FC236}">
                <a16:creationId xmlns:a16="http://schemas.microsoft.com/office/drawing/2014/main" id="{F2347515-ECBE-43F8-A58E-CEB181E669C2}"/>
              </a:ext>
            </a:extLst>
          </p:cNvPr>
          <p:cNvPicPr>
            <a:picLocks noChangeAspect="1"/>
          </p:cNvPicPr>
          <p:nvPr/>
        </p:nvPicPr>
        <p:blipFill>
          <a:blip r:embed="rId3"/>
          <a:stretch>
            <a:fillRect/>
          </a:stretch>
        </p:blipFill>
        <p:spPr>
          <a:xfrm>
            <a:off x="369570" y="2857500"/>
            <a:ext cx="8241030" cy="1711655"/>
          </a:xfrm>
          <a:prstGeom prst="rect">
            <a:avLst/>
          </a:prstGeom>
        </p:spPr>
      </p:pic>
      <p:sp>
        <p:nvSpPr>
          <p:cNvPr id="3" name="Date Placeholder 2">
            <a:extLst>
              <a:ext uri="{FF2B5EF4-FFF2-40B4-BE49-F238E27FC236}">
                <a16:creationId xmlns:a16="http://schemas.microsoft.com/office/drawing/2014/main" id="{71EC8DCC-73C8-49B8-8FA1-D33EBCBE06EF}"/>
              </a:ext>
            </a:extLst>
          </p:cNvPr>
          <p:cNvSpPr>
            <a:spLocks noGrp="1"/>
          </p:cNvSpPr>
          <p:nvPr>
            <p:ph type="dt" idx="10"/>
          </p:nvPr>
        </p:nvSpPr>
        <p:spPr/>
        <p:txBody>
          <a:bodyPr/>
          <a:lstStyle/>
          <a:p>
            <a:pPr>
              <a:defRPr/>
            </a:pPr>
            <a:endParaRPr lang="en-US" altLang="en-US" dirty="0"/>
          </a:p>
        </p:txBody>
      </p:sp>
      <p:sp>
        <p:nvSpPr>
          <p:cNvPr id="4" name="Footer Placeholder 3">
            <a:extLst>
              <a:ext uri="{FF2B5EF4-FFF2-40B4-BE49-F238E27FC236}">
                <a16:creationId xmlns:a16="http://schemas.microsoft.com/office/drawing/2014/main" id="{2382D40E-57D1-4DF5-BD96-F292FF8A999D}"/>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5" name="Slide Number Placeholder 4">
            <a:extLst>
              <a:ext uri="{FF2B5EF4-FFF2-40B4-BE49-F238E27FC236}">
                <a16:creationId xmlns:a16="http://schemas.microsoft.com/office/drawing/2014/main" id="{B27088BE-CD27-46B5-97CB-9D8EFDC29F3F}"/>
              </a:ext>
            </a:extLst>
          </p:cNvPr>
          <p:cNvSpPr>
            <a:spLocks noGrp="1"/>
          </p:cNvSpPr>
          <p:nvPr>
            <p:ph type="sldNum" idx="12"/>
          </p:nvPr>
        </p:nvSpPr>
        <p:spPr/>
        <p:txBody>
          <a:bodyPr/>
          <a:lstStyle/>
          <a:p>
            <a:pPr>
              <a:defRPr/>
            </a:pPr>
            <a:fld id="{5ADDA12D-926A-4457-9E04-5FDF150FC22F}" type="slidenum">
              <a:rPr lang="en-US" altLang="en-US" smtClean="0"/>
              <a:pPr>
                <a:defRPr/>
              </a:pPr>
              <a:t>36</a:t>
            </a:fld>
            <a:endParaRPr lang="en-US" altLang="en-US" dirty="0"/>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hape 164">
            <a:extLst>
              <a:ext uri="{FF2B5EF4-FFF2-40B4-BE49-F238E27FC236}">
                <a16:creationId xmlns:a16="http://schemas.microsoft.com/office/drawing/2014/main" id="{F740BDC0-E6CC-46CF-8ECF-F43EA4B4FFB7}"/>
              </a:ext>
            </a:extLst>
          </p:cNvPr>
          <p:cNvSpPr>
            <a:spLocks noChangeArrowheads="1"/>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9156" name="Shape 165">
            <a:extLst>
              <a:ext uri="{FF2B5EF4-FFF2-40B4-BE49-F238E27FC236}">
                <a16:creationId xmlns:a16="http://schemas.microsoft.com/office/drawing/2014/main" id="{47437465-AD79-411E-BDF6-41DCF85D2A75}"/>
              </a:ext>
            </a:extLst>
          </p:cNvPr>
          <p:cNvSpPr>
            <a:spLocks noChangeArrowheads="1"/>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9158" name="Shape 167">
            <a:extLst>
              <a:ext uri="{FF2B5EF4-FFF2-40B4-BE49-F238E27FC236}">
                <a16:creationId xmlns:a16="http://schemas.microsoft.com/office/drawing/2014/main" id="{1DC93337-87C0-4399-BACD-547D32CA5977}"/>
              </a:ext>
            </a:extLst>
          </p:cNvPr>
          <p:cNvSpPr>
            <a:spLocks noChangeArrowheads="1"/>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 name="Rectangle 1">
            <a:extLst>
              <a:ext uri="{FF2B5EF4-FFF2-40B4-BE49-F238E27FC236}">
                <a16:creationId xmlns:a16="http://schemas.microsoft.com/office/drawing/2014/main" id="{1AB66087-ED08-4402-818D-1E4829D10927}"/>
              </a:ext>
            </a:extLst>
          </p:cNvPr>
          <p:cNvSpPr/>
          <p:nvPr/>
        </p:nvSpPr>
        <p:spPr>
          <a:xfrm>
            <a:off x="1371600" y="1792605"/>
            <a:ext cx="6400800" cy="4154984"/>
          </a:xfrm>
          <a:prstGeom prst="rect">
            <a:avLst/>
          </a:prstGeom>
        </p:spPr>
        <p:txBody>
          <a:bodyPr>
            <a:spAutoFit/>
          </a:bodyPr>
          <a:lstStyle/>
          <a:p>
            <a:pPr marL="285750" indent="-285750" eaLnBrk="1" hangingPunct="1">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Nested record definition in Pascal:</a:t>
            </a:r>
          </a:p>
          <a:p>
            <a:pPr eaLnBrk="1" hangingPunct="1">
              <a:defRPr/>
            </a:pPr>
            <a:r>
              <a:rPr lang="en-US" sz="1800" dirty="0">
                <a:solidFill>
                  <a:schemeClr val="tx1"/>
                </a:solidFill>
                <a:latin typeface="Times New Roman" panose="02020603050405020304" pitchFamily="18" charset="0"/>
                <a:cs typeface="Times New Roman" panose="02020603050405020304" pitchFamily="18" charset="0"/>
              </a:rPr>
              <a:t>type ore = record</a:t>
            </a:r>
          </a:p>
          <a:p>
            <a:pPr eaLnBrk="1" hangingPunct="1">
              <a:defRPr/>
            </a:pPr>
            <a:r>
              <a:rPr lang="en-US" sz="1800" dirty="0">
                <a:solidFill>
                  <a:schemeClr val="tx1"/>
                </a:solidFill>
                <a:latin typeface="Times New Roman" panose="02020603050405020304" pitchFamily="18" charset="0"/>
                <a:cs typeface="Times New Roman" panose="02020603050405020304" pitchFamily="18" charset="0"/>
              </a:rPr>
              <a:t>name : </a:t>
            </a:r>
            <a:r>
              <a:rPr lang="en-US" sz="1800" dirty="0" err="1">
                <a:solidFill>
                  <a:schemeClr val="tx1"/>
                </a:solidFill>
                <a:latin typeface="Times New Roman" panose="02020603050405020304" pitchFamily="18" charset="0"/>
                <a:cs typeface="Times New Roman" panose="02020603050405020304" pitchFamily="18" charset="0"/>
              </a:rPr>
              <a:t>short_string</a:t>
            </a:r>
            <a:r>
              <a:rPr lang="en-US" sz="1800" dirty="0">
                <a:solidFill>
                  <a:schemeClr val="tx1"/>
                </a:solidFill>
                <a:latin typeface="Times New Roman" panose="02020603050405020304" pitchFamily="18" charset="0"/>
                <a:cs typeface="Times New Roman" panose="02020603050405020304" pitchFamily="18" charset="0"/>
              </a:rPr>
              <a:t>;</a:t>
            </a:r>
          </a:p>
          <a:p>
            <a:pPr eaLnBrk="1" hangingPunct="1">
              <a:defRPr/>
            </a:pPr>
            <a:r>
              <a:rPr lang="en-US" sz="1800" dirty="0" err="1">
                <a:solidFill>
                  <a:schemeClr val="tx1"/>
                </a:solidFill>
                <a:latin typeface="Times New Roman" panose="02020603050405020304" pitchFamily="18" charset="0"/>
                <a:cs typeface="Times New Roman" panose="02020603050405020304" pitchFamily="18" charset="0"/>
              </a:rPr>
              <a:t>element_yielded</a:t>
            </a:r>
            <a:r>
              <a:rPr lang="en-US" sz="1800" dirty="0">
                <a:solidFill>
                  <a:schemeClr val="tx1"/>
                </a:solidFill>
                <a:latin typeface="Times New Roman" panose="02020603050405020304" pitchFamily="18" charset="0"/>
                <a:cs typeface="Times New Roman" panose="02020603050405020304" pitchFamily="18" charset="0"/>
              </a:rPr>
              <a:t> : record</a:t>
            </a:r>
          </a:p>
          <a:p>
            <a:pPr eaLnBrk="1" hangingPunct="1">
              <a:defRPr/>
            </a:pPr>
            <a:r>
              <a:rPr lang="en-US" sz="1800" dirty="0">
                <a:solidFill>
                  <a:schemeClr val="tx1"/>
                </a:solidFill>
                <a:latin typeface="Times New Roman" panose="02020603050405020304" pitchFamily="18" charset="0"/>
                <a:cs typeface="Times New Roman" panose="02020603050405020304" pitchFamily="18" charset="0"/>
              </a:rPr>
              <a:t>name : </a:t>
            </a:r>
            <a:r>
              <a:rPr lang="en-US" sz="1800" dirty="0" err="1">
                <a:solidFill>
                  <a:schemeClr val="tx1"/>
                </a:solidFill>
                <a:latin typeface="Times New Roman" panose="02020603050405020304" pitchFamily="18" charset="0"/>
                <a:cs typeface="Times New Roman" panose="02020603050405020304" pitchFamily="18" charset="0"/>
              </a:rPr>
              <a:t>two_chars</a:t>
            </a:r>
            <a:r>
              <a:rPr lang="en-US" sz="1800" dirty="0">
                <a:solidFill>
                  <a:schemeClr val="tx1"/>
                </a:solidFill>
                <a:latin typeface="Times New Roman" panose="02020603050405020304" pitchFamily="18" charset="0"/>
                <a:cs typeface="Times New Roman" panose="02020603050405020304" pitchFamily="18" charset="0"/>
              </a:rPr>
              <a:t>;</a:t>
            </a:r>
          </a:p>
          <a:p>
            <a:pPr eaLnBrk="1" hangingPunct="1">
              <a:defRPr/>
            </a:pPr>
            <a:r>
              <a:rPr lang="en-US" sz="1800" dirty="0" err="1">
                <a:solidFill>
                  <a:schemeClr val="tx1"/>
                </a:solidFill>
                <a:latin typeface="Times New Roman" panose="02020603050405020304" pitchFamily="18" charset="0"/>
                <a:cs typeface="Times New Roman" panose="02020603050405020304" pitchFamily="18" charset="0"/>
              </a:rPr>
              <a:t>atomic_n</a:t>
            </a:r>
            <a:r>
              <a:rPr lang="en-US" sz="1800" dirty="0">
                <a:solidFill>
                  <a:schemeClr val="tx1"/>
                </a:solidFill>
                <a:latin typeface="Times New Roman" panose="02020603050405020304" pitchFamily="18" charset="0"/>
                <a:cs typeface="Times New Roman" panose="02020603050405020304" pitchFamily="18" charset="0"/>
              </a:rPr>
              <a:t> : integers;</a:t>
            </a:r>
          </a:p>
          <a:p>
            <a:pPr eaLnBrk="1" hangingPunct="1">
              <a:defRPr/>
            </a:pPr>
            <a:r>
              <a:rPr lang="en-US" sz="1800" dirty="0" err="1">
                <a:solidFill>
                  <a:schemeClr val="tx1"/>
                </a:solidFill>
                <a:latin typeface="Times New Roman" panose="02020603050405020304" pitchFamily="18" charset="0"/>
                <a:cs typeface="Times New Roman" panose="02020603050405020304" pitchFamily="18" charset="0"/>
              </a:rPr>
              <a:t>atomic_weight</a:t>
            </a:r>
            <a:r>
              <a:rPr lang="en-US" sz="1800" dirty="0">
                <a:solidFill>
                  <a:schemeClr val="tx1"/>
                </a:solidFill>
                <a:latin typeface="Times New Roman" panose="02020603050405020304" pitchFamily="18" charset="0"/>
                <a:cs typeface="Times New Roman" panose="02020603050405020304" pitchFamily="18" charset="0"/>
              </a:rPr>
              <a:t> : real;</a:t>
            </a:r>
          </a:p>
          <a:p>
            <a:pPr eaLnBrk="1" hangingPunct="1">
              <a:defRPr/>
            </a:pPr>
            <a:r>
              <a:rPr lang="en-US" sz="1800" dirty="0">
                <a:solidFill>
                  <a:schemeClr val="tx1"/>
                </a:solidFill>
                <a:latin typeface="Times New Roman" panose="02020603050405020304" pitchFamily="18" charset="0"/>
                <a:cs typeface="Times New Roman" panose="02020603050405020304" pitchFamily="18" charset="0"/>
              </a:rPr>
              <a:t>metallic : Boolean</a:t>
            </a:r>
          </a:p>
          <a:p>
            <a:pPr eaLnBrk="1" hangingPunct="1">
              <a:defRPr/>
            </a:pPr>
            <a:r>
              <a:rPr lang="en-US" sz="1800" dirty="0">
                <a:solidFill>
                  <a:schemeClr val="tx1"/>
                </a:solidFill>
                <a:latin typeface="Times New Roman" panose="02020603050405020304" pitchFamily="18" charset="0"/>
                <a:cs typeface="Times New Roman" panose="02020603050405020304" pitchFamily="18" charset="0"/>
              </a:rPr>
              <a:t>end</a:t>
            </a:r>
          </a:p>
          <a:p>
            <a:pPr eaLnBrk="1" hangingPunct="1">
              <a:defRPr/>
            </a:pPr>
            <a:r>
              <a:rPr lang="en-US" sz="1800" dirty="0">
                <a:solidFill>
                  <a:schemeClr val="tx1"/>
                </a:solidFill>
                <a:latin typeface="Times New Roman" panose="02020603050405020304" pitchFamily="18" charset="0"/>
                <a:cs typeface="Times New Roman" panose="02020603050405020304" pitchFamily="18" charset="0"/>
              </a:rPr>
              <a:t>end;</a:t>
            </a:r>
          </a:p>
          <a:p>
            <a:pPr eaLnBrk="1" hangingPunct="1">
              <a:defRP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eaLnBrk="1" hangingPunct="1">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Accessing fields:</a:t>
            </a:r>
          </a:p>
          <a:p>
            <a:pPr lvl="1" eaLnBrk="1" hangingPunct="1">
              <a:defRPr/>
            </a:pPr>
            <a:r>
              <a:rPr lang="en-US" sz="1800" dirty="0">
                <a:solidFill>
                  <a:schemeClr val="tx1"/>
                </a:solidFill>
                <a:latin typeface="Times New Roman" panose="02020603050405020304" pitchFamily="18" charset="0"/>
                <a:cs typeface="Times New Roman" panose="02020603050405020304" pitchFamily="18" charset="0"/>
              </a:rPr>
              <a:t>• ore.element_yielded.name</a:t>
            </a:r>
          </a:p>
          <a:p>
            <a:pPr lvl="1" eaLnBrk="1" hangingPunct="1">
              <a:defRPr/>
            </a:pPr>
            <a:r>
              <a:rPr lang="en-US" sz="1800" dirty="0">
                <a:solidFill>
                  <a:schemeClr val="tx1"/>
                </a:solidFill>
                <a:latin typeface="Times New Roman" panose="02020603050405020304" pitchFamily="18" charset="0"/>
                <a:cs typeface="Times New Roman" panose="02020603050405020304" pitchFamily="18" charset="0"/>
              </a:rPr>
              <a:t>• name of </a:t>
            </a:r>
            <a:r>
              <a:rPr lang="en-US" sz="1800" dirty="0" err="1">
                <a:solidFill>
                  <a:schemeClr val="tx1"/>
                </a:solidFill>
                <a:latin typeface="Times New Roman" panose="02020603050405020304" pitchFamily="18" charset="0"/>
                <a:cs typeface="Times New Roman" panose="02020603050405020304" pitchFamily="18" charset="0"/>
              </a:rPr>
              <a:t>element_yielded</a:t>
            </a:r>
            <a:r>
              <a:rPr lang="en-US" sz="1800" dirty="0">
                <a:solidFill>
                  <a:schemeClr val="tx1"/>
                </a:solidFill>
                <a:latin typeface="Times New Roman" panose="02020603050405020304" pitchFamily="18" charset="0"/>
                <a:cs typeface="Times New Roman" panose="02020603050405020304" pitchFamily="18" charset="0"/>
              </a:rPr>
              <a:t> of ore</a:t>
            </a:r>
          </a:p>
        </p:txBody>
      </p:sp>
      <p:sp>
        <p:nvSpPr>
          <p:cNvPr id="10" name="Shape 170">
            <a:extLst>
              <a:ext uri="{FF2B5EF4-FFF2-40B4-BE49-F238E27FC236}">
                <a16:creationId xmlns:a16="http://schemas.microsoft.com/office/drawing/2014/main" id="{EA15EB96-77E7-49AF-BA9D-CE0EC4E14449}"/>
              </a:ext>
            </a:extLst>
          </p:cNvPr>
          <p:cNvSpPr txBox="1">
            <a:spLocks/>
          </p:cNvSpPr>
          <p:nvPr/>
        </p:nvSpPr>
        <p:spPr>
          <a:xfrm>
            <a:off x="901700" y="594360"/>
            <a:ext cx="7708900" cy="1143000"/>
          </a:xfrm>
          <a:prstGeom prst="rect">
            <a:avLst/>
          </a:prstGeom>
          <a:noFill/>
          <a:ln>
            <a:noFill/>
          </a:ln>
        </p:spPr>
        <p:txBody>
          <a:bodyPr vert="horz" lIns="50800" tIns="50800" rIns="132075" bIns="50800" rtlCol="0" anchor="b">
            <a:normAutofit/>
          </a:bodyPr>
          <a:lstStyle>
            <a:lvl1pPr marL="39687" marR="0" lvl="0" indent="-1587" algn="l" defTabSz="914400" rtl="0" eaLnBrk="1" latinLnBrk="0" hangingPunct="1">
              <a:lnSpc>
                <a:spcPct val="100000"/>
              </a:lnSpc>
              <a:spcBef>
                <a:spcPts val="0"/>
              </a:spcBef>
              <a:spcAft>
                <a:spcPts val="0"/>
              </a:spcAft>
              <a:buNone/>
              <a:defRPr sz="2800" b="0" i="0" u="none" strike="noStrike" kern="1200" cap="none" spc="-50" baseline="0">
                <a:solidFill>
                  <a:schemeClr val="dk1"/>
                </a:solidFill>
                <a:latin typeface="Arial Black"/>
                <a:ea typeface="Arial Black"/>
                <a:cs typeface="Arial Black"/>
                <a:sym typeface="Arial Black"/>
              </a:defRPr>
            </a:lvl1pPr>
            <a:lvl2pPr marL="39687" marR="0" lvl="1" indent="-1587" algn="l" rtl="0">
              <a:lnSpc>
                <a:spcPct val="100000"/>
              </a:lnSpc>
              <a:spcBef>
                <a:spcPts val="0"/>
              </a:spcBef>
              <a:spcAft>
                <a:spcPts val="0"/>
              </a:spcAft>
              <a:buNone/>
              <a:defRPr sz="2800" b="0" i="0" u="none" strike="noStrike" cap="none">
                <a:solidFill>
                  <a:schemeClr val="dk1"/>
                </a:solidFill>
                <a:latin typeface="Arial Black"/>
                <a:ea typeface="Arial Black"/>
                <a:cs typeface="Arial Black"/>
                <a:sym typeface="Arial Black"/>
              </a:defRPr>
            </a:lvl2pPr>
            <a:lvl3pPr marL="39687" marR="0" lvl="2" indent="-1587" algn="l" rtl="0">
              <a:lnSpc>
                <a:spcPct val="100000"/>
              </a:lnSpc>
              <a:spcBef>
                <a:spcPts val="0"/>
              </a:spcBef>
              <a:spcAft>
                <a:spcPts val="0"/>
              </a:spcAft>
              <a:buNone/>
              <a:defRPr sz="2800" b="0" i="0" u="none" strike="noStrike" cap="none">
                <a:solidFill>
                  <a:schemeClr val="dk1"/>
                </a:solidFill>
                <a:latin typeface="Arial Black"/>
                <a:ea typeface="Arial Black"/>
                <a:cs typeface="Arial Black"/>
                <a:sym typeface="Arial Black"/>
              </a:defRPr>
            </a:lvl3pPr>
            <a:lvl4pPr marL="39687" marR="0" lvl="3" indent="-1587" algn="l" rtl="0">
              <a:lnSpc>
                <a:spcPct val="100000"/>
              </a:lnSpc>
              <a:spcBef>
                <a:spcPts val="0"/>
              </a:spcBef>
              <a:spcAft>
                <a:spcPts val="0"/>
              </a:spcAft>
              <a:buNone/>
              <a:defRPr sz="2800" b="0" i="0" u="none" strike="noStrike" cap="none">
                <a:solidFill>
                  <a:schemeClr val="dk1"/>
                </a:solidFill>
                <a:latin typeface="Arial Black"/>
                <a:ea typeface="Arial Black"/>
                <a:cs typeface="Arial Black"/>
                <a:sym typeface="Arial Black"/>
              </a:defRPr>
            </a:lvl4pPr>
            <a:lvl5pPr marL="39687" marR="0" lvl="4" indent="-1587" algn="l" rtl="0">
              <a:lnSpc>
                <a:spcPct val="100000"/>
              </a:lnSpc>
              <a:spcBef>
                <a:spcPts val="0"/>
              </a:spcBef>
              <a:spcAft>
                <a:spcPts val="0"/>
              </a:spcAft>
              <a:buNone/>
              <a:defRPr sz="2800" b="0" i="0" u="none" strike="noStrike" cap="none">
                <a:solidFill>
                  <a:schemeClr val="dk1"/>
                </a:solidFill>
                <a:latin typeface="Arial Black"/>
                <a:ea typeface="Arial Black"/>
                <a:cs typeface="Arial Black"/>
                <a:sym typeface="Arial Black"/>
              </a:defRPr>
            </a:lvl5pPr>
            <a:lvl6pPr marL="39687" marR="0" lvl="5" indent="-1587" algn="l" rtl="0">
              <a:lnSpc>
                <a:spcPct val="100000"/>
              </a:lnSpc>
              <a:spcBef>
                <a:spcPts val="0"/>
              </a:spcBef>
              <a:spcAft>
                <a:spcPts val="0"/>
              </a:spcAft>
              <a:buNone/>
              <a:defRPr sz="2800" b="0" i="0" u="none" strike="noStrike" cap="none">
                <a:solidFill>
                  <a:schemeClr val="dk1"/>
                </a:solidFill>
                <a:latin typeface="Arial Black"/>
                <a:ea typeface="Arial Black"/>
                <a:cs typeface="Arial Black"/>
                <a:sym typeface="Arial Black"/>
              </a:defRPr>
            </a:lvl6pPr>
            <a:lvl7pPr marL="39687" marR="0" lvl="6" indent="-1587" algn="l" rtl="0">
              <a:lnSpc>
                <a:spcPct val="100000"/>
              </a:lnSpc>
              <a:spcBef>
                <a:spcPts val="0"/>
              </a:spcBef>
              <a:spcAft>
                <a:spcPts val="0"/>
              </a:spcAft>
              <a:buNone/>
              <a:defRPr sz="2800" b="0" i="0" u="none" strike="noStrike" cap="none">
                <a:solidFill>
                  <a:schemeClr val="dk1"/>
                </a:solidFill>
                <a:latin typeface="Arial Black"/>
                <a:ea typeface="Arial Black"/>
                <a:cs typeface="Arial Black"/>
                <a:sym typeface="Arial Black"/>
              </a:defRPr>
            </a:lvl7pPr>
            <a:lvl8pPr marL="39687" marR="0" lvl="7" indent="-1587" algn="l" rtl="0">
              <a:lnSpc>
                <a:spcPct val="100000"/>
              </a:lnSpc>
              <a:spcBef>
                <a:spcPts val="0"/>
              </a:spcBef>
              <a:spcAft>
                <a:spcPts val="0"/>
              </a:spcAft>
              <a:buNone/>
              <a:defRPr sz="2800" b="0" i="0" u="none" strike="noStrike" cap="none">
                <a:solidFill>
                  <a:schemeClr val="dk1"/>
                </a:solidFill>
                <a:latin typeface="Arial Black"/>
                <a:ea typeface="Arial Black"/>
                <a:cs typeface="Arial Black"/>
                <a:sym typeface="Arial Black"/>
              </a:defRPr>
            </a:lvl8pPr>
            <a:lvl9pPr marL="39687" marR="0" lvl="8" indent="-1587" algn="l" rtl="0">
              <a:lnSpc>
                <a:spcPct val="100000"/>
              </a:lnSpc>
              <a:spcBef>
                <a:spcPts val="0"/>
              </a:spcBef>
              <a:spcAft>
                <a:spcPts val="0"/>
              </a:spcAft>
              <a:buNone/>
              <a:defRPr sz="2800" b="0" i="0" u="none" strike="noStrike" cap="none">
                <a:solidFill>
                  <a:schemeClr val="dk1"/>
                </a:solidFill>
                <a:latin typeface="Arial Black"/>
                <a:ea typeface="Arial Black"/>
                <a:cs typeface="Arial Black"/>
                <a:sym typeface="Arial Black"/>
              </a:defRPr>
            </a:lvl9pPr>
          </a:lstStyle>
          <a:p>
            <a:pPr marL="38100" indent="0">
              <a:spcBef>
                <a:spcPct val="0"/>
              </a:spcBef>
              <a:spcAft>
                <a:spcPct val="0"/>
              </a:spcAft>
              <a:buClr>
                <a:srgbClr val="000000"/>
              </a:buClr>
              <a:buSzPct val="25000"/>
              <a:buFont typeface="Arial Black" panose="020B0A04020102020204" pitchFamily="34" charset="0"/>
              <a:buNone/>
            </a:pP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Various Data Types</a:t>
            </a:r>
            <a:b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b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Records</a:t>
            </a:r>
          </a:p>
        </p:txBody>
      </p:sp>
      <p:sp>
        <p:nvSpPr>
          <p:cNvPr id="3" name="Date Placeholder 2">
            <a:extLst>
              <a:ext uri="{FF2B5EF4-FFF2-40B4-BE49-F238E27FC236}">
                <a16:creationId xmlns:a16="http://schemas.microsoft.com/office/drawing/2014/main" id="{C7CDAD16-1BC9-498A-A433-E293891FC331}"/>
              </a:ext>
            </a:extLst>
          </p:cNvPr>
          <p:cNvSpPr>
            <a:spLocks noGrp="1"/>
          </p:cNvSpPr>
          <p:nvPr>
            <p:ph type="dt" idx="10"/>
          </p:nvPr>
        </p:nvSpPr>
        <p:spPr/>
        <p:txBody>
          <a:bodyPr/>
          <a:lstStyle/>
          <a:p>
            <a:pPr>
              <a:defRPr/>
            </a:pPr>
            <a:endParaRPr lang="en-US" altLang="en-US" dirty="0"/>
          </a:p>
        </p:txBody>
      </p:sp>
      <p:sp>
        <p:nvSpPr>
          <p:cNvPr id="4" name="Footer Placeholder 3">
            <a:extLst>
              <a:ext uri="{FF2B5EF4-FFF2-40B4-BE49-F238E27FC236}">
                <a16:creationId xmlns:a16="http://schemas.microsoft.com/office/drawing/2014/main" id="{10DD7A57-7FA8-4A1F-A880-C176D48EAE9D}"/>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5" name="Slide Number Placeholder 4">
            <a:extLst>
              <a:ext uri="{FF2B5EF4-FFF2-40B4-BE49-F238E27FC236}">
                <a16:creationId xmlns:a16="http://schemas.microsoft.com/office/drawing/2014/main" id="{D897F353-C9C2-49B0-BAF2-AE73A07C1E95}"/>
              </a:ext>
            </a:extLst>
          </p:cNvPr>
          <p:cNvSpPr>
            <a:spLocks noGrp="1"/>
          </p:cNvSpPr>
          <p:nvPr>
            <p:ph type="sldNum" idx="12"/>
          </p:nvPr>
        </p:nvSpPr>
        <p:spPr/>
        <p:txBody>
          <a:bodyPr/>
          <a:lstStyle/>
          <a:p>
            <a:pPr>
              <a:defRPr/>
            </a:pPr>
            <a:fld id="{5ADDA12D-926A-4457-9E04-5FDF150FC22F}" type="slidenum">
              <a:rPr lang="en-US" altLang="en-US" smtClean="0"/>
              <a:pPr>
                <a:defRPr/>
              </a:pPr>
              <a:t>37</a:t>
            </a:fld>
            <a:endParaRPr lang="en-US" altLang="en-US" dirty="0"/>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Shape 164">
            <a:extLst>
              <a:ext uri="{FF2B5EF4-FFF2-40B4-BE49-F238E27FC236}">
                <a16:creationId xmlns:a16="http://schemas.microsoft.com/office/drawing/2014/main" id="{4F714137-211E-42C2-BDDD-2FE91820E74B}"/>
              </a:ext>
            </a:extLst>
          </p:cNvPr>
          <p:cNvSpPr>
            <a:spLocks noChangeArrowheads="1"/>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1444" name="Shape 165">
            <a:extLst>
              <a:ext uri="{FF2B5EF4-FFF2-40B4-BE49-F238E27FC236}">
                <a16:creationId xmlns:a16="http://schemas.microsoft.com/office/drawing/2014/main" id="{7F49A7E3-6C30-4783-9865-3A49667BEF31}"/>
              </a:ext>
            </a:extLst>
          </p:cNvPr>
          <p:cNvSpPr>
            <a:spLocks noChangeArrowheads="1"/>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1446" name="Shape 167">
            <a:extLst>
              <a:ext uri="{FF2B5EF4-FFF2-40B4-BE49-F238E27FC236}">
                <a16:creationId xmlns:a16="http://schemas.microsoft.com/office/drawing/2014/main" id="{D5B39BA6-CE24-4ACC-8C45-A0F73ADCA601}"/>
              </a:ext>
            </a:extLst>
          </p:cNvPr>
          <p:cNvSpPr>
            <a:spLocks noChangeArrowheads="1"/>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1448" name="Shape 170">
            <a:extLst>
              <a:ext uri="{FF2B5EF4-FFF2-40B4-BE49-F238E27FC236}">
                <a16:creationId xmlns:a16="http://schemas.microsoft.com/office/drawing/2014/main" id="{C27D2818-F517-4455-8BD8-1CAF373AEB9A}"/>
              </a:ext>
            </a:extLst>
          </p:cNvPr>
          <p:cNvSpPr txBox="1">
            <a:spLocks noGrp="1"/>
          </p:cNvSpPr>
          <p:nvPr>
            <p:ph type="title"/>
          </p:nvPr>
        </p:nvSpPr>
        <p:spPr>
          <a:xfrm>
            <a:off x="817880" y="571500"/>
            <a:ext cx="8509000" cy="1143000"/>
          </a:xfrm>
        </p:spPr>
        <p:txBody>
          <a:bodyPr lIns="50800" tIns="50800" rIns="132075" bIns="50800"/>
          <a:lstStyle/>
          <a:p>
            <a:pPr marL="38100" indent="0">
              <a:spcBef>
                <a:spcPct val="0"/>
              </a:spcBef>
              <a:spcAft>
                <a:spcPct val="0"/>
              </a:spcAft>
              <a:buClr>
                <a:srgbClr val="000000"/>
              </a:buClr>
              <a:buSzPct val="25000"/>
            </a:pP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Various Data Types </a:t>
            </a:r>
            <a:b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b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Sets</a:t>
            </a:r>
          </a:p>
        </p:txBody>
      </p:sp>
      <p:sp>
        <p:nvSpPr>
          <p:cNvPr id="61449" name="Rectangle 9">
            <a:extLst>
              <a:ext uri="{FF2B5EF4-FFF2-40B4-BE49-F238E27FC236}">
                <a16:creationId xmlns:a16="http://schemas.microsoft.com/office/drawing/2014/main" id="{C0644B80-EA5C-4689-BB49-077466C82E0B}"/>
              </a:ext>
            </a:extLst>
          </p:cNvPr>
          <p:cNvSpPr txBox="1">
            <a:spLocks noGrp="1"/>
          </p:cNvSpPr>
          <p:nvPr>
            <p:ph type="body" idx="1"/>
          </p:nvPr>
        </p:nvSpPr>
        <p:spPr>
          <a:xfrm>
            <a:off x="607378" y="1714500"/>
            <a:ext cx="8247062" cy="4953000"/>
          </a:xfrm>
        </p:spPr>
        <p:txBody>
          <a:bodyPr>
            <a:normAutofit/>
          </a:bodyPr>
          <a:lstStyle/>
          <a:p>
            <a:pPr marL="381000" indent="-165100">
              <a:spcBef>
                <a:spcPct val="0"/>
              </a:spcBef>
              <a:spcAft>
                <a:spcPct val="0"/>
              </a:spcAft>
              <a:buClr>
                <a:srgbClr val="000000"/>
              </a:buClr>
              <a:buSzTx/>
              <a:buFont typeface="Times New Roman" panose="02020603050405020304" pitchFamily="18" charset="0"/>
              <a:buChar char="•"/>
            </a:pP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Set: contains </a:t>
            </a:r>
            <a:r>
              <a:rPr lang="en-US" altLang="en-US" sz="2400" b="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distinct </a:t>
            </a: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elements without order.</a:t>
            </a:r>
          </a:p>
          <a:p>
            <a:pPr marL="730250" lvl="1" indent="-133350">
              <a:spcBef>
                <a:spcPct val="0"/>
              </a:spcBef>
              <a:spcAft>
                <a:spcPct val="0"/>
              </a:spcAft>
              <a:buClr>
                <a:srgbClr val="000000"/>
              </a:buClr>
              <a:buSzTx/>
              <a:buFont typeface="Times New Roman" panose="02020603050405020304" pitchFamily="18" charset="0"/>
              <a:buChar char="–"/>
            </a:pPr>
            <a:r>
              <a:rPr lang="en-US" altLang="en-US" sz="22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Pascal supports sets of any discrete type, and provides union, intersection, and difference operations:</a:t>
            </a:r>
          </a:p>
          <a:p>
            <a:pPr marL="730250" lvl="1" indent="-133350">
              <a:spcBef>
                <a:spcPct val="0"/>
              </a:spcBef>
              <a:spcAft>
                <a:spcPct val="0"/>
              </a:spcAft>
              <a:buClr>
                <a:srgbClr val="000000"/>
              </a:buClr>
              <a:buSzTx/>
              <a:buFont typeface="Times New Roman" panose="02020603050405020304" pitchFamily="18" charset="0"/>
              <a:buNone/>
            </a:pPr>
            <a:r>
              <a:rPr lang="en-US" altLang="en-US" sz="18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var A, B, C : set of char;</a:t>
            </a:r>
          </a:p>
          <a:p>
            <a:pPr marL="730250" lvl="1" indent="-133350">
              <a:spcBef>
                <a:spcPct val="0"/>
              </a:spcBef>
              <a:spcAft>
                <a:spcPct val="0"/>
              </a:spcAft>
              <a:buClr>
                <a:srgbClr val="000000"/>
              </a:buClr>
              <a:buSzTx/>
              <a:buFont typeface="Times New Roman" panose="02020603050405020304" pitchFamily="18" charset="0"/>
              <a:buNone/>
            </a:pPr>
            <a:r>
              <a:rPr lang="en-US" altLang="en-US" sz="18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D, E : set of weekday;</a:t>
            </a:r>
          </a:p>
          <a:p>
            <a:pPr marL="730250" lvl="1" indent="-133350">
              <a:spcBef>
                <a:spcPct val="0"/>
              </a:spcBef>
              <a:spcAft>
                <a:spcPct val="0"/>
              </a:spcAft>
              <a:buClr>
                <a:srgbClr val="000000"/>
              </a:buClr>
              <a:buSzTx/>
              <a:buFont typeface="Times New Roman" panose="02020603050405020304" pitchFamily="18" charset="0"/>
              <a:buNone/>
            </a:pPr>
            <a:r>
              <a:rPr lang="en-US" altLang="en-US" sz="18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a:t>
            </a:r>
          </a:p>
          <a:p>
            <a:pPr marL="730250" lvl="1" indent="-133350">
              <a:spcBef>
                <a:spcPct val="0"/>
              </a:spcBef>
              <a:spcAft>
                <a:spcPct val="0"/>
              </a:spcAft>
              <a:buClr>
                <a:srgbClr val="000000"/>
              </a:buClr>
              <a:buSzTx/>
              <a:buFont typeface="Times New Roman" panose="02020603050405020304" pitchFamily="18" charset="0"/>
              <a:buNone/>
            </a:pPr>
            <a:r>
              <a:rPr lang="en-US" altLang="en-US" sz="18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A := B + C; </a:t>
            </a:r>
          </a:p>
          <a:p>
            <a:pPr marL="730250" lvl="1" indent="-133350">
              <a:spcBef>
                <a:spcPct val="0"/>
              </a:spcBef>
              <a:spcAft>
                <a:spcPct val="0"/>
              </a:spcAft>
              <a:buClr>
                <a:srgbClr val="000000"/>
              </a:buClr>
              <a:buSzTx/>
              <a:buFont typeface="Times New Roman" panose="02020603050405020304" pitchFamily="18" charset="0"/>
              <a:buNone/>
            </a:pPr>
            <a:r>
              <a:rPr lang="en-US" altLang="en-US" sz="18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 union; A := {x | x is in B or x is in C} *)</a:t>
            </a:r>
          </a:p>
          <a:p>
            <a:pPr marL="730250" lvl="1" indent="-133350">
              <a:spcBef>
                <a:spcPct val="0"/>
              </a:spcBef>
              <a:spcAft>
                <a:spcPct val="0"/>
              </a:spcAft>
              <a:buClr>
                <a:srgbClr val="000000"/>
              </a:buClr>
              <a:buSzTx/>
              <a:buFont typeface="Times New Roman" panose="02020603050405020304" pitchFamily="18" charset="0"/>
              <a:buNone/>
            </a:pPr>
            <a:r>
              <a:rPr lang="en-US" altLang="en-US" sz="18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A := B * C; </a:t>
            </a:r>
          </a:p>
          <a:p>
            <a:pPr marL="730250" lvl="1" indent="-133350">
              <a:spcBef>
                <a:spcPct val="0"/>
              </a:spcBef>
              <a:spcAft>
                <a:spcPct val="0"/>
              </a:spcAft>
              <a:buClr>
                <a:srgbClr val="000000"/>
              </a:buClr>
              <a:buSzTx/>
              <a:buFont typeface="Times New Roman" panose="02020603050405020304" pitchFamily="18" charset="0"/>
              <a:buNone/>
            </a:pPr>
            <a:r>
              <a:rPr lang="en-US" altLang="en-US" sz="18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 intersection; A := {x | x is in B and x is in C} *)</a:t>
            </a:r>
          </a:p>
          <a:p>
            <a:pPr marL="730250" lvl="1" indent="-133350">
              <a:spcBef>
                <a:spcPct val="0"/>
              </a:spcBef>
              <a:spcAft>
                <a:spcPct val="0"/>
              </a:spcAft>
              <a:buClr>
                <a:srgbClr val="000000"/>
              </a:buClr>
              <a:buSzTx/>
              <a:buFont typeface="Times New Roman" panose="02020603050405020304" pitchFamily="18" charset="0"/>
              <a:buNone/>
            </a:pPr>
            <a:r>
              <a:rPr lang="en-US" altLang="en-US" sz="18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A := B - C; </a:t>
            </a:r>
          </a:p>
          <a:p>
            <a:pPr marL="730250" lvl="1" indent="-133350">
              <a:spcBef>
                <a:spcPct val="0"/>
              </a:spcBef>
              <a:spcAft>
                <a:spcPct val="0"/>
              </a:spcAft>
              <a:buClr>
                <a:srgbClr val="000000"/>
              </a:buClr>
              <a:buSzTx/>
              <a:buFont typeface="Times New Roman" panose="02020603050405020304" pitchFamily="18" charset="0"/>
              <a:buNone/>
            </a:pPr>
            <a:r>
              <a:rPr lang="en-US" altLang="en-US" sz="18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rPr>
              <a:t>(* difference; A := {x | x is in B and x is not in C}*)</a:t>
            </a:r>
          </a:p>
          <a:p>
            <a:pPr marL="381000" indent="-165100">
              <a:spcAft>
                <a:spcPct val="0"/>
              </a:spcAft>
              <a:buClr>
                <a:srgbClr val="000000"/>
              </a:buClr>
              <a:buSzTx/>
              <a:buFont typeface="Times New Roman" panose="02020603050405020304" pitchFamily="18" charset="0"/>
              <a:buChar char="•"/>
            </a:pPr>
            <a:r>
              <a:rPr lang="en-US" altLang="en-US" sz="22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 set can be implemented as a hash table, where the keys are the set elements, and there are no values associated with the keys.</a:t>
            </a:r>
            <a:endPar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marL="730250" lvl="1" indent="-133350">
              <a:spcBef>
                <a:spcPct val="0"/>
              </a:spcBef>
              <a:spcAft>
                <a:spcPct val="0"/>
              </a:spcAft>
              <a:buClr>
                <a:srgbClr val="000000"/>
              </a:buClr>
              <a:buSzTx/>
              <a:buFont typeface="Times New Roman" panose="02020603050405020304" pitchFamily="18" charset="0"/>
              <a:buNone/>
            </a:pPr>
            <a:endParaRPr lang="en-US" altLang="en-US" sz="1600" b="1" dirty="0">
              <a:solidFill>
                <a:srgbClr val="000000"/>
              </a:solidFill>
              <a:latin typeface="Courier New" panose="02070309020205020404" pitchFamily="49" charset="0"/>
              <a:cs typeface="Times New Roman" panose="02020603050405020304" pitchFamily="18" charset="0"/>
              <a:sym typeface="Times New Roman" panose="02020603050405020304" pitchFamily="18" charset="0"/>
            </a:endParaRPr>
          </a:p>
          <a:p>
            <a:pPr marL="730250" lvl="1" indent="-133350">
              <a:spcAft>
                <a:spcPct val="0"/>
              </a:spcAft>
              <a:buClr>
                <a:srgbClr val="000000"/>
              </a:buClr>
              <a:buSzTx/>
              <a:buFont typeface="Times New Roman" panose="02020603050405020304" pitchFamily="18" charset="0"/>
              <a:buChar char="–"/>
            </a:pPr>
            <a:endPar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 name="Date Placeholder 1">
            <a:extLst>
              <a:ext uri="{FF2B5EF4-FFF2-40B4-BE49-F238E27FC236}">
                <a16:creationId xmlns:a16="http://schemas.microsoft.com/office/drawing/2014/main" id="{7A81F435-2E97-4280-94E7-3C51CAD88906}"/>
              </a:ext>
            </a:extLst>
          </p:cNvPr>
          <p:cNvSpPr>
            <a:spLocks noGrp="1"/>
          </p:cNvSpPr>
          <p:nvPr>
            <p:ph type="dt" idx="10"/>
          </p:nvPr>
        </p:nvSpPr>
        <p:spPr/>
        <p:txBody>
          <a:bodyPr/>
          <a:lstStyle/>
          <a:p>
            <a:pPr>
              <a:defRPr/>
            </a:pPr>
            <a:endParaRPr lang="en-US" altLang="en-US" dirty="0"/>
          </a:p>
        </p:txBody>
      </p:sp>
      <p:sp>
        <p:nvSpPr>
          <p:cNvPr id="3" name="Footer Placeholder 2">
            <a:extLst>
              <a:ext uri="{FF2B5EF4-FFF2-40B4-BE49-F238E27FC236}">
                <a16:creationId xmlns:a16="http://schemas.microsoft.com/office/drawing/2014/main" id="{2E84A0D5-88FB-4958-A48E-5838EA9A1CD4}"/>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4" name="Slide Number Placeholder 3">
            <a:extLst>
              <a:ext uri="{FF2B5EF4-FFF2-40B4-BE49-F238E27FC236}">
                <a16:creationId xmlns:a16="http://schemas.microsoft.com/office/drawing/2014/main" id="{AA943693-E0A2-42E6-AF83-F91297E0CAEF}"/>
              </a:ext>
            </a:extLst>
          </p:cNvPr>
          <p:cNvSpPr>
            <a:spLocks noGrp="1"/>
          </p:cNvSpPr>
          <p:nvPr>
            <p:ph type="sldNum" idx="12"/>
          </p:nvPr>
        </p:nvSpPr>
        <p:spPr/>
        <p:txBody>
          <a:bodyPr/>
          <a:lstStyle/>
          <a:p>
            <a:pPr>
              <a:defRPr/>
            </a:pPr>
            <a:fld id="{5ADDA12D-926A-4457-9E04-5FDF150FC22F}" type="slidenum">
              <a:rPr lang="en-US" altLang="en-US" smtClean="0"/>
              <a:pPr>
                <a:defRPr/>
              </a:pPr>
              <a:t>38</a:t>
            </a:fld>
            <a:endParaRPr lang="en-US" altLang="en-US" dirty="0"/>
          </a:p>
        </p:txBody>
      </p:sp>
    </p:spTree>
    <p:extLst>
      <p:ext uri="{BB962C8B-B14F-4D97-AF65-F5344CB8AC3E}">
        <p14:creationId xmlns:p14="http://schemas.microsoft.com/office/powerpoint/2010/main" val="495856849"/>
      </p:ext>
    </p:extLst>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Shape 164">
            <a:extLst>
              <a:ext uri="{FF2B5EF4-FFF2-40B4-BE49-F238E27FC236}">
                <a16:creationId xmlns:a16="http://schemas.microsoft.com/office/drawing/2014/main" id="{6C415BBE-8224-4DD8-87D4-C84B09DE47E1}"/>
              </a:ext>
            </a:extLst>
          </p:cNvPr>
          <p:cNvSpPr>
            <a:spLocks noChangeArrowheads="1"/>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3492" name="Shape 165">
            <a:extLst>
              <a:ext uri="{FF2B5EF4-FFF2-40B4-BE49-F238E27FC236}">
                <a16:creationId xmlns:a16="http://schemas.microsoft.com/office/drawing/2014/main" id="{FDAA7B4A-DF7F-43EF-97B4-FB84FF80C407}"/>
              </a:ext>
            </a:extLst>
          </p:cNvPr>
          <p:cNvSpPr>
            <a:spLocks noChangeArrowheads="1"/>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3494" name="Shape 167">
            <a:extLst>
              <a:ext uri="{FF2B5EF4-FFF2-40B4-BE49-F238E27FC236}">
                <a16:creationId xmlns:a16="http://schemas.microsoft.com/office/drawing/2014/main" id="{7404F7D7-F04A-444F-B2FB-4E7C70F461AF}"/>
              </a:ext>
            </a:extLst>
          </p:cNvPr>
          <p:cNvSpPr>
            <a:spLocks noChangeArrowheads="1"/>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3496" name="Shape 170">
            <a:extLst>
              <a:ext uri="{FF2B5EF4-FFF2-40B4-BE49-F238E27FC236}">
                <a16:creationId xmlns:a16="http://schemas.microsoft.com/office/drawing/2014/main" id="{D690FE6D-881C-4EC4-AA9E-72C7514ADB47}"/>
              </a:ext>
            </a:extLst>
          </p:cNvPr>
          <p:cNvSpPr txBox="1">
            <a:spLocks noGrp="1"/>
          </p:cNvSpPr>
          <p:nvPr>
            <p:ph type="title"/>
          </p:nvPr>
        </p:nvSpPr>
        <p:spPr>
          <a:xfrm>
            <a:off x="635000" y="556260"/>
            <a:ext cx="8509000" cy="1143000"/>
          </a:xfrm>
        </p:spPr>
        <p:txBody>
          <a:bodyPr lIns="50800" tIns="50800" rIns="132075" bIns="50800"/>
          <a:lstStyle/>
          <a:p>
            <a:pPr marL="38100" indent="0">
              <a:spcBef>
                <a:spcPct val="0"/>
              </a:spcBef>
              <a:spcAft>
                <a:spcPct val="0"/>
              </a:spcAft>
              <a:buClr>
                <a:srgbClr val="000000"/>
              </a:buClr>
              <a:buSzPct val="25000"/>
            </a:pP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Various Data Types</a:t>
            </a:r>
            <a:b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b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Lists</a:t>
            </a:r>
          </a:p>
        </p:txBody>
      </p:sp>
      <p:sp>
        <p:nvSpPr>
          <p:cNvPr id="63497" name="Rectangle 9">
            <a:extLst>
              <a:ext uri="{FF2B5EF4-FFF2-40B4-BE49-F238E27FC236}">
                <a16:creationId xmlns:a16="http://schemas.microsoft.com/office/drawing/2014/main" id="{F263ED7B-EF77-4AE3-BEA7-887BB0B67D1B}"/>
              </a:ext>
            </a:extLst>
          </p:cNvPr>
          <p:cNvSpPr txBox="1">
            <a:spLocks noGrp="1"/>
          </p:cNvSpPr>
          <p:nvPr>
            <p:ph type="body" idx="1"/>
          </p:nvPr>
        </p:nvSpPr>
        <p:spPr>
          <a:xfrm>
            <a:off x="287338" y="1676400"/>
            <a:ext cx="8247062" cy="4953000"/>
          </a:xfrm>
        </p:spPr>
        <p:txBody>
          <a:bodyPr/>
          <a:lstStyle/>
          <a:p>
            <a:pPr marL="381000" indent="-165100">
              <a:spcBef>
                <a:spcPct val="0"/>
              </a:spcBef>
              <a:spcAft>
                <a:spcPct val="0"/>
              </a:spcAft>
              <a:buClr>
                <a:srgbClr val="000000"/>
              </a:buClr>
              <a:buSzTx/>
              <a:buFont typeface="Times New Roman" panose="02020603050405020304" pitchFamily="18"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 list is a discrete sequence of elements that allows duplicates.</a:t>
            </a:r>
            <a:endPar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marL="730250" lvl="1" indent="-133350">
              <a:spcBef>
                <a:spcPct val="0"/>
              </a:spcBef>
              <a:spcAft>
                <a:spcPct val="0"/>
              </a:spcAft>
              <a:buClr>
                <a:srgbClr val="000000"/>
              </a:buClr>
              <a:buSzTx/>
              <a:buFont typeface="Times New Roman" panose="02020603050405020304" pitchFamily="18" charset="0"/>
              <a:buChar char="–"/>
            </a:pPr>
            <a:endParaRPr lang="en-US" altLang="en-US" sz="28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marL="730250" lvl="1" indent="-133350">
              <a:spcBef>
                <a:spcPct val="0"/>
              </a:spcBef>
              <a:spcAft>
                <a:spcPct val="0"/>
              </a:spcAft>
              <a:buClr>
                <a:srgbClr val="000000"/>
              </a:buClr>
              <a:buSzTx/>
              <a:buFont typeface="Times New Roman" panose="02020603050405020304" pitchFamily="18" charset="0"/>
              <a:buChar char="–"/>
            </a:pPr>
            <a:r>
              <a:rPr lang="en-US" altLang="en-US" sz="28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Python lists: Array-lists are efficient for element extraction, doubling-resize</a:t>
            </a:r>
          </a:p>
          <a:p>
            <a:pPr marL="381000" indent="-165100">
              <a:spcBef>
                <a:spcPct val="0"/>
              </a:spcBef>
              <a:spcAft>
                <a:spcPct val="0"/>
              </a:spcAft>
              <a:buClr>
                <a:srgbClr val="000000"/>
              </a:buClr>
              <a:buSzTx/>
              <a:buFont typeface="Times New Roman" panose="02020603050405020304" pitchFamily="18" charset="0"/>
              <a:buNone/>
            </a:pPr>
            <a:endPar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marL="730250" lvl="1" indent="-133350">
              <a:spcBef>
                <a:spcPct val="0"/>
              </a:spcBef>
              <a:spcAft>
                <a:spcPct val="0"/>
              </a:spcAft>
              <a:buClr>
                <a:srgbClr val="000000"/>
              </a:buClr>
              <a:buSzTx/>
              <a:buFont typeface="Times New Roman" panose="02020603050405020304" pitchFamily="18" charset="0"/>
              <a:buNone/>
            </a:pPr>
            <a:endParaRPr lang="en-US" altLang="en-US" sz="1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endParaRPr>
          </a:p>
          <a:p>
            <a:pPr marL="730250" lvl="1" indent="-133350">
              <a:spcAft>
                <a:spcPct val="0"/>
              </a:spcAft>
              <a:buClr>
                <a:srgbClr val="000000"/>
              </a:buClr>
              <a:buSzTx/>
              <a:buFont typeface="Times New Roman" panose="02020603050405020304" pitchFamily="18" charset="0"/>
              <a:buChar char="–"/>
            </a:pPr>
            <a:endPar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 name="Date Placeholder 1">
            <a:extLst>
              <a:ext uri="{FF2B5EF4-FFF2-40B4-BE49-F238E27FC236}">
                <a16:creationId xmlns:a16="http://schemas.microsoft.com/office/drawing/2014/main" id="{BB36E052-B5AE-4858-8C12-B55E878F6827}"/>
              </a:ext>
            </a:extLst>
          </p:cNvPr>
          <p:cNvSpPr>
            <a:spLocks noGrp="1"/>
          </p:cNvSpPr>
          <p:nvPr>
            <p:ph type="dt" idx="10"/>
          </p:nvPr>
        </p:nvSpPr>
        <p:spPr/>
        <p:txBody>
          <a:bodyPr/>
          <a:lstStyle/>
          <a:p>
            <a:pPr>
              <a:defRPr/>
            </a:pPr>
            <a:endParaRPr lang="en-US" altLang="en-US" dirty="0"/>
          </a:p>
        </p:txBody>
      </p:sp>
      <p:sp>
        <p:nvSpPr>
          <p:cNvPr id="3" name="Footer Placeholder 2">
            <a:extLst>
              <a:ext uri="{FF2B5EF4-FFF2-40B4-BE49-F238E27FC236}">
                <a16:creationId xmlns:a16="http://schemas.microsoft.com/office/drawing/2014/main" id="{7362837B-30F8-4FE9-8036-DE142DB11637}"/>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4" name="Slide Number Placeholder 3">
            <a:extLst>
              <a:ext uri="{FF2B5EF4-FFF2-40B4-BE49-F238E27FC236}">
                <a16:creationId xmlns:a16="http://schemas.microsoft.com/office/drawing/2014/main" id="{2A8C3EA1-4973-4A07-95AA-025293A04C3A}"/>
              </a:ext>
            </a:extLst>
          </p:cNvPr>
          <p:cNvSpPr>
            <a:spLocks noGrp="1"/>
          </p:cNvSpPr>
          <p:nvPr>
            <p:ph type="sldNum" idx="12"/>
          </p:nvPr>
        </p:nvSpPr>
        <p:spPr/>
        <p:txBody>
          <a:bodyPr/>
          <a:lstStyle/>
          <a:p>
            <a:pPr>
              <a:defRPr/>
            </a:pPr>
            <a:fld id="{5ADDA12D-926A-4457-9E04-5FDF150FC22F}" type="slidenum">
              <a:rPr lang="en-US" altLang="en-US" smtClean="0"/>
              <a:pPr>
                <a:defRPr/>
              </a:pPr>
              <a:t>39</a:t>
            </a:fld>
            <a:endParaRPr lang="en-US" altLang="en-US" dirty="0"/>
          </a:p>
        </p:txBody>
      </p:sp>
    </p:spTree>
    <p:extLst>
      <p:ext uri="{BB962C8B-B14F-4D97-AF65-F5344CB8AC3E}">
        <p14:creationId xmlns:p14="http://schemas.microsoft.com/office/powerpoint/2010/main" val="444248248"/>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hape 47">
            <a:extLst>
              <a:ext uri="{FF2B5EF4-FFF2-40B4-BE49-F238E27FC236}">
                <a16:creationId xmlns:a16="http://schemas.microsoft.com/office/drawing/2014/main" id="{421E686B-36D0-4648-9DC1-A8D2E1671761}"/>
              </a:ext>
            </a:extLst>
          </p:cNvPr>
          <p:cNvSpPr>
            <a:spLocks noChangeArrowheads="1"/>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8200" name="Shape 53">
            <a:extLst>
              <a:ext uri="{FF2B5EF4-FFF2-40B4-BE49-F238E27FC236}">
                <a16:creationId xmlns:a16="http://schemas.microsoft.com/office/drawing/2014/main" id="{1672990A-9238-4796-9675-4008F14FDDB0}"/>
              </a:ext>
            </a:extLst>
          </p:cNvPr>
          <p:cNvSpPr txBox="1">
            <a:spLocks noGrp="1"/>
          </p:cNvSpPr>
          <p:nvPr>
            <p:ph type="title"/>
          </p:nvPr>
        </p:nvSpPr>
        <p:spPr>
          <a:xfrm>
            <a:off x="863600" y="546100"/>
            <a:ext cx="8509000" cy="1143000"/>
          </a:xfrm>
        </p:spPr>
        <p:txBody>
          <a:bodyPr lIns="50800" tIns="50800" rIns="132075" bIns="50800"/>
          <a:lstStyle/>
          <a:p>
            <a:pPr marL="38100" indent="0" eaLnBrk="1" hangingPunct="1">
              <a:spcBef>
                <a:spcPct val="0"/>
              </a:spcBef>
              <a:spcAft>
                <a:spcPct val="0"/>
              </a:spcAft>
              <a:buClr>
                <a:srgbClr val="000000"/>
              </a:buClr>
              <a:buSzPct val="25000"/>
              <a:buFont typeface="Arial Black" panose="020B0A04020102020204" pitchFamily="34" charset="0"/>
              <a:buNone/>
            </a:pP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Definition of Types </a:t>
            </a:r>
          </a:p>
        </p:txBody>
      </p:sp>
      <p:sp>
        <p:nvSpPr>
          <p:cNvPr id="8201" name="Shape 54">
            <a:extLst>
              <a:ext uri="{FF2B5EF4-FFF2-40B4-BE49-F238E27FC236}">
                <a16:creationId xmlns:a16="http://schemas.microsoft.com/office/drawing/2014/main" id="{7DA72902-48D9-46C6-81D3-F0BA73E5AAD6}"/>
              </a:ext>
            </a:extLst>
          </p:cNvPr>
          <p:cNvSpPr txBox="1">
            <a:spLocks noGrp="1"/>
          </p:cNvSpPr>
          <p:nvPr>
            <p:ph type="body" idx="1"/>
          </p:nvPr>
        </p:nvSpPr>
        <p:spPr>
          <a:xfrm>
            <a:off x="609600" y="1676400"/>
            <a:ext cx="7772400" cy="4953000"/>
          </a:xfrm>
        </p:spPr>
        <p:txBody>
          <a:bodyPr lIns="50800" tIns="50800" rIns="132075" bIns="50800">
            <a:normAutofit/>
          </a:bodyPr>
          <a:lstStyle/>
          <a:p>
            <a:pPr marL="381000" indent="-165100">
              <a:spcAft>
                <a:spcPct val="0"/>
              </a:spcAft>
              <a:buClr>
                <a:srgbClr val="000000"/>
              </a:buClr>
              <a:buSzTx/>
              <a:buFont typeface="Times New Roman" panose="02020603050405020304" pitchFamily="18" charset="0"/>
              <a:buChar char="•"/>
            </a:pP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Defining a type has two parts:</a:t>
            </a:r>
          </a:p>
          <a:p>
            <a:pPr marL="730250" lvl="1" indent="-133350">
              <a:spcAft>
                <a:spcPct val="0"/>
              </a:spcAft>
              <a:buClr>
                <a:srgbClr val="000000"/>
              </a:buClr>
              <a:buSzTx/>
              <a:buFont typeface="Times New Roman" panose="02020603050405020304" pitchFamily="18" charset="0"/>
              <a:buChar char="–"/>
            </a:pPr>
            <a:r>
              <a:rPr lang="en-US" altLang="en-US" sz="22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 type’s declaration introduces its name into the current scope.</a:t>
            </a:r>
          </a:p>
          <a:p>
            <a:pPr marL="730250" lvl="1" indent="-133350">
              <a:spcAft>
                <a:spcPct val="0"/>
              </a:spcAft>
              <a:buClr>
                <a:srgbClr val="000000"/>
              </a:buClr>
              <a:buSzTx/>
              <a:buFont typeface="Times New Roman" panose="02020603050405020304" pitchFamily="18" charset="0"/>
              <a:buChar char="–"/>
            </a:pPr>
            <a:r>
              <a:rPr lang="en-US" altLang="en-US" sz="22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 type’s definition describes the type (the simpler types it is composed of).</a:t>
            </a:r>
          </a:p>
        </p:txBody>
      </p:sp>
      <p:pic>
        <p:nvPicPr>
          <p:cNvPr id="8202" name="Picture 1">
            <a:extLst>
              <a:ext uri="{FF2B5EF4-FFF2-40B4-BE49-F238E27FC236}">
                <a16:creationId xmlns:a16="http://schemas.microsoft.com/office/drawing/2014/main" id="{F559AA32-74B1-4ECF-A05A-413B50DA0F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75" y="3581400"/>
            <a:ext cx="7345363"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a:extLst>
              <a:ext uri="{FF2B5EF4-FFF2-40B4-BE49-F238E27FC236}">
                <a16:creationId xmlns:a16="http://schemas.microsoft.com/office/drawing/2014/main" id="{27D37792-12D2-495A-A319-0A4FF22F7FFB}"/>
              </a:ext>
            </a:extLst>
          </p:cNvPr>
          <p:cNvSpPr>
            <a:spLocks noGrp="1"/>
          </p:cNvSpPr>
          <p:nvPr>
            <p:ph type="dt" idx="10"/>
          </p:nvPr>
        </p:nvSpPr>
        <p:spPr/>
        <p:txBody>
          <a:bodyPr/>
          <a:lstStyle/>
          <a:p>
            <a:pPr>
              <a:defRPr/>
            </a:pPr>
            <a:endParaRPr lang="en-US" altLang="en-US" dirty="0"/>
          </a:p>
        </p:txBody>
      </p:sp>
      <p:sp>
        <p:nvSpPr>
          <p:cNvPr id="3" name="Footer Placeholder 2">
            <a:extLst>
              <a:ext uri="{FF2B5EF4-FFF2-40B4-BE49-F238E27FC236}">
                <a16:creationId xmlns:a16="http://schemas.microsoft.com/office/drawing/2014/main" id="{B72BB62E-1785-4607-BCD1-24F1641800E2}"/>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4" name="Slide Number Placeholder 3">
            <a:extLst>
              <a:ext uri="{FF2B5EF4-FFF2-40B4-BE49-F238E27FC236}">
                <a16:creationId xmlns:a16="http://schemas.microsoft.com/office/drawing/2014/main" id="{19C0DF87-F442-46B1-99D5-9D0209B79866}"/>
              </a:ext>
            </a:extLst>
          </p:cNvPr>
          <p:cNvSpPr>
            <a:spLocks noGrp="1"/>
          </p:cNvSpPr>
          <p:nvPr>
            <p:ph type="sldNum" idx="12"/>
          </p:nvPr>
        </p:nvSpPr>
        <p:spPr/>
        <p:txBody>
          <a:bodyPr/>
          <a:lstStyle/>
          <a:p>
            <a:pPr>
              <a:defRPr/>
            </a:pPr>
            <a:fld id="{5ADDA12D-926A-4457-9E04-5FDF150FC22F}" type="slidenum">
              <a:rPr lang="en-US" altLang="en-US" smtClean="0"/>
              <a:pPr>
                <a:defRPr/>
              </a:pPr>
              <a:t>4</a:t>
            </a:fld>
            <a:endParaRPr lang="en-US" altLang="en-US" dirty="0"/>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Shape 164">
            <a:extLst>
              <a:ext uri="{FF2B5EF4-FFF2-40B4-BE49-F238E27FC236}">
                <a16:creationId xmlns:a16="http://schemas.microsoft.com/office/drawing/2014/main" id="{6C415BBE-8224-4DD8-87D4-C84B09DE47E1}"/>
              </a:ext>
            </a:extLst>
          </p:cNvPr>
          <p:cNvSpPr>
            <a:spLocks noChangeArrowheads="1"/>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3492" name="Shape 165">
            <a:extLst>
              <a:ext uri="{FF2B5EF4-FFF2-40B4-BE49-F238E27FC236}">
                <a16:creationId xmlns:a16="http://schemas.microsoft.com/office/drawing/2014/main" id="{FDAA7B4A-DF7F-43EF-97B4-FB84FF80C407}"/>
              </a:ext>
            </a:extLst>
          </p:cNvPr>
          <p:cNvSpPr>
            <a:spLocks noChangeArrowheads="1"/>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3496" name="Shape 170">
            <a:extLst>
              <a:ext uri="{FF2B5EF4-FFF2-40B4-BE49-F238E27FC236}">
                <a16:creationId xmlns:a16="http://schemas.microsoft.com/office/drawing/2014/main" id="{D690FE6D-881C-4EC4-AA9E-72C7514ADB47}"/>
              </a:ext>
            </a:extLst>
          </p:cNvPr>
          <p:cNvSpPr txBox="1">
            <a:spLocks noGrp="1"/>
          </p:cNvSpPr>
          <p:nvPr>
            <p:ph type="title"/>
          </p:nvPr>
        </p:nvSpPr>
        <p:spPr>
          <a:xfrm>
            <a:off x="635000" y="556260"/>
            <a:ext cx="8509000" cy="1143000"/>
          </a:xfrm>
        </p:spPr>
        <p:txBody>
          <a:bodyPr lIns="50800" tIns="50800" rIns="132075" bIns="50800"/>
          <a:lstStyle/>
          <a:p>
            <a:pPr marL="38100" indent="0">
              <a:spcBef>
                <a:spcPct val="0"/>
              </a:spcBef>
              <a:spcAft>
                <a:spcPct val="0"/>
              </a:spcAft>
              <a:buClr>
                <a:srgbClr val="000000"/>
              </a:buClr>
              <a:buSzPct val="25000"/>
            </a:pP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Various Data Types</a:t>
            </a:r>
            <a:b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b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Arrays</a:t>
            </a:r>
          </a:p>
        </p:txBody>
      </p:sp>
      <p:sp>
        <p:nvSpPr>
          <p:cNvPr id="63497" name="Rectangle 9">
            <a:extLst>
              <a:ext uri="{FF2B5EF4-FFF2-40B4-BE49-F238E27FC236}">
                <a16:creationId xmlns:a16="http://schemas.microsoft.com/office/drawing/2014/main" id="{F263ED7B-EF77-4AE3-BEA7-887BB0B67D1B}"/>
              </a:ext>
            </a:extLst>
          </p:cNvPr>
          <p:cNvSpPr txBox="1">
            <a:spLocks noGrp="1"/>
          </p:cNvSpPr>
          <p:nvPr>
            <p:ph type="body" idx="1"/>
          </p:nvPr>
        </p:nvSpPr>
        <p:spPr>
          <a:xfrm>
            <a:off x="635000" y="1764030"/>
            <a:ext cx="8247062" cy="4953000"/>
          </a:xfrm>
        </p:spPr>
        <p:txBody>
          <a:bodyPr>
            <a:normAutofit/>
          </a:bodyPr>
          <a:lstStyle/>
          <a:p>
            <a:r>
              <a:rPr lang="en-US" sz="2400" dirty="0"/>
              <a:t>Arrays are perhaps the most widely used composite data types.</a:t>
            </a:r>
          </a:p>
          <a:p>
            <a:r>
              <a:rPr lang="en-US" sz="2400" dirty="0"/>
              <a:t>Unlike records, which group related fields of disparate types, arrays are usually homogeneous. </a:t>
            </a:r>
          </a:p>
          <a:p>
            <a:r>
              <a:rPr lang="en-US" sz="2400" dirty="0"/>
              <a:t>Semantically, they can be thought of as a mapping from an index type to a component or element type.</a:t>
            </a:r>
          </a:p>
          <a:p>
            <a:r>
              <a:rPr lang="en-US" sz="2400" dirty="0"/>
              <a:t>Areas of memory of the same type.</a:t>
            </a:r>
          </a:p>
          <a:p>
            <a:r>
              <a:rPr lang="en-US" sz="2400" dirty="0"/>
              <a:t>Stored consecutively, so element access for </a:t>
            </a:r>
            <a:r>
              <a:rPr lang="en-US" sz="2400" i="1" dirty="0"/>
              <a:t>any </a:t>
            </a:r>
            <a:r>
              <a:rPr lang="en-US" sz="2400" dirty="0"/>
              <a:t>index is a constant-time operation.</a:t>
            </a:r>
          </a:p>
          <a:p>
            <a:pPr marL="730250" lvl="1" indent="-133350">
              <a:spcBef>
                <a:spcPct val="0"/>
              </a:spcBef>
              <a:spcAft>
                <a:spcPct val="0"/>
              </a:spcAft>
              <a:buClr>
                <a:srgbClr val="000000"/>
              </a:buClr>
              <a:buSzTx/>
              <a:buFont typeface="Times New Roman" panose="02020603050405020304" pitchFamily="18" charset="0"/>
              <a:buNone/>
            </a:pPr>
            <a:endParaRPr lang="en-US" altLang="en-US" sz="1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endParaRPr>
          </a:p>
          <a:p>
            <a:pPr marL="730250" lvl="1" indent="-133350">
              <a:spcAft>
                <a:spcPct val="0"/>
              </a:spcAft>
              <a:buClr>
                <a:srgbClr val="000000"/>
              </a:buClr>
              <a:buSzTx/>
              <a:buFont typeface="Times New Roman" panose="02020603050405020304" pitchFamily="18" charset="0"/>
              <a:buChar char="–"/>
            </a:pPr>
            <a:endPar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 name="Date Placeholder 1">
            <a:extLst>
              <a:ext uri="{FF2B5EF4-FFF2-40B4-BE49-F238E27FC236}">
                <a16:creationId xmlns:a16="http://schemas.microsoft.com/office/drawing/2014/main" id="{72F9E109-C9AE-41B8-96C9-18D308C3F7CE}"/>
              </a:ext>
            </a:extLst>
          </p:cNvPr>
          <p:cNvSpPr>
            <a:spLocks noGrp="1"/>
          </p:cNvSpPr>
          <p:nvPr>
            <p:ph type="dt" idx="10"/>
          </p:nvPr>
        </p:nvSpPr>
        <p:spPr/>
        <p:txBody>
          <a:bodyPr/>
          <a:lstStyle/>
          <a:p>
            <a:pPr>
              <a:defRPr/>
            </a:pPr>
            <a:endParaRPr lang="en-US" altLang="en-US" dirty="0"/>
          </a:p>
        </p:txBody>
      </p:sp>
      <p:sp>
        <p:nvSpPr>
          <p:cNvPr id="3" name="Footer Placeholder 2">
            <a:extLst>
              <a:ext uri="{FF2B5EF4-FFF2-40B4-BE49-F238E27FC236}">
                <a16:creationId xmlns:a16="http://schemas.microsoft.com/office/drawing/2014/main" id="{9C4BB02F-F554-4C45-935F-DFEBA8B1E270}"/>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4" name="Slide Number Placeholder 3">
            <a:extLst>
              <a:ext uri="{FF2B5EF4-FFF2-40B4-BE49-F238E27FC236}">
                <a16:creationId xmlns:a16="http://schemas.microsoft.com/office/drawing/2014/main" id="{AA201C7D-6B96-454A-B20C-2C2F9A4CBECD}"/>
              </a:ext>
            </a:extLst>
          </p:cNvPr>
          <p:cNvSpPr>
            <a:spLocks noGrp="1"/>
          </p:cNvSpPr>
          <p:nvPr>
            <p:ph type="sldNum" idx="12"/>
          </p:nvPr>
        </p:nvSpPr>
        <p:spPr/>
        <p:txBody>
          <a:bodyPr/>
          <a:lstStyle/>
          <a:p>
            <a:pPr>
              <a:defRPr/>
            </a:pPr>
            <a:fld id="{5ADDA12D-926A-4457-9E04-5FDF150FC22F}" type="slidenum">
              <a:rPr lang="en-US" altLang="en-US" smtClean="0"/>
              <a:pPr>
                <a:defRPr/>
              </a:pPr>
              <a:t>40</a:t>
            </a:fld>
            <a:endParaRPr lang="en-US" altLang="en-US" dirty="0"/>
          </a:p>
        </p:txBody>
      </p:sp>
    </p:spTree>
    <p:extLst>
      <p:ext uri="{BB962C8B-B14F-4D97-AF65-F5344CB8AC3E}">
        <p14:creationId xmlns:p14="http://schemas.microsoft.com/office/powerpoint/2010/main" val="956940683"/>
      </p:ext>
    </p:extLst>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Shape 164">
            <a:extLst>
              <a:ext uri="{FF2B5EF4-FFF2-40B4-BE49-F238E27FC236}">
                <a16:creationId xmlns:a16="http://schemas.microsoft.com/office/drawing/2014/main" id="{6C415BBE-8224-4DD8-87D4-C84B09DE47E1}"/>
              </a:ext>
            </a:extLst>
          </p:cNvPr>
          <p:cNvSpPr>
            <a:spLocks noChangeArrowheads="1"/>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3492" name="Shape 165">
            <a:extLst>
              <a:ext uri="{FF2B5EF4-FFF2-40B4-BE49-F238E27FC236}">
                <a16:creationId xmlns:a16="http://schemas.microsoft.com/office/drawing/2014/main" id="{FDAA7B4A-DF7F-43EF-97B4-FB84FF80C407}"/>
              </a:ext>
            </a:extLst>
          </p:cNvPr>
          <p:cNvSpPr>
            <a:spLocks noChangeArrowheads="1"/>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3496" name="Shape 170">
            <a:extLst>
              <a:ext uri="{FF2B5EF4-FFF2-40B4-BE49-F238E27FC236}">
                <a16:creationId xmlns:a16="http://schemas.microsoft.com/office/drawing/2014/main" id="{D690FE6D-881C-4EC4-AA9E-72C7514ADB47}"/>
              </a:ext>
            </a:extLst>
          </p:cNvPr>
          <p:cNvSpPr txBox="1">
            <a:spLocks noGrp="1"/>
          </p:cNvSpPr>
          <p:nvPr>
            <p:ph type="title"/>
          </p:nvPr>
        </p:nvSpPr>
        <p:spPr>
          <a:xfrm>
            <a:off x="635000" y="556260"/>
            <a:ext cx="8509000" cy="1143000"/>
          </a:xfrm>
        </p:spPr>
        <p:txBody>
          <a:bodyPr lIns="50800" tIns="50800" rIns="132075" bIns="50800"/>
          <a:lstStyle/>
          <a:p>
            <a:pPr marL="38100" indent="0">
              <a:spcBef>
                <a:spcPct val="0"/>
              </a:spcBef>
              <a:spcAft>
                <a:spcPct val="0"/>
              </a:spcAft>
              <a:buClr>
                <a:srgbClr val="000000"/>
              </a:buClr>
              <a:buSzPct val="25000"/>
            </a:pP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Various Data Types</a:t>
            </a:r>
            <a:b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b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Multi-dimensional Arrays</a:t>
            </a:r>
          </a:p>
        </p:txBody>
      </p:sp>
      <p:sp>
        <p:nvSpPr>
          <p:cNvPr id="63497" name="Rectangle 9">
            <a:extLst>
              <a:ext uri="{FF2B5EF4-FFF2-40B4-BE49-F238E27FC236}">
                <a16:creationId xmlns:a16="http://schemas.microsoft.com/office/drawing/2014/main" id="{F263ED7B-EF77-4AE3-BEA7-887BB0B67D1B}"/>
              </a:ext>
            </a:extLst>
          </p:cNvPr>
          <p:cNvSpPr txBox="1">
            <a:spLocks noGrp="1"/>
          </p:cNvSpPr>
          <p:nvPr>
            <p:ph type="body" idx="1"/>
          </p:nvPr>
        </p:nvSpPr>
        <p:spPr>
          <a:xfrm>
            <a:off x="635000" y="4933655"/>
            <a:ext cx="8247062" cy="1511984"/>
          </a:xfrm>
        </p:spPr>
        <p:txBody>
          <a:bodyPr>
            <a:normAutofit/>
          </a:bodyPr>
          <a:lstStyle/>
          <a:p>
            <a:r>
              <a:rPr lang="en-US" sz="2400" dirty="0"/>
              <a:t>Commonly, arrays are one-dimensional. But the data type of each array element can again be an array! </a:t>
            </a:r>
          </a:p>
          <a:p>
            <a:r>
              <a:rPr lang="en-US" sz="2400" dirty="0"/>
              <a:t>So we can have multi-dimensional arrays.</a:t>
            </a:r>
            <a:endPar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marL="730250" lvl="1" indent="-133350">
              <a:spcBef>
                <a:spcPct val="0"/>
              </a:spcBef>
              <a:spcAft>
                <a:spcPct val="0"/>
              </a:spcAft>
              <a:buClr>
                <a:srgbClr val="000000"/>
              </a:buClr>
              <a:buSzTx/>
              <a:buFont typeface="Times New Roman" panose="02020603050405020304" pitchFamily="18" charset="0"/>
              <a:buNone/>
            </a:pPr>
            <a:endParaRPr lang="en-US" altLang="en-US" sz="1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endParaRPr>
          </a:p>
          <a:p>
            <a:pPr marL="730250" lvl="1" indent="-133350">
              <a:spcAft>
                <a:spcPct val="0"/>
              </a:spcAft>
              <a:buClr>
                <a:srgbClr val="000000"/>
              </a:buClr>
              <a:buSzTx/>
              <a:buFont typeface="Times New Roman" panose="02020603050405020304" pitchFamily="18" charset="0"/>
              <a:buChar char="–"/>
            </a:pPr>
            <a:endPar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2" name="Picture 1">
            <a:extLst>
              <a:ext uri="{FF2B5EF4-FFF2-40B4-BE49-F238E27FC236}">
                <a16:creationId xmlns:a16="http://schemas.microsoft.com/office/drawing/2014/main" id="{0E0D9A68-46A4-4103-80CF-2949ABCB4A35}"/>
              </a:ext>
            </a:extLst>
          </p:cNvPr>
          <p:cNvPicPr>
            <a:picLocks noChangeAspect="1"/>
          </p:cNvPicPr>
          <p:nvPr/>
        </p:nvPicPr>
        <p:blipFill>
          <a:blip r:embed="rId3"/>
          <a:stretch>
            <a:fillRect/>
          </a:stretch>
        </p:blipFill>
        <p:spPr>
          <a:xfrm>
            <a:off x="800100" y="1892470"/>
            <a:ext cx="7391400" cy="2847975"/>
          </a:xfrm>
          <a:prstGeom prst="rect">
            <a:avLst/>
          </a:prstGeom>
        </p:spPr>
      </p:pic>
      <p:sp>
        <p:nvSpPr>
          <p:cNvPr id="3" name="Date Placeholder 2">
            <a:extLst>
              <a:ext uri="{FF2B5EF4-FFF2-40B4-BE49-F238E27FC236}">
                <a16:creationId xmlns:a16="http://schemas.microsoft.com/office/drawing/2014/main" id="{66ABE1AA-C85F-40FE-A0F3-B1DE1FFCD8F0}"/>
              </a:ext>
            </a:extLst>
          </p:cNvPr>
          <p:cNvSpPr>
            <a:spLocks noGrp="1"/>
          </p:cNvSpPr>
          <p:nvPr>
            <p:ph type="dt" idx="10"/>
          </p:nvPr>
        </p:nvSpPr>
        <p:spPr/>
        <p:txBody>
          <a:bodyPr/>
          <a:lstStyle/>
          <a:p>
            <a:pPr>
              <a:defRPr/>
            </a:pPr>
            <a:endParaRPr lang="en-US" altLang="en-US" dirty="0"/>
          </a:p>
        </p:txBody>
      </p:sp>
      <p:sp>
        <p:nvSpPr>
          <p:cNvPr id="4" name="Footer Placeholder 3">
            <a:extLst>
              <a:ext uri="{FF2B5EF4-FFF2-40B4-BE49-F238E27FC236}">
                <a16:creationId xmlns:a16="http://schemas.microsoft.com/office/drawing/2014/main" id="{16E0B47B-9BD1-4AC0-85F0-FBFC62988BAE}"/>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5" name="Slide Number Placeholder 4">
            <a:extLst>
              <a:ext uri="{FF2B5EF4-FFF2-40B4-BE49-F238E27FC236}">
                <a16:creationId xmlns:a16="http://schemas.microsoft.com/office/drawing/2014/main" id="{031AAB39-F938-4928-B1F8-7EDAB1AE5445}"/>
              </a:ext>
            </a:extLst>
          </p:cNvPr>
          <p:cNvSpPr>
            <a:spLocks noGrp="1"/>
          </p:cNvSpPr>
          <p:nvPr>
            <p:ph type="sldNum" idx="12"/>
          </p:nvPr>
        </p:nvSpPr>
        <p:spPr/>
        <p:txBody>
          <a:bodyPr/>
          <a:lstStyle/>
          <a:p>
            <a:pPr>
              <a:defRPr/>
            </a:pPr>
            <a:fld id="{5ADDA12D-926A-4457-9E04-5FDF150FC22F}" type="slidenum">
              <a:rPr lang="en-US" altLang="en-US" smtClean="0"/>
              <a:pPr>
                <a:defRPr/>
              </a:pPr>
              <a:t>41</a:t>
            </a:fld>
            <a:endParaRPr lang="en-US" altLang="en-US" dirty="0"/>
          </a:p>
        </p:txBody>
      </p:sp>
    </p:spTree>
    <p:extLst>
      <p:ext uri="{BB962C8B-B14F-4D97-AF65-F5344CB8AC3E}">
        <p14:creationId xmlns:p14="http://schemas.microsoft.com/office/powerpoint/2010/main" val="1616586837"/>
      </p:ext>
    </p:extLst>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Shape 164">
            <a:extLst>
              <a:ext uri="{FF2B5EF4-FFF2-40B4-BE49-F238E27FC236}">
                <a16:creationId xmlns:a16="http://schemas.microsoft.com/office/drawing/2014/main" id="{6C415BBE-8224-4DD8-87D4-C84B09DE47E1}"/>
              </a:ext>
            </a:extLst>
          </p:cNvPr>
          <p:cNvSpPr>
            <a:spLocks noChangeArrowheads="1"/>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3492" name="Shape 165">
            <a:extLst>
              <a:ext uri="{FF2B5EF4-FFF2-40B4-BE49-F238E27FC236}">
                <a16:creationId xmlns:a16="http://schemas.microsoft.com/office/drawing/2014/main" id="{FDAA7B4A-DF7F-43EF-97B4-FB84FF80C407}"/>
              </a:ext>
            </a:extLst>
          </p:cNvPr>
          <p:cNvSpPr>
            <a:spLocks noChangeArrowheads="1"/>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3496" name="Shape 170">
            <a:extLst>
              <a:ext uri="{FF2B5EF4-FFF2-40B4-BE49-F238E27FC236}">
                <a16:creationId xmlns:a16="http://schemas.microsoft.com/office/drawing/2014/main" id="{D690FE6D-881C-4EC4-AA9E-72C7514ADB47}"/>
              </a:ext>
            </a:extLst>
          </p:cNvPr>
          <p:cNvSpPr txBox="1">
            <a:spLocks noGrp="1"/>
          </p:cNvSpPr>
          <p:nvPr>
            <p:ph type="title"/>
          </p:nvPr>
        </p:nvSpPr>
        <p:spPr>
          <a:xfrm>
            <a:off x="635000" y="556260"/>
            <a:ext cx="8509000" cy="1143000"/>
          </a:xfrm>
        </p:spPr>
        <p:txBody>
          <a:bodyPr lIns="50800" tIns="50800" rIns="132075" bIns="50800"/>
          <a:lstStyle/>
          <a:p>
            <a:pPr marL="38100" indent="0">
              <a:spcBef>
                <a:spcPct val="0"/>
              </a:spcBef>
              <a:spcAft>
                <a:spcPct val="0"/>
              </a:spcAft>
              <a:buClr>
                <a:srgbClr val="000000"/>
              </a:buClr>
              <a:buSzPct val="25000"/>
            </a:pP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Various Data Types</a:t>
            </a:r>
            <a:b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b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Memory Allocation of Arrays</a:t>
            </a:r>
          </a:p>
        </p:txBody>
      </p:sp>
      <p:sp>
        <p:nvSpPr>
          <p:cNvPr id="63497" name="Rectangle 9">
            <a:extLst>
              <a:ext uri="{FF2B5EF4-FFF2-40B4-BE49-F238E27FC236}">
                <a16:creationId xmlns:a16="http://schemas.microsoft.com/office/drawing/2014/main" id="{F263ED7B-EF77-4AE3-BEA7-887BB0B67D1B}"/>
              </a:ext>
            </a:extLst>
          </p:cNvPr>
          <p:cNvSpPr txBox="1">
            <a:spLocks noGrp="1"/>
          </p:cNvSpPr>
          <p:nvPr>
            <p:ph type="body" idx="1"/>
          </p:nvPr>
        </p:nvSpPr>
        <p:spPr>
          <a:xfrm>
            <a:off x="635000" y="2011680"/>
            <a:ext cx="8247062" cy="4433959"/>
          </a:xfrm>
        </p:spPr>
        <p:txBody>
          <a:bodyPr>
            <a:normAutofit/>
          </a:bodyPr>
          <a:lstStyle/>
          <a:p>
            <a:r>
              <a:rPr lang="en-US" sz="2400" dirty="0"/>
              <a:t>If the shape of an array is known at compile time, and if the array can exist throughout the execution of the program, then the compiler can allocate space for the array in static global memory.</a:t>
            </a:r>
          </a:p>
          <a:p>
            <a:r>
              <a:rPr lang="en-US" sz="2400" dirty="0"/>
              <a:t>If the shape of the array is known at compile time, but the array should not exist throughout the execution of the program, then space can be allocated in the subroutine’s stack frame at run time, i.e., we have stack allocation.</a:t>
            </a:r>
          </a:p>
          <a:p>
            <a:r>
              <a:rPr lang="en-US" sz="2400" dirty="0"/>
              <a:t>Finally, if the shape is also not known at compile time, then the array is allocated memory in the heap, i.e., we have heap allocation.</a:t>
            </a:r>
            <a:endParaRPr lang="en-US" altLang="en-US" sz="1600" b="1" dirty="0">
              <a:solidFill>
                <a:srgbClr val="000000"/>
              </a:solidFill>
              <a:latin typeface="Courier New" panose="02070309020205020404" pitchFamily="49" charset="0"/>
              <a:ea typeface="Times New Roman" panose="02020603050405020304" pitchFamily="18" charset="0"/>
              <a:cs typeface="Courier New" panose="02070309020205020404" pitchFamily="49" charset="0"/>
              <a:sym typeface="Times New Roman" panose="02020603050405020304" pitchFamily="18" charset="0"/>
            </a:endParaRPr>
          </a:p>
          <a:p>
            <a:pPr marL="730250" lvl="1" indent="-133350">
              <a:spcAft>
                <a:spcPct val="0"/>
              </a:spcAft>
              <a:buClr>
                <a:srgbClr val="000000"/>
              </a:buClr>
              <a:buSzTx/>
              <a:buFont typeface="Times New Roman" panose="02020603050405020304" pitchFamily="18" charset="0"/>
              <a:buChar char="–"/>
            </a:pPr>
            <a:endPar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 name="Date Placeholder 1">
            <a:extLst>
              <a:ext uri="{FF2B5EF4-FFF2-40B4-BE49-F238E27FC236}">
                <a16:creationId xmlns:a16="http://schemas.microsoft.com/office/drawing/2014/main" id="{B741B908-EE06-4D6C-9153-DB2F4CC943F6}"/>
              </a:ext>
            </a:extLst>
          </p:cNvPr>
          <p:cNvSpPr>
            <a:spLocks noGrp="1"/>
          </p:cNvSpPr>
          <p:nvPr>
            <p:ph type="dt" idx="10"/>
          </p:nvPr>
        </p:nvSpPr>
        <p:spPr/>
        <p:txBody>
          <a:bodyPr/>
          <a:lstStyle/>
          <a:p>
            <a:pPr>
              <a:defRPr/>
            </a:pPr>
            <a:endParaRPr lang="en-US" altLang="en-US" dirty="0"/>
          </a:p>
        </p:txBody>
      </p:sp>
      <p:sp>
        <p:nvSpPr>
          <p:cNvPr id="3" name="Footer Placeholder 2">
            <a:extLst>
              <a:ext uri="{FF2B5EF4-FFF2-40B4-BE49-F238E27FC236}">
                <a16:creationId xmlns:a16="http://schemas.microsoft.com/office/drawing/2014/main" id="{CB3082DC-48EF-4257-B036-6B7AE9A4CAD3}"/>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4" name="Slide Number Placeholder 3">
            <a:extLst>
              <a:ext uri="{FF2B5EF4-FFF2-40B4-BE49-F238E27FC236}">
                <a16:creationId xmlns:a16="http://schemas.microsoft.com/office/drawing/2014/main" id="{9E2D0F95-69FE-4307-BF50-B35B3FAE8259}"/>
              </a:ext>
            </a:extLst>
          </p:cNvPr>
          <p:cNvSpPr>
            <a:spLocks noGrp="1"/>
          </p:cNvSpPr>
          <p:nvPr>
            <p:ph type="sldNum" idx="12"/>
          </p:nvPr>
        </p:nvSpPr>
        <p:spPr/>
        <p:txBody>
          <a:bodyPr/>
          <a:lstStyle/>
          <a:p>
            <a:pPr>
              <a:defRPr/>
            </a:pPr>
            <a:fld id="{5ADDA12D-926A-4457-9E04-5FDF150FC22F}" type="slidenum">
              <a:rPr lang="en-US" altLang="en-US" smtClean="0"/>
              <a:pPr>
                <a:defRPr/>
              </a:pPr>
              <a:t>42</a:t>
            </a:fld>
            <a:endParaRPr lang="en-US" altLang="en-US" dirty="0"/>
          </a:p>
        </p:txBody>
      </p:sp>
    </p:spTree>
    <p:extLst>
      <p:ext uri="{BB962C8B-B14F-4D97-AF65-F5344CB8AC3E}">
        <p14:creationId xmlns:p14="http://schemas.microsoft.com/office/powerpoint/2010/main" val="2790276080"/>
      </p:ext>
    </p:extLst>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Shape 164">
            <a:extLst>
              <a:ext uri="{FF2B5EF4-FFF2-40B4-BE49-F238E27FC236}">
                <a16:creationId xmlns:a16="http://schemas.microsoft.com/office/drawing/2014/main" id="{6C415BBE-8224-4DD8-87D4-C84B09DE47E1}"/>
              </a:ext>
            </a:extLst>
          </p:cNvPr>
          <p:cNvSpPr>
            <a:spLocks noChangeArrowheads="1"/>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3492" name="Shape 165">
            <a:extLst>
              <a:ext uri="{FF2B5EF4-FFF2-40B4-BE49-F238E27FC236}">
                <a16:creationId xmlns:a16="http://schemas.microsoft.com/office/drawing/2014/main" id="{FDAA7B4A-DF7F-43EF-97B4-FB84FF80C407}"/>
              </a:ext>
            </a:extLst>
          </p:cNvPr>
          <p:cNvSpPr>
            <a:spLocks noChangeArrowheads="1"/>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3496" name="Shape 170">
            <a:extLst>
              <a:ext uri="{FF2B5EF4-FFF2-40B4-BE49-F238E27FC236}">
                <a16:creationId xmlns:a16="http://schemas.microsoft.com/office/drawing/2014/main" id="{D690FE6D-881C-4EC4-AA9E-72C7514ADB47}"/>
              </a:ext>
            </a:extLst>
          </p:cNvPr>
          <p:cNvSpPr txBox="1">
            <a:spLocks noGrp="1"/>
          </p:cNvSpPr>
          <p:nvPr>
            <p:ph type="title"/>
          </p:nvPr>
        </p:nvSpPr>
        <p:spPr>
          <a:xfrm>
            <a:off x="635000" y="556260"/>
            <a:ext cx="8509000" cy="1143000"/>
          </a:xfrm>
        </p:spPr>
        <p:txBody>
          <a:bodyPr lIns="50800" tIns="50800" rIns="132075" bIns="50800"/>
          <a:lstStyle/>
          <a:p>
            <a:pPr marL="38100" indent="0">
              <a:spcBef>
                <a:spcPct val="0"/>
              </a:spcBef>
              <a:spcAft>
                <a:spcPct val="0"/>
              </a:spcAft>
              <a:buClr>
                <a:srgbClr val="000000"/>
              </a:buClr>
              <a:buSzPct val="25000"/>
            </a:pP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Various Data Types</a:t>
            </a:r>
            <a:b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b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Array Indexing</a:t>
            </a:r>
          </a:p>
        </p:txBody>
      </p:sp>
      <p:sp>
        <p:nvSpPr>
          <p:cNvPr id="63497" name="Rectangle 9">
            <a:extLst>
              <a:ext uri="{FF2B5EF4-FFF2-40B4-BE49-F238E27FC236}">
                <a16:creationId xmlns:a16="http://schemas.microsoft.com/office/drawing/2014/main" id="{F263ED7B-EF77-4AE3-BEA7-887BB0B67D1B}"/>
              </a:ext>
            </a:extLst>
          </p:cNvPr>
          <p:cNvSpPr txBox="1">
            <a:spLocks noGrp="1"/>
          </p:cNvSpPr>
          <p:nvPr>
            <p:ph type="body" idx="1"/>
          </p:nvPr>
        </p:nvSpPr>
        <p:spPr>
          <a:xfrm>
            <a:off x="635000" y="2011680"/>
            <a:ext cx="8247062" cy="4433959"/>
          </a:xfrm>
        </p:spPr>
        <p:txBody>
          <a:bodyPr>
            <a:normAutofit/>
          </a:bodyPr>
          <a:lstStyle/>
          <a:p>
            <a:r>
              <a:rPr lang="en-US" sz="2400" dirty="0"/>
              <a:t>Most programming languages require array indices to be non-negative integers. That is, the “index” is implicitly the integer data type.</a:t>
            </a:r>
          </a:p>
          <a:p>
            <a:r>
              <a:rPr lang="en-US" sz="2400" dirty="0"/>
              <a:t>Some languages provide bound checking, and raise an exception when you try to access elements outside the bounds of the array (e.g. Java).</a:t>
            </a:r>
          </a:p>
          <a:p>
            <a:r>
              <a:rPr lang="en-US" sz="2400" dirty="0"/>
              <a:t>Other languages, like C, don’t perform such checks, so the responsibility lies with the programmer.</a:t>
            </a:r>
            <a:endPar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 name="Date Placeholder 1">
            <a:extLst>
              <a:ext uri="{FF2B5EF4-FFF2-40B4-BE49-F238E27FC236}">
                <a16:creationId xmlns:a16="http://schemas.microsoft.com/office/drawing/2014/main" id="{5B3F9A61-1984-4AF4-AC52-FC8692A66546}"/>
              </a:ext>
            </a:extLst>
          </p:cNvPr>
          <p:cNvSpPr>
            <a:spLocks noGrp="1"/>
          </p:cNvSpPr>
          <p:nvPr>
            <p:ph type="dt" idx="10"/>
          </p:nvPr>
        </p:nvSpPr>
        <p:spPr/>
        <p:txBody>
          <a:bodyPr/>
          <a:lstStyle/>
          <a:p>
            <a:pPr>
              <a:defRPr/>
            </a:pPr>
            <a:endParaRPr lang="en-US" altLang="en-US" dirty="0"/>
          </a:p>
        </p:txBody>
      </p:sp>
      <p:sp>
        <p:nvSpPr>
          <p:cNvPr id="3" name="Footer Placeholder 2">
            <a:extLst>
              <a:ext uri="{FF2B5EF4-FFF2-40B4-BE49-F238E27FC236}">
                <a16:creationId xmlns:a16="http://schemas.microsoft.com/office/drawing/2014/main" id="{E7D63CCD-B51D-4DC8-B607-847864D73228}"/>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4" name="Slide Number Placeholder 3">
            <a:extLst>
              <a:ext uri="{FF2B5EF4-FFF2-40B4-BE49-F238E27FC236}">
                <a16:creationId xmlns:a16="http://schemas.microsoft.com/office/drawing/2014/main" id="{5A609EFE-CAE1-4263-8BC0-F3D731ECD1CE}"/>
              </a:ext>
            </a:extLst>
          </p:cNvPr>
          <p:cNvSpPr>
            <a:spLocks noGrp="1"/>
          </p:cNvSpPr>
          <p:nvPr>
            <p:ph type="sldNum" idx="12"/>
          </p:nvPr>
        </p:nvSpPr>
        <p:spPr/>
        <p:txBody>
          <a:bodyPr/>
          <a:lstStyle/>
          <a:p>
            <a:pPr>
              <a:defRPr/>
            </a:pPr>
            <a:fld id="{5ADDA12D-926A-4457-9E04-5FDF150FC22F}" type="slidenum">
              <a:rPr lang="en-US" altLang="en-US" smtClean="0"/>
              <a:pPr>
                <a:defRPr/>
              </a:pPr>
              <a:t>43</a:t>
            </a:fld>
            <a:endParaRPr lang="en-US" altLang="en-US" dirty="0"/>
          </a:p>
        </p:txBody>
      </p:sp>
    </p:spTree>
    <p:extLst>
      <p:ext uri="{BB962C8B-B14F-4D97-AF65-F5344CB8AC3E}">
        <p14:creationId xmlns:p14="http://schemas.microsoft.com/office/powerpoint/2010/main" val="2534298539"/>
      </p:ext>
    </p:extLst>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Shape 164">
            <a:extLst>
              <a:ext uri="{FF2B5EF4-FFF2-40B4-BE49-F238E27FC236}">
                <a16:creationId xmlns:a16="http://schemas.microsoft.com/office/drawing/2014/main" id="{6C415BBE-8224-4DD8-87D4-C84B09DE47E1}"/>
              </a:ext>
            </a:extLst>
          </p:cNvPr>
          <p:cNvSpPr>
            <a:spLocks noChangeArrowheads="1"/>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3492" name="Shape 165">
            <a:extLst>
              <a:ext uri="{FF2B5EF4-FFF2-40B4-BE49-F238E27FC236}">
                <a16:creationId xmlns:a16="http://schemas.microsoft.com/office/drawing/2014/main" id="{FDAA7B4A-DF7F-43EF-97B4-FB84FF80C407}"/>
              </a:ext>
            </a:extLst>
          </p:cNvPr>
          <p:cNvSpPr>
            <a:spLocks noChangeArrowheads="1"/>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3496" name="Shape 170">
            <a:extLst>
              <a:ext uri="{FF2B5EF4-FFF2-40B4-BE49-F238E27FC236}">
                <a16:creationId xmlns:a16="http://schemas.microsoft.com/office/drawing/2014/main" id="{D690FE6D-881C-4EC4-AA9E-72C7514ADB47}"/>
              </a:ext>
            </a:extLst>
          </p:cNvPr>
          <p:cNvSpPr txBox="1">
            <a:spLocks noGrp="1"/>
          </p:cNvSpPr>
          <p:nvPr>
            <p:ph type="title"/>
          </p:nvPr>
        </p:nvSpPr>
        <p:spPr>
          <a:xfrm>
            <a:off x="635000" y="556260"/>
            <a:ext cx="8509000" cy="1143000"/>
          </a:xfrm>
        </p:spPr>
        <p:txBody>
          <a:bodyPr lIns="50800" tIns="50800" rIns="132075" bIns="50800"/>
          <a:lstStyle/>
          <a:p>
            <a:pPr marL="38100" indent="0">
              <a:spcBef>
                <a:spcPct val="0"/>
              </a:spcBef>
              <a:spcAft>
                <a:spcPct val="0"/>
              </a:spcAft>
              <a:buClr>
                <a:srgbClr val="000000"/>
              </a:buClr>
              <a:buSzPct val="25000"/>
            </a:pP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Various Data Types</a:t>
            </a:r>
            <a:b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b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Array Indexing</a:t>
            </a:r>
          </a:p>
        </p:txBody>
      </p:sp>
      <p:sp>
        <p:nvSpPr>
          <p:cNvPr id="63497" name="Rectangle 9">
            <a:extLst>
              <a:ext uri="{FF2B5EF4-FFF2-40B4-BE49-F238E27FC236}">
                <a16:creationId xmlns:a16="http://schemas.microsoft.com/office/drawing/2014/main" id="{F263ED7B-EF77-4AE3-BEA7-887BB0B67D1B}"/>
              </a:ext>
            </a:extLst>
          </p:cNvPr>
          <p:cNvSpPr txBox="1">
            <a:spLocks noGrp="1"/>
          </p:cNvSpPr>
          <p:nvPr>
            <p:ph type="body" idx="1"/>
          </p:nvPr>
        </p:nvSpPr>
        <p:spPr>
          <a:xfrm>
            <a:off x="635000" y="2011680"/>
            <a:ext cx="8247062" cy="4433959"/>
          </a:xfrm>
        </p:spPr>
        <p:txBody>
          <a:bodyPr>
            <a:normAutofit/>
          </a:bodyPr>
          <a:lstStyle/>
          <a:p>
            <a:r>
              <a:rPr lang="en-US" sz="2400" dirty="0"/>
              <a:t>Often, it is useful to get to a subsection of the array.</a:t>
            </a:r>
          </a:p>
          <a:p>
            <a:r>
              <a:rPr lang="en-US" sz="2400" dirty="0"/>
              <a:t>In some programming languages, this is verbose.</a:t>
            </a:r>
          </a:p>
          <a:p>
            <a:r>
              <a:rPr lang="en-US" sz="2400" dirty="0" err="1"/>
              <a:t>thers</a:t>
            </a:r>
            <a:r>
              <a:rPr lang="en-US" sz="2400" dirty="0"/>
              <a:t>, like Python, offer easy slicing-and-dicing operations:</a:t>
            </a:r>
          </a:p>
          <a:p>
            <a:pPr marL="215901" indent="0">
              <a:buNone/>
            </a:pPr>
            <a:endParaRPr lang="en-US" sz="2400" dirty="0"/>
          </a:p>
          <a:p>
            <a:pPr marL="215901" indent="0">
              <a:buNone/>
            </a:pPr>
            <a:r>
              <a:rPr lang="en-US" sz="1800" dirty="0">
                <a:latin typeface="Courier New" panose="02070309020205020404" pitchFamily="49" charset="0"/>
                <a:cs typeface="Courier New" panose="02070309020205020404" pitchFamily="49" charset="0"/>
              </a:rPr>
              <a:t>a[</a:t>
            </a:r>
            <a:r>
              <a:rPr lang="en-US" sz="1800" dirty="0" err="1">
                <a:latin typeface="Courier New" panose="02070309020205020404" pitchFamily="49" charset="0"/>
                <a:cs typeface="Courier New" panose="02070309020205020404" pitchFamily="49" charset="0"/>
              </a:rPr>
              <a:t>start:end</a:t>
            </a:r>
            <a:r>
              <a:rPr lang="en-US" sz="1800" dirty="0">
                <a:latin typeface="Courier New" panose="02070309020205020404" pitchFamily="49" charset="0"/>
                <a:cs typeface="Courier New" panose="02070309020205020404" pitchFamily="49" charset="0"/>
              </a:rPr>
              <a:t>] # items start through end-1</a:t>
            </a:r>
          </a:p>
          <a:p>
            <a:pPr marL="215901" indent="0">
              <a:buNone/>
            </a:pPr>
            <a:r>
              <a:rPr lang="en-US" sz="1800" dirty="0">
                <a:latin typeface="Courier New" panose="02070309020205020404" pitchFamily="49" charset="0"/>
                <a:cs typeface="Courier New" panose="02070309020205020404" pitchFamily="49" charset="0"/>
              </a:rPr>
              <a:t>a[start:] # items start through the rest</a:t>
            </a:r>
          </a:p>
          <a:p>
            <a:pPr marL="215901" indent="0">
              <a:buNone/>
            </a:pPr>
            <a:r>
              <a:rPr lang="en-US" sz="1800" dirty="0">
                <a:latin typeface="Courier New" panose="02070309020205020404" pitchFamily="49" charset="0"/>
                <a:cs typeface="Courier New" panose="02070309020205020404" pitchFamily="49" charset="0"/>
              </a:rPr>
              <a:t># of the array</a:t>
            </a:r>
          </a:p>
          <a:p>
            <a:pPr marL="215901" indent="0">
              <a:buNone/>
            </a:pPr>
            <a:r>
              <a:rPr lang="en-US" sz="1800" dirty="0">
                <a:latin typeface="Courier New" panose="02070309020205020404" pitchFamily="49" charset="0"/>
                <a:cs typeface="Courier New" panose="02070309020205020404" pitchFamily="49" charset="0"/>
              </a:rPr>
              <a:t>a[:end] # items from the beginning all</a:t>
            </a:r>
          </a:p>
          <a:p>
            <a:pPr marL="215901" indent="0">
              <a:buNone/>
            </a:pPr>
            <a:r>
              <a:rPr lang="en-US" sz="1800" dirty="0">
                <a:latin typeface="Courier New" panose="02070309020205020404" pitchFamily="49" charset="0"/>
                <a:cs typeface="Courier New" panose="02070309020205020404" pitchFamily="49" charset="0"/>
              </a:rPr>
              <a:t># the way to end-1</a:t>
            </a:r>
            <a:endParaRPr lang="en-US" altLang="en-US" sz="2000" dirty="0">
              <a:solidFill>
                <a:srgbClr val="000000"/>
              </a:solidFill>
              <a:latin typeface="Courier New" panose="02070309020205020404" pitchFamily="49" charset="0"/>
              <a:cs typeface="Courier New" panose="02070309020205020404" pitchFamily="49" charset="0"/>
              <a:sym typeface="Times New Roman" panose="02020603050405020304" pitchFamily="18" charset="0"/>
            </a:endParaRPr>
          </a:p>
        </p:txBody>
      </p:sp>
      <p:sp>
        <p:nvSpPr>
          <p:cNvPr id="2" name="Date Placeholder 1">
            <a:extLst>
              <a:ext uri="{FF2B5EF4-FFF2-40B4-BE49-F238E27FC236}">
                <a16:creationId xmlns:a16="http://schemas.microsoft.com/office/drawing/2014/main" id="{D2D6D32F-CAE9-4B82-9203-8AE264DF9737}"/>
              </a:ext>
            </a:extLst>
          </p:cNvPr>
          <p:cNvSpPr>
            <a:spLocks noGrp="1"/>
          </p:cNvSpPr>
          <p:nvPr>
            <p:ph type="dt" idx="10"/>
          </p:nvPr>
        </p:nvSpPr>
        <p:spPr/>
        <p:txBody>
          <a:bodyPr/>
          <a:lstStyle/>
          <a:p>
            <a:pPr>
              <a:defRPr/>
            </a:pPr>
            <a:endParaRPr lang="en-US" altLang="en-US" dirty="0"/>
          </a:p>
        </p:txBody>
      </p:sp>
      <p:sp>
        <p:nvSpPr>
          <p:cNvPr id="3" name="Footer Placeholder 2">
            <a:extLst>
              <a:ext uri="{FF2B5EF4-FFF2-40B4-BE49-F238E27FC236}">
                <a16:creationId xmlns:a16="http://schemas.microsoft.com/office/drawing/2014/main" id="{395F11E0-5064-4210-99E3-7FF19D88C2FD}"/>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4" name="Slide Number Placeholder 3">
            <a:extLst>
              <a:ext uri="{FF2B5EF4-FFF2-40B4-BE49-F238E27FC236}">
                <a16:creationId xmlns:a16="http://schemas.microsoft.com/office/drawing/2014/main" id="{E802CDC8-E35E-41A6-A758-27D12BA7A205}"/>
              </a:ext>
            </a:extLst>
          </p:cNvPr>
          <p:cNvSpPr>
            <a:spLocks noGrp="1"/>
          </p:cNvSpPr>
          <p:nvPr>
            <p:ph type="sldNum" idx="12"/>
          </p:nvPr>
        </p:nvSpPr>
        <p:spPr/>
        <p:txBody>
          <a:bodyPr/>
          <a:lstStyle/>
          <a:p>
            <a:pPr>
              <a:defRPr/>
            </a:pPr>
            <a:fld id="{5ADDA12D-926A-4457-9E04-5FDF150FC22F}" type="slidenum">
              <a:rPr lang="en-US" altLang="en-US" smtClean="0"/>
              <a:pPr>
                <a:defRPr/>
              </a:pPr>
              <a:t>44</a:t>
            </a:fld>
            <a:endParaRPr lang="en-US" altLang="en-US" dirty="0"/>
          </a:p>
        </p:txBody>
      </p:sp>
    </p:spTree>
    <p:extLst>
      <p:ext uri="{BB962C8B-B14F-4D97-AF65-F5344CB8AC3E}">
        <p14:creationId xmlns:p14="http://schemas.microsoft.com/office/powerpoint/2010/main" val="1369633164"/>
      </p:ext>
    </p:extLst>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B2CC6-6371-4E8C-A36A-17E6FA1EE6C2}"/>
              </a:ext>
            </a:extLst>
          </p:cNvPr>
          <p:cNvSpPr>
            <a:spLocks noGrp="1"/>
          </p:cNvSpPr>
          <p:nvPr>
            <p:ph type="title"/>
          </p:nvPr>
        </p:nvSpPr>
        <p:spPr>
          <a:xfrm>
            <a:off x="1123092" y="2462770"/>
            <a:ext cx="7772400" cy="1092199"/>
          </a:xfrm>
        </p:spPr>
        <p:txBody>
          <a:bodyPr/>
          <a:lstStyle/>
          <a:p>
            <a:r>
              <a:rPr lang="en-US" dirty="0"/>
              <a:t>Questions? </a:t>
            </a:r>
          </a:p>
        </p:txBody>
      </p:sp>
      <p:sp>
        <p:nvSpPr>
          <p:cNvPr id="6" name="Date Placeholder 5">
            <a:extLst>
              <a:ext uri="{FF2B5EF4-FFF2-40B4-BE49-F238E27FC236}">
                <a16:creationId xmlns:a16="http://schemas.microsoft.com/office/drawing/2014/main" id="{08EED3D6-6A76-4FA6-B77B-BFC02FF09D20}"/>
              </a:ext>
            </a:extLst>
          </p:cNvPr>
          <p:cNvSpPr>
            <a:spLocks noGrp="1"/>
          </p:cNvSpPr>
          <p:nvPr>
            <p:ph type="dt" idx="10"/>
          </p:nvPr>
        </p:nvSpPr>
        <p:spPr/>
        <p:txBody>
          <a:bodyPr/>
          <a:lstStyle/>
          <a:p>
            <a:pPr>
              <a:defRPr/>
            </a:pPr>
            <a:endParaRPr lang="en-US" altLang="en-US" dirty="0"/>
          </a:p>
        </p:txBody>
      </p:sp>
      <p:sp>
        <p:nvSpPr>
          <p:cNvPr id="7" name="Footer Placeholder 6">
            <a:extLst>
              <a:ext uri="{FF2B5EF4-FFF2-40B4-BE49-F238E27FC236}">
                <a16:creationId xmlns:a16="http://schemas.microsoft.com/office/drawing/2014/main" id="{3BCEE1E5-6C8D-4C0E-BAEB-7E8E0EC4F506}"/>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8" name="Slide Number Placeholder 7">
            <a:extLst>
              <a:ext uri="{FF2B5EF4-FFF2-40B4-BE49-F238E27FC236}">
                <a16:creationId xmlns:a16="http://schemas.microsoft.com/office/drawing/2014/main" id="{70185586-BD22-4703-8524-08BDF3657DBB}"/>
              </a:ext>
            </a:extLst>
          </p:cNvPr>
          <p:cNvSpPr>
            <a:spLocks noGrp="1"/>
          </p:cNvSpPr>
          <p:nvPr>
            <p:ph type="sldNum" idx="12"/>
          </p:nvPr>
        </p:nvSpPr>
        <p:spPr/>
        <p:txBody>
          <a:bodyPr/>
          <a:lstStyle/>
          <a:p>
            <a:pPr>
              <a:defRPr/>
            </a:pPr>
            <a:fld id="{5ADDA12D-926A-4457-9E04-5FDF150FC22F}" type="slidenum">
              <a:rPr lang="en-US" altLang="en-US" smtClean="0"/>
              <a:pPr>
                <a:defRPr/>
              </a:pPr>
              <a:t>45</a:t>
            </a:fld>
            <a:endParaRPr lang="en-US" altLang="en-US" dirty="0"/>
          </a:p>
        </p:txBody>
      </p:sp>
    </p:spTree>
    <p:extLst>
      <p:ext uri="{BB962C8B-B14F-4D97-AF65-F5344CB8AC3E}">
        <p14:creationId xmlns:p14="http://schemas.microsoft.com/office/powerpoint/2010/main" val="268204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Shape 40">
            <a:extLst>
              <a:ext uri="{FF2B5EF4-FFF2-40B4-BE49-F238E27FC236}">
                <a16:creationId xmlns:a16="http://schemas.microsoft.com/office/drawing/2014/main" id="{5C15ED27-0779-43C5-BB95-D1F836B4FD12}"/>
              </a:ext>
            </a:extLst>
          </p:cNvPr>
          <p:cNvSpPr txBox="1">
            <a:spLocks noGrp="1"/>
          </p:cNvSpPr>
          <p:nvPr>
            <p:ph type="title"/>
          </p:nvPr>
        </p:nvSpPr>
        <p:spPr>
          <a:xfrm>
            <a:off x="774700" y="520700"/>
            <a:ext cx="8509000" cy="1143000"/>
          </a:xfrm>
        </p:spPr>
        <p:txBody>
          <a:bodyPr lIns="50800" tIns="50800" rIns="132075" bIns="50800"/>
          <a:lstStyle/>
          <a:p>
            <a:pPr marL="38100" indent="0" eaLnBrk="1" hangingPunct="1">
              <a:spcBef>
                <a:spcPct val="0"/>
              </a:spcBef>
              <a:spcAft>
                <a:spcPct val="0"/>
              </a:spcAft>
              <a:buClr>
                <a:srgbClr val="000000"/>
              </a:buClr>
              <a:buSzPct val="25000"/>
              <a:buFont typeface="Arial Black" panose="020B0A04020102020204" pitchFamily="34" charset="0"/>
              <a:buNone/>
            </a:pP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Type System</a:t>
            </a:r>
          </a:p>
        </p:txBody>
      </p:sp>
      <p:sp>
        <p:nvSpPr>
          <p:cNvPr id="10249" name="Shape 41">
            <a:extLst>
              <a:ext uri="{FF2B5EF4-FFF2-40B4-BE49-F238E27FC236}">
                <a16:creationId xmlns:a16="http://schemas.microsoft.com/office/drawing/2014/main" id="{5EF203E0-4630-41E0-8E65-DADD2868AB0B}"/>
              </a:ext>
            </a:extLst>
          </p:cNvPr>
          <p:cNvSpPr txBox="1">
            <a:spLocks noGrp="1"/>
          </p:cNvSpPr>
          <p:nvPr>
            <p:ph type="body" idx="1"/>
          </p:nvPr>
        </p:nvSpPr>
        <p:spPr>
          <a:xfrm>
            <a:off x="571500" y="1981200"/>
            <a:ext cx="8178800" cy="5162550"/>
          </a:xfrm>
        </p:spPr>
        <p:txBody>
          <a:bodyPr lIns="50800" tIns="50800" rIns="132075" bIns="50800"/>
          <a:lstStyle/>
          <a:p>
            <a:pPr marL="381000" indent="-165100">
              <a:spcAft>
                <a:spcPct val="0"/>
              </a:spcAft>
              <a:buClr>
                <a:srgbClr val="000000"/>
              </a:buClr>
              <a:buSzTx/>
              <a:buFont typeface="Times New Roman" panose="02020603050405020304" pitchFamily="18"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Mechanism for defining types and associating them with operations that can be performed on objects of each type:</a:t>
            </a:r>
          </a:p>
          <a:p>
            <a:pPr marL="730250" lvl="1" indent="-133350">
              <a:spcAft>
                <a:spcPct val="0"/>
              </a:spcAft>
              <a:buClr>
                <a:srgbClr val="000000"/>
              </a:buClr>
              <a:buSzTx/>
              <a:buFont typeface="Times New Roman" panose="02020603050405020304" pitchFamily="18"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Built-in types with built-in operations</a:t>
            </a:r>
          </a:p>
          <a:p>
            <a:pPr marL="730250" lvl="1" indent="-133350">
              <a:spcAft>
                <a:spcPct val="0"/>
              </a:spcAft>
              <a:buClr>
                <a:srgbClr val="000000"/>
              </a:buClr>
              <a:buSzTx/>
              <a:buFont typeface="Times New Roman" panose="02020603050405020304" pitchFamily="18"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Custom operations for built-in and custom types</a:t>
            </a:r>
          </a:p>
        </p:txBody>
      </p:sp>
      <p:sp>
        <p:nvSpPr>
          <p:cNvPr id="2" name="Date Placeholder 1">
            <a:extLst>
              <a:ext uri="{FF2B5EF4-FFF2-40B4-BE49-F238E27FC236}">
                <a16:creationId xmlns:a16="http://schemas.microsoft.com/office/drawing/2014/main" id="{8D2FB16E-46B4-4A7D-BDBA-FFB989F8733D}"/>
              </a:ext>
            </a:extLst>
          </p:cNvPr>
          <p:cNvSpPr>
            <a:spLocks noGrp="1"/>
          </p:cNvSpPr>
          <p:nvPr>
            <p:ph type="dt" idx="10"/>
          </p:nvPr>
        </p:nvSpPr>
        <p:spPr/>
        <p:txBody>
          <a:bodyPr/>
          <a:lstStyle/>
          <a:p>
            <a:pPr>
              <a:defRPr/>
            </a:pPr>
            <a:endParaRPr lang="en-US" altLang="en-US" dirty="0"/>
          </a:p>
        </p:txBody>
      </p:sp>
      <p:sp>
        <p:nvSpPr>
          <p:cNvPr id="3" name="Footer Placeholder 2">
            <a:extLst>
              <a:ext uri="{FF2B5EF4-FFF2-40B4-BE49-F238E27FC236}">
                <a16:creationId xmlns:a16="http://schemas.microsoft.com/office/drawing/2014/main" id="{8D5D9E2C-D9BB-4E9B-BC6B-5528D3EF2E1D}"/>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4" name="Slide Number Placeholder 3">
            <a:extLst>
              <a:ext uri="{FF2B5EF4-FFF2-40B4-BE49-F238E27FC236}">
                <a16:creationId xmlns:a16="http://schemas.microsoft.com/office/drawing/2014/main" id="{E865AACF-CDE1-44AC-A9F4-AA00E076CFE8}"/>
              </a:ext>
            </a:extLst>
          </p:cNvPr>
          <p:cNvSpPr>
            <a:spLocks noGrp="1"/>
          </p:cNvSpPr>
          <p:nvPr>
            <p:ph type="sldNum" idx="12"/>
          </p:nvPr>
        </p:nvSpPr>
        <p:spPr/>
        <p:txBody>
          <a:bodyPr/>
          <a:lstStyle/>
          <a:p>
            <a:pPr>
              <a:defRPr/>
            </a:pPr>
            <a:fld id="{5ADDA12D-926A-4457-9E04-5FDF150FC22F}" type="slidenum">
              <a:rPr lang="en-US" altLang="en-US" smtClean="0"/>
              <a:pPr>
                <a:defRPr/>
              </a:pPr>
              <a:t>5</a:t>
            </a:fld>
            <a:endParaRPr lang="en-US" altLang="en-US" dirty="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Shape 40">
            <a:extLst>
              <a:ext uri="{FF2B5EF4-FFF2-40B4-BE49-F238E27FC236}">
                <a16:creationId xmlns:a16="http://schemas.microsoft.com/office/drawing/2014/main" id="{5C15ED27-0779-43C5-BB95-D1F836B4FD12}"/>
              </a:ext>
            </a:extLst>
          </p:cNvPr>
          <p:cNvSpPr txBox="1">
            <a:spLocks noGrp="1"/>
          </p:cNvSpPr>
          <p:nvPr>
            <p:ph type="title"/>
          </p:nvPr>
        </p:nvSpPr>
        <p:spPr>
          <a:xfrm>
            <a:off x="863600" y="571500"/>
            <a:ext cx="8509000" cy="1143000"/>
          </a:xfrm>
        </p:spPr>
        <p:txBody>
          <a:bodyPr lIns="50800" tIns="50800" rIns="132075" bIns="50800"/>
          <a:lstStyle/>
          <a:p>
            <a:pPr marL="38100" indent="0" eaLnBrk="1" hangingPunct="1">
              <a:spcBef>
                <a:spcPct val="0"/>
              </a:spcBef>
              <a:spcAft>
                <a:spcPct val="0"/>
              </a:spcAft>
              <a:buClr>
                <a:srgbClr val="000000"/>
              </a:buClr>
              <a:buSzPct val="25000"/>
              <a:buFont typeface="Arial Black" panose="020B0A04020102020204" pitchFamily="34" charset="0"/>
              <a:buNone/>
            </a:pP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Type System</a:t>
            </a:r>
          </a:p>
        </p:txBody>
      </p:sp>
      <p:sp>
        <p:nvSpPr>
          <p:cNvPr id="10249" name="Shape 41">
            <a:extLst>
              <a:ext uri="{FF2B5EF4-FFF2-40B4-BE49-F238E27FC236}">
                <a16:creationId xmlns:a16="http://schemas.microsoft.com/office/drawing/2014/main" id="{5EF203E0-4630-41E0-8E65-DADD2868AB0B}"/>
              </a:ext>
            </a:extLst>
          </p:cNvPr>
          <p:cNvSpPr txBox="1">
            <a:spLocks noGrp="1"/>
          </p:cNvSpPr>
          <p:nvPr>
            <p:ph type="body" idx="1"/>
          </p:nvPr>
        </p:nvSpPr>
        <p:spPr>
          <a:xfrm>
            <a:off x="457200" y="2032000"/>
            <a:ext cx="8178800" cy="5162550"/>
          </a:xfrm>
        </p:spPr>
        <p:txBody>
          <a:bodyPr lIns="50800" tIns="50800" rIns="132075" bIns="50800"/>
          <a:lstStyle/>
          <a:p>
            <a:pPr marL="381000" indent="-165100">
              <a:spcAft>
                <a:spcPct val="0"/>
              </a:spcAft>
              <a:buClr>
                <a:srgbClr val="000000"/>
              </a:buClr>
              <a:buSzTx/>
              <a:buFont typeface="Times New Roman" panose="02020603050405020304" pitchFamily="18"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 type system includes rules that specify</a:t>
            </a:r>
          </a:p>
          <a:p>
            <a:pPr marL="730250" lvl="1" indent="-133350">
              <a:spcAft>
                <a:spcPct val="0"/>
              </a:spcAft>
              <a:buClr>
                <a:srgbClr val="000000"/>
              </a:buClr>
              <a:buSzTx/>
              <a:buFont typeface="Times New Roman" panose="02020603050405020304" pitchFamily="18"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Type equivalence: Do two values have the same type? (Structural equivalence vs name equivalence)</a:t>
            </a:r>
          </a:p>
          <a:p>
            <a:pPr marL="730250" lvl="1" indent="-133350">
              <a:spcAft>
                <a:spcPct val="0"/>
              </a:spcAft>
              <a:buClr>
                <a:srgbClr val="000000"/>
              </a:buClr>
              <a:buSzTx/>
              <a:buFont typeface="Times New Roman" panose="02020603050405020304" pitchFamily="18"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Type compatibility: Can a value of a certain type be used in a certain context?</a:t>
            </a:r>
          </a:p>
          <a:p>
            <a:pPr marL="730250" lvl="1" indent="-133350">
              <a:spcAft>
                <a:spcPct val="0"/>
              </a:spcAft>
              <a:buClr>
                <a:srgbClr val="000000"/>
              </a:buClr>
              <a:buSzTx/>
              <a:buFont typeface="Times New Roman" panose="02020603050405020304" pitchFamily="18"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Type inference: How is the type of an expression computed from the types of its parts?</a:t>
            </a:r>
            <a:endParaRPr lang="en-US" altLang="en-US" sz="21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 name="Date Placeholder 1">
            <a:extLst>
              <a:ext uri="{FF2B5EF4-FFF2-40B4-BE49-F238E27FC236}">
                <a16:creationId xmlns:a16="http://schemas.microsoft.com/office/drawing/2014/main" id="{DB947D27-70C1-4488-9774-F512CFD35559}"/>
              </a:ext>
            </a:extLst>
          </p:cNvPr>
          <p:cNvSpPr>
            <a:spLocks noGrp="1"/>
          </p:cNvSpPr>
          <p:nvPr>
            <p:ph type="dt" idx="10"/>
          </p:nvPr>
        </p:nvSpPr>
        <p:spPr/>
        <p:txBody>
          <a:bodyPr/>
          <a:lstStyle/>
          <a:p>
            <a:pPr>
              <a:defRPr/>
            </a:pPr>
            <a:endParaRPr lang="en-US" altLang="en-US" dirty="0"/>
          </a:p>
        </p:txBody>
      </p:sp>
      <p:sp>
        <p:nvSpPr>
          <p:cNvPr id="3" name="Footer Placeholder 2">
            <a:extLst>
              <a:ext uri="{FF2B5EF4-FFF2-40B4-BE49-F238E27FC236}">
                <a16:creationId xmlns:a16="http://schemas.microsoft.com/office/drawing/2014/main" id="{A2A2313B-980B-4619-A02E-278459EDE06E}"/>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4" name="Slide Number Placeholder 3">
            <a:extLst>
              <a:ext uri="{FF2B5EF4-FFF2-40B4-BE49-F238E27FC236}">
                <a16:creationId xmlns:a16="http://schemas.microsoft.com/office/drawing/2014/main" id="{58497C64-5EE9-4D27-9BE8-757D84DBAEB9}"/>
              </a:ext>
            </a:extLst>
          </p:cNvPr>
          <p:cNvSpPr>
            <a:spLocks noGrp="1"/>
          </p:cNvSpPr>
          <p:nvPr>
            <p:ph type="sldNum" idx="12"/>
          </p:nvPr>
        </p:nvSpPr>
        <p:spPr/>
        <p:txBody>
          <a:bodyPr/>
          <a:lstStyle/>
          <a:p>
            <a:pPr>
              <a:defRPr/>
            </a:pPr>
            <a:fld id="{5ADDA12D-926A-4457-9E04-5FDF150FC22F}" type="slidenum">
              <a:rPr lang="en-US" altLang="en-US" smtClean="0"/>
              <a:pPr>
                <a:defRPr/>
              </a:pPr>
              <a:t>6</a:t>
            </a:fld>
            <a:endParaRPr lang="en-US" altLang="en-US" dirty="0"/>
          </a:p>
        </p:txBody>
      </p:sp>
    </p:spTree>
    <p:extLst>
      <p:ext uri="{BB962C8B-B14F-4D97-AF65-F5344CB8AC3E}">
        <p14:creationId xmlns:p14="http://schemas.microsoft.com/office/powerpoint/2010/main" val="3144986075"/>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845C2-F46D-4B20-B94E-FF7CBAE44035}"/>
              </a:ext>
            </a:extLst>
          </p:cNvPr>
          <p:cNvSpPr>
            <a:spLocks noGrp="1"/>
          </p:cNvSpPr>
          <p:nvPr>
            <p:ph type="title"/>
          </p:nvPr>
        </p:nvSpPr>
        <p:spPr>
          <a:xfrm>
            <a:off x="787400" y="647700"/>
            <a:ext cx="7772400" cy="1092199"/>
          </a:xfrm>
        </p:spPr>
        <p:txBody>
          <a:bodyPr/>
          <a:lstStyle/>
          <a:p>
            <a:r>
              <a:rPr lang="en-US" dirty="0"/>
              <a:t>Type Errors</a:t>
            </a:r>
          </a:p>
        </p:txBody>
      </p:sp>
      <p:sp>
        <p:nvSpPr>
          <p:cNvPr id="3" name="Text Placeholder 2">
            <a:extLst>
              <a:ext uri="{FF2B5EF4-FFF2-40B4-BE49-F238E27FC236}">
                <a16:creationId xmlns:a16="http://schemas.microsoft.com/office/drawing/2014/main" id="{11107C4A-C501-49B5-98CE-3584007272BC}"/>
              </a:ext>
            </a:extLst>
          </p:cNvPr>
          <p:cNvSpPr>
            <a:spLocks noGrp="1"/>
          </p:cNvSpPr>
          <p:nvPr>
            <p:ph type="body" idx="1"/>
          </p:nvPr>
        </p:nvSpPr>
        <p:spPr>
          <a:xfrm>
            <a:off x="787400" y="1739899"/>
            <a:ext cx="7772400" cy="4851400"/>
          </a:xfrm>
        </p:spPr>
        <p:txBody>
          <a:bodyPr>
            <a:normAutofit fontScale="92500" lnSpcReduction="20000"/>
          </a:bodyPr>
          <a:lstStyle/>
          <a:p>
            <a:r>
              <a:rPr lang="en-US" dirty="0"/>
              <a:t>A type error is a program error that results from the incompatible use of differing data types in a program’s construct</a:t>
            </a:r>
          </a:p>
          <a:p>
            <a:pPr marL="215901" indent="0">
              <a:buNone/>
            </a:pPr>
            <a:r>
              <a:rPr lang="en-US" dirty="0"/>
              <a:t>			</a:t>
            </a:r>
            <a:r>
              <a:rPr lang="en-US" b="1" dirty="0">
                <a:solidFill>
                  <a:srgbClr val="FF0000"/>
                </a:solidFill>
                <a:latin typeface="Courier New" panose="02070309020205020404" pitchFamily="49" charset="0"/>
                <a:cs typeface="Courier New" panose="02070309020205020404" pitchFamily="49" charset="0"/>
              </a:rPr>
              <a:t>int n = "n";</a:t>
            </a:r>
          </a:p>
          <a:p>
            <a:r>
              <a:rPr lang="en-US" dirty="0"/>
              <a:t>To prevent (or at least discourage) type errors, a programming language puts in rules for type safety.</a:t>
            </a:r>
          </a:p>
          <a:p>
            <a:pPr lvl="1"/>
            <a:r>
              <a:rPr lang="en-US" dirty="0"/>
              <a:t>Type safety contributes to a program’s correctness.</a:t>
            </a:r>
          </a:p>
          <a:p>
            <a:pPr lvl="1"/>
            <a:r>
              <a:rPr lang="en-US" dirty="0"/>
              <a:t>But keep in mind that it does not guarantee complete correctness.</a:t>
            </a:r>
          </a:p>
          <a:p>
            <a:pPr lvl="1"/>
            <a:r>
              <a:rPr lang="en-US" dirty="0"/>
              <a:t>Even if all operations in a program are type safe, there may still be bugs.</a:t>
            </a:r>
          </a:p>
          <a:p>
            <a:pPr lvl="1"/>
            <a:r>
              <a:rPr lang="en-US" dirty="0"/>
              <a:t>E.g., division of one number by another is type safe, but division by zero is unsafe unless the programmer explicitly handles that situation in some other manner.</a:t>
            </a:r>
          </a:p>
        </p:txBody>
      </p:sp>
      <p:sp>
        <p:nvSpPr>
          <p:cNvPr id="4" name="Date Placeholder 3">
            <a:extLst>
              <a:ext uri="{FF2B5EF4-FFF2-40B4-BE49-F238E27FC236}">
                <a16:creationId xmlns:a16="http://schemas.microsoft.com/office/drawing/2014/main" id="{3E222DD7-CC0A-4837-B2E6-B7FC6F7A6EAB}"/>
              </a:ext>
            </a:extLst>
          </p:cNvPr>
          <p:cNvSpPr>
            <a:spLocks noGrp="1"/>
          </p:cNvSpPr>
          <p:nvPr>
            <p:ph type="dt" idx="10"/>
          </p:nvPr>
        </p:nvSpPr>
        <p:spPr/>
        <p:txBody>
          <a:bodyPr/>
          <a:lstStyle/>
          <a:p>
            <a:pPr>
              <a:defRPr/>
            </a:pPr>
            <a:endParaRPr lang="en-US" altLang="en-US" dirty="0"/>
          </a:p>
        </p:txBody>
      </p:sp>
      <p:sp>
        <p:nvSpPr>
          <p:cNvPr id="5" name="Footer Placeholder 4">
            <a:extLst>
              <a:ext uri="{FF2B5EF4-FFF2-40B4-BE49-F238E27FC236}">
                <a16:creationId xmlns:a16="http://schemas.microsoft.com/office/drawing/2014/main" id="{E02ADDE8-E28B-4A7D-8E9E-2BF6FCA86C0F}"/>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6" name="Slide Number Placeholder 5">
            <a:extLst>
              <a:ext uri="{FF2B5EF4-FFF2-40B4-BE49-F238E27FC236}">
                <a16:creationId xmlns:a16="http://schemas.microsoft.com/office/drawing/2014/main" id="{2B150BED-F203-48CD-830A-530E0DD3FB98}"/>
              </a:ext>
            </a:extLst>
          </p:cNvPr>
          <p:cNvSpPr>
            <a:spLocks noGrp="1"/>
          </p:cNvSpPr>
          <p:nvPr>
            <p:ph type="sldNum" idx="12"/>
          </p:nvPr>
        </p:nvSpPr>
        <p:spPr/>
        <p:txBody>
          <a:bodyPr/>
          <a:lstStyle/>
          <a:p>
            <a:pPr>
              <a:defRPr/>
            </a:pPr>
            <a:fld id="{5ADDA12D-926A-4457-9E04-5FDF150FC22F}" type="slidenum">
              <a:rPr lang="en-US" altLang="en-US" smtClean="0"/>
              <a:pPr>
                <a:defRPr/>
              </a:pPr>
              <a:t>7</a:t>
            </a:fld>
            <a:endParaRPr lang="en-US" altLang="en-US" dirty="0"/>
          </a:p>
        </p:txBody>
      </p:sp>
    </p:spTree>
    <p:extLst>
      <p:ext uri="{BB962C8B-B14F-4D97-AF65-F5344CB8AC3E}">
        <p14:creationId xmlns:p14="http://schemas.microsoft.com/office/powerpoint/2010/main" val="2111847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845C2-F46D-4B20-B94E-FF7CBAE44035}"/>
              </a:ext>
            </a:extLst>
          </p:cNvPr>
          <p:cNvSpPr>
            <a:spLocks noGrp="1"/>
          </p:cNvSpPr>
          <p:nvPr>
            <p:ph type="title"/>
          </p:nvPr>
        </p:nvSpPr>
        <p:spPr>
          <a:xfrm>
            <a:off x="787400" y="647700"/>
            <a:ext cx="7772400" cy="1092199"/>
          </a:xfrm>
        </p:spPr>
        <p:txBody>
          <a:bodyPr/>
          <a:lstStyle/>
          <a:p>
            <a:r>
              <a:rPr lang="en-US" dirty="0"/>
              <a:t>Type Checking</a:t>
            </a:r>
          </a:p>
        </p:txBody>
      </p:sp>
      <p:sp>
        <p:nvSpPr>
          <p:cNvPr id="3" name="Text Placeholder 2">
            <a:extLst>
              <a:ext uri="{FF2B5EF4-FFF2-40B4-BE49-F238E27FC236}">
                <a16:creationId xmlns:a16="http://schemas.microsoft.com/office/drawing/2014/main" id="{11107C4A-C501-49B5-98CE-3584007272BC}"/>
              </a:ext>
            </a:extLst>
          </p:cNvPr>
          <p:cNvSpPr>
            <a:spLocks noGrp="1"/>
          </p:cNvSpPr>
          <p:nvPr>
            <p:ph type="body" idx="1"/>
          </p:nvPr>
        </p:nvSpPr>
        <p:spPr>
          <a:xfrm>
            <a:off x="457200" y="1790699"/>
            <a:ext cx="8102600" cy="4851400"/>
          </a:xfrm>
        </p:spPr>
        <p:txBody>
          <a:bodyPr>
            <a:normAutofit fontScale="85000" lnSpcReduction="20000"/>
          </a:bodyPr>
          <a:lstStyle/>
          <a:p>
            <a:r>
              <a:rPr lang="en-US" dirty="0"/>
              <a:t>Type checking is the process of verifying and enforcing the rules of type safety in a program.</a:t>
            </a:r>
          </a:p>
          <a:p>
            <a:r>
              <a:rPr lang="en-US" dirty="0"/>
              <a:t>This may be done at compile-time, called static typing (and the language is called a statically typed language).</a:t>
            </a:r>
          </a:p>
          <a:p>
            <a:r>
              <a:rPr lang="en-US" dirty="0"/>
              <a:t>Or, it may be done at runtime, which is known as dynamic typing (and the language is called a dynamically typed language).</a:t>
            </a:r>
          </a:p>
          <a:p>
            <a:r>
              <a:rPr lang="en-US" dirty="0"/>
              <a:t>Another way to distinguish between the type checking in a language is based on how strongly it enforces the conversion of one data type to another.</a:t>
            </a:r>
          </a:p>
          <a:p>
            <a:r>
              <a:rPr lang="en-US" dirty="0"/>
              <a:t>If a language generally only allows automatic type conversions that do not lose information, it is called a strongly typed language.</a:t>
            </a:r>
          </a:p>
          <a:p>
            <a:r>
              <a:rPr lang="en-US" dirty="0"/>
              <a:t>Otherwise, it is called weakly typed.</a:t>
            </a:r>
          </a:p>
        </p:txBody>
      </p:sp>
      <p:sp>
        <p:nvSpPr>
          <p:cNvPr id="4" name="Date Placeholder 3">
            <a:extLst>
              <a:ext uri="{FF2B5EF4-FFF2-40B4-BE49-F238E27FC236}">
                <a16:creationId xmlns:a16="http://schemas.microsoft.com/office/drawing/2014/main" id="{B7E7B4F9-6760-4E6E-861E-902F149ECC72}"/>
              </a:ext>
            </a:extLst>
          </p:cNvPr>
          <p:cNvSpPr>
            <a:spLocks noGrp="1"/>
          </p:cNvSpPr>
          <p:nvPr>
            <p:ph type="dt" idx="10"/>
          </p:nvPr>
        </p:nvSpPr>
        <p:spPr/>
        <p:txBody>
          <a:bodyPr/>
          <a:lstStyle/>
          <a:p>
            <a:pPr>
              <a:defRPr/>
            </a:pPr>
            <a:endParaRPr lang="en-US" altLang="en-US" dirty="0"/>
          </a:p>
        </p:txBody>
      </p:sp>
      <p:sp>
        <p:nvSpPr>
          <p:cNvPr id="5" name="Footer Placeholder 4">
            <a:extLst>
              <a:ext uri="{FF2B5EF4-FFF2-40B4-BE49-F238E27FC236}">
                <a16:creationId xmlns:a16="http://schemas.microsoft.com/office/drawing/2014/main" id="{A84387EA-1742-4C28-850B-93EF7F5C7098}"/>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6" name="Slide Number Placeholder 5">
            <a:extLst>
              <a:ext uri="{FF2B5EF4-FFF2-40B4-BE49-F238E27FC236}">
                <a16:creationId xmlns:a16="http://schemas.microsoft.com/office/drawing/2014/main" id="{5D45949E-46C2-4CF5-B6C8-05C8C91C69EE}"/>
              </a:ext>
            </a:extLst>
          </p:cNvPr>
          <p:cNvSpPr>
            <a:spLocks noGrp="1"/>
          </p:cNvSpPr>
          <p:nvPr>
            <p:ph type="sldNum" idx="12"/>
          </p:nvPr>
        </p:nvSpPr>
        <p:spPr/>
        <p:txBody>
          <a:bodyPr/>
          <a:lstStyle/>
          <a:p>
            <a:pPr>
              <a:defRPr/>
            </a:pPr>
            <a:fld id="{5ADDA12D-926A-4457-9E04-5FDF150FC22F}" type="slidenum">
              <a:rPr lang="en-US" altLang="en-US" smtClean="0"/>
              <a:pPr>
                <a:defRPr/>
              </a:pPr>
              <a:t>8</a:t>
            </a:fld>
            <a:endParaRPr lang="en-US" altLang="en-US" dirty="0"/>
          </a:p>
        </p:txBody>
      </p:sp>
    </p:spTree>
    <p:extLst>
      <p:ext uri="{BB962C8B-B14F-4D97-AF65-F5344CB8AC3E}">
        <p14:creationId xmlns:p14="http://schemas.microsoft.com/office/powerpoint/2010/main" val="795094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hape 34">
            <a:extLst>
              <a:ext uri="{FF2B5EF4-FFF2-40B4-BE49-F238E27FC236}">
                <a16:creationId xmlns:a16="http://schemas.microsoft.com/office/drawing/2014/main" id="{D95F7C9B-E576-404D-9695-0D8429E56160}"/>
              </a:ext>
            </a:extLst>
          </p:cNvPr>
          <p:cNvSpPr>
            <a:spLocks noChangeArrowheads="1"/>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2292" name="Shape 35">
            <a:extLst>
              <a:ext uri="{FF2B5EF4-FFF2-40B4-BE49-F238E27FC236}">
                <a16:creationId xmlns:a16="http://schemas.microsoft.com/office/drawing/2014/main" id="{F9E6868D-7BDB-4236-B62F-158FB98FA897}"/>
              </a:ext>
            </a:extLst>
          </p:cNvPr>
          <p:cNvSpPr>
            <a:spLocks noChangeArrowheads="1"/>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2294" name="Shape 37">
            <a:extLst>
              <a:ext uri="{FF2B5EF4-FFF2-40B4-BE49-F238E27FC236}">
                <a16:creationId xmlns:a16="http://schemas.microsoft.com/office/drawing/2014/main" id="{1A0BD02A-562D-4BC4-9CD2-09721D08D827}"/>
              </a:ext>
            </a:extLst>
          </p:cNvPr>
          <p:cNvSpPr>
            <a:spLocks noChangeArrowheads="1"/>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2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2296" name="Shape 40">
            <a:extLst>
              <a:ext uri="{FF2B5EF4-FFF2-40B4-BE49-F238E27FC236}">
                <a16:creationId xmlns:a16="http://schemas.microsoft.com/office/drawing/2014/main" id="{EF9F945C-EC88-4FDF-A762-F41F8397A4E8}"/>
              </a:ext>
            </a:extLst>
          </p:cNvPr>
          <p:cNvSpPr txBox="1">
            <a:spLocks noGrp="1"/>
          </p:cNvSpPr>
          <p:nvPr>
            <p:ph type="title"/>
          </p:nvPr>
        </p:nvSpPr>
        <p:spPr>
          <a:xfrm>
            <a:off x="812800" y="552450"/>
            <a:ext cx="8509000" cy="1143000"/>
          </a:xfrm>
        </p:spPr>
        <p:txBody>
          <a:bodyPr lIns="50800" tIns="50800" rIns="132075" bIns="50800"/>
          <a:lstStyle/>
          <a:p>
            <a:pPr marL="38100" indent="0" eaLnBrk="1" hangingPunct="1">
              <a:spcBef>
                <a:spcPct val="0"/>
              </a:spcBef>
              <a:spcAft>
                <a:spcPct val="0"/>
              </a:spcAft>
              <a:buClr>
                <a:srgbClr val="000000"/>
              </a:buClr>
              <a:buSzPct val="25000"/>
              <a:buFont typeface="Arial Black" panose="020B0A04020102020204" pitchFamily="34" charset="0"/>
              <a:buNone/>
            </a:pPr>
            <a:r>
              <a:rPr lang="en-US" altLang="en-US" dirty="0">
                <a:solidFill>
                  <a:srgbClr val="000000"/>
                </a:solidFill>
                <a:latin typeface="Arial Black" panose="020B0A04020102020204" pitchFamily="34" charset="0"/>
                <a:cs typeface="Arial" panose="020B0604020202020204" pitchFamily="34" charset="0"/>
                <a:sym typeface="Arial Black" panose="020B0A04020102020204" pitchFamily="34" charset="0"/>
              </a:rPr>
              <a:t>Common Kinds of Type Systems</a:t>
            </a:r>
          </a:p>
        </p:txBody>
      </p:sp>
      <p:sp>
        <p:nvSpPr>
          <p:cNvPr id="12297" name="Shape 41">
            <a:extLst>
              <a:ext uri="{FF2B5EF4-FFF2-40B4-BE49-F238E27FC236}">
                <a16:creationId xmlns:a16="http://schemas.microsoft.com/office/drawing/2014/main" id="{12F0CAF0-473E-4168-850E-5E90D077BB5E}"/>
              </a:ext>
            </a:extLst>
          </p:cNvPr>
          <p:cNvSpPr txBox="1">
            <a:spLocks noGrp="1"/>
          </p:cNvSpPr>
          <p:nvPr>
            <p:ph type="body" idx="1"/>
          </p:nvPr>
        </p:nvSpPr>
        <p:spPr>
          <a:xfrm>
            <a:off x="393700" y="1858963"/>
            <a:ext cx="8178800" cy="5162550"/>
          </a:xfrm>
        </p:spPr>
        <p:txBody>
          <a:bodyPr lIns="50800" tIns="50800" rIns="132075" bIns="50800">
            <a:normAutofit/>
          </a:bodyPr>
          <a:lstStyle/>
          <a:p>
            <a:pPr marL="381000" indent="-165100">
              <a:spcAft>
                <a:spcPct val="0"/>
              </a:spcAft>
              <a:buClr>
                <a:srgbClr val="000000"/>
              </a:buClr>
              <a:buSzTx/>
              <a:buFont typeface="Times New Roman" panose="02020603050405020304" pitchFamily="18" charset="0"/>
              <a:buChar char="•"/>
            </a:pP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Strongly typed</a:t>
            </a:r>
          </a:p>
          <a:p>
            <a:pPr marL="730250" lvl="1" indent="-133350">
              <a:spcAft>
                <a:spcPct val="0"/>
              </a:spcAft>
              <a:buClr>
                <a:srgbClr val="000000"/>
              </a:buClr>
              <a:buSzTx/>
              <a:buFont typeface="Times New Roman" panose="02020603050405020304" pitchFamily="18" charset="0"/>
              <a:buChar char="–"/>
            </a:pPr>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Prohibits the application of an operation to any object not supporting this operation.</a:t>
            </a:r>
          </a:p>
          <a:p>
            <a:pPr marL="381000" indent="-165100">
              <a:spcAft>
                <a:spcPct val="0"/>
              </a:spcAft>
              <a:buClr>
                <a:srgbClr val="000000"/>
              </a:buClr>
              <a:buSzTx/>
              <a:buFont typeface="Times New Roman" panose="02020603050405020304" pitchFamily="18" charset="0"/>
              <a:buChar char="•"/>
            </a:pP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Weakly typed</a:t>
            </a:r>
          </a:p>
          <a:p>
            <a:pPr marL="730250" lvl="1" indent="-133350">
              <a:spcAft>
                <a:spcPct val="0"/>
              </a:spcAft>
              <a:buClr>
                <a:srgbClr val="000000"/>
              </a:buClr>
              <a:buSzTx/>
              <a:buFont typeface="Times New Roman" panose="02020603050405020304" pitchFamily="18" charset="0"/>
              <a:buChar char="–"/>
            </a:pPr>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The type of a value depends on how it is used</a:t>
            </a:r>
          </a:p>
          <a:p>
            <a:pPr marL="381000" indent="-165100">
              <a:spcAft>
                <a:spcPct val="0"/>
              </a:spcAft>
              <a:buClr>
                <a:srgbClr val="000000"/>
              </a:buClr>
              <a:buSzTx/>
              <a:buFont typeface="Times New Roman" panose="02020603050405020304" pitchFamily="18" charset="0"/>
              <a:buChar char="•"/>
            </a:pP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Statically typed or </a:t>
            </a:r>
            <a:r>
              <a:rPr lang="en-US" altLang="en-US" sz="2400"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typed</a:t>
            </a:r>
          </a:p>
          <a:p>
            <a:pPr marL="730250" lvl="1" indent="-133350">
              <a:spcAft>
                <a:spcPct val="0"/>
              </a:spcAft>
              <a:buClr>
                <a:srgbClr val="000000"/>
              </a:buClr>
              <a:buSzTx/>
              <a:buFont typeface="Times New Roman" panose="02020603050405020304" pitchFamily="18" charset="0"/>
              <a:buChar char="–"/>
            </a:pPr>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Strongly typed and type checking is performed at compile time (Pascal, C, Haskell, SML, …)</a:t>
            </a:r>
          </a:p>
          <a:p>
            <a:pPr marL="381000" indent="-165100">
              <a:spcAft>
                <a:spcPct val="0"/>
              </a:spcAft>
              <a:buClr>
                <a:srgbClr val="000000"/>
              </a:buClr>
              <a:buSzTx/>
              <a:buFont typeface="Times New Roman" panose="02020603050405020304" pitchFamily="18" charset="0"/>
              <a:buChar char="•"/>
            </a:pP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Dynamically typed or </a:t>
            </a:r>
            <a:r>
              <a:rPr lang="en-US" altLang="en-US" sz="2400"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untyped</a:t>
            </a:r>
          </a:p>
          <a:p>
            <a:pPr marL="730250" lvl="1" indent="-133350">
              <a:spcAft>
                <a:spcPct val="0"/>
              </a:spcAft>
              <a:buClr>
                <a:srgbClr val="000000"/>
              </a:buClr>
              <a:buSzTx/>
              <a:buFont typeface="Times New Roman" panose="02020603050405020304" pitchFamily="18" charset="0"/>
              <a:buChar char="–"/>
            </a:pPr>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Strongly typed and type checking is performed at runtime (LISP, Smalltalk, Python, …)</a:t>
            </a:r>
          </a:p>
        </p:txBody>
      </p:sp>
      <p:sp>
        <p:nvSpPr>
          <p:cNvPr id="2" name="Date Placeholder 1">
            <a:extLst>
              <a:ext uri="{FF2B5EF4-FFF2-40B4-BE49-F238E27FC236}">
                <a16:creationId xmlns:a16="http://schemas.microsoft.com/office/drawing/2014/main" id="{A76D962D-46BC-4D90-A754-23F73934A3E1}"/>
              </a:ext>
            </a:extLst>
          </p:cNvPr>
          <p:cNvSpPr>
            <a:spLocks noGrp="1"/>
          </p:cNvSpPr>
          <p:nvPr>
            <p:ph type="dt" idx="10"/>
          </p:nvPr>
        </p:nvSpPr>
        <p:spPr/>
        <p:txBody>
          <a:bodyPr/>
          <a:lstStyle/>
          <a:p>
            <a:pPr>
              <a:defRPr/>
            </a:pPr>
            <a:endParaRPr lang="en-US" altLang="en-US" dirty="0"/>
          </a:p>
        </p:txBody>
      </p:sp>
      <p:sp>
        <p:nvSpPr>
          <p:cNvPr id="3" name="Footer Placeholder 2">
            <a:extLst>
              <a:ext uri="{FF2B5EF4-FFF2-40B4-BE49-F238E27FC236}">
                <a16:creationId xmlns:a16="http://schemas.microsoft.com/office/drawing/2014/main" id="{FC574875-9B1A-4F9F-9AD9-074FECDBDF33}"/>
              </a:ext>
            </a:extLst>
          </p:cNvPr>
          <p:cNvSpPr>
            <a:spLocks noGrp="1"/>
          </p:cNvSpPr>
          <p:nvPr>
            <p:ph type="ftr" idx="11"/>
          </p:nvPr>
        </p:nvSpPr>
        <p:spPr/>
        <p:txBody>
          <a:bodyPr/>
          <a:lstStyle/>
          <a:p>
            <a:pPr>
              <a:defRPr/>
            </a:pPr>
            <a:r>
              <a:rPr lang="en-US"/>
              <a:t>(c) P Pawar - SUNY Korea, R Banerjee, P Fodor - SBU - CSE 216, Elsevier, Norbert zeh – dalhousi university</a:t>
            </a:r>
          </a:p>
          <a:p>
            <a:pPr>
              <a:defRPr/>
            </a:pPr>
            <a:endParaRPr lang="en-US" altLang="en-US" dirty="0"/>
          </a:p>
        </p:txBody>
      </p:sp>
      <p:sp>
        <p:nvSpPr>
          <p:cNvPr id="4" name="Slide Number Placeholder 3">
            <a:extLst>
              <a:ext uri="{FF2B5EF4-FFF2-40B4-BE49-F238E27FC236}">
                <a16:creationId xmlns:a16="http://schemas.microsoft.com/office/drawing/2014/main" id="{210E4550-0AE5-4BC4-AA1B-1D541FE11B29}"/>
              </a:ext>
            </a:extLst>
          </p:cNvPr>
          <p:cNvSpPr>
            <a:spLocks noGrp="1"/>
          </p:cNvSpPr>
          <p:nvPr>
            <p:ph type="sldNum" idx="12"/>
          </p:nvPr>
        </p:nvSpPr>
        <p:spPr/>
        <p:txBody>
          <a:bodyPr/>
          <a:lstStyle/>
          <a:p>
            <a:pPr>
              <a:defRPr/>
            </a:pPr>
            <a:fld id="{5ADDA12D-926A-4457-9E04-5FDF150FC22F}" type="slidenum">
              <a:rPr lang="en-US" altLang="en-US" smtClean="0"/>
              <a:pPr>
                <a:defRPr/>
              </a:pPr>
              <a:t>9</a:t>
            </a:fld>
            <a:endParaRPr lang="en-US" altLang="en-US" dirty="0"/>
          </a:p>
        </p:txBody>
      </p:sp>
    </p:spTree>
    <p:extLst>
      <p:ext uri="{BB962C8B-B14F-4D97-AF65-F5344CB8AC3E}">
        <p14:creationId xmlns:p14="http://schemas.microsoft.com/office/powerpoint/2010/main" val="3296173913"/>
      </p:ext>
    </p:extLst>
  </p:cSld>
  <p:clrMapOvr>
    <a:masterClrMapping/>
  </p:clrMapOvr>
  <p:transition spd="slow">
    <p:cut/>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6629</TotalTime>
  <Words>4131</Words>
  <Application>Microsoft Office PowerPoint</Application>
  <PresentationFormat>On-screen Show (4:3)</PresentationFormat>
  <Paragraphs>407</Paragraphs>
  <Slides>45</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Arial Black</vt:lpstr>
      <vt:lpstr>Calibri</vt:lpstr>
      <vt:lpstr>Calibri Light</vt:lpstr>
      <vt:lpstr>Courier New</vt:lpstr>
      <vt:lpstr>Times New Roman</vt:lpstr>
      <vt:lpstr>Wingdings 2</vt:lpstr>
      <vt:lpstr>Retrospect</vt:lpstr>
      <vt:lpstr> Spring 2019  CSE 216 : Programming Abstractions</vt:lpstr>
      <vt:lpstr>What is a type?</vt:lpstr>
      <vt:lpstr>Classification of Types </vt:lpstr>
      <vt:lpstr>Definition of Types </vt:lpstr>
      <vt:lpstr>Type System</vt:lpstr>
      <vt:lpstr>Type System</vt:lpstr>
      <vt:lpstr>Type Errors</vt:lpstr>
      <vt:lpstr>Type Checking</vt:lpstr>
      <vt:lpstr>Common Kinds of Type Systems</vt:lpstr>
      <vt:lpstr>Common Kinds of Type Systems</vt:lpstr>
      <vt:lpstr>Type Systems: Examples</vt:lpstr>
      <vt:lpstr>Static and Dynamic Binding in  Java</vt:lpstr>
      <vt:lpstr>Trade-offs</vt:lpstr>
      <vt:lpstr>Advantages of Type Systems</vt:lpstr>
      <vt:lpstr>Type System Rules</vt:lpstr>
      <vt:lpstr>Type Equivalence</vt:lpstr>
      <vt:lpstr>Type Equivalence</vt:lpstr>
      <vt:lpstr>Name Equivalence</vt:lpstr>
      <vt:lpstr>Structural Equivalence</vt:lpstr>
      <vt:lpstr>Structural equivalence</vt:lpstr>
      <vt:lpstr>Type equivalence</vt:lpstr>
      <vt:lpstr>Alias Type</vt:lpstr>
      <vt:lpstr>Alias Type</vt:lpstr>
      <vt:lpstr>Extern in C</vt:lpstr>
      <vt:lpstr>Type Cast/Coercion</vt:lpstr>
      <vt:lpstr>Type Coercion Example</vt:lpstr>
      <vt:lpstr>Type Casting Example</vt:lpstr>
      <vt:lpstr>Various Data Types Scalar and Composite Types</vt:lpstr>
      <vt:lpstr>Various Data Types Primitive Types</vt:lpstr>
      <vt:lpstr>Various Data Types Discrete Types</vt:lpstr>
      <vt:lpstr>Various Data Types Character and String Types</vt:lpstr>
      <vt:lpstr>Various Data Types Ordinal Types</vt:lpstr>
      <vt:lpstr>Various Data Types Enumeration Types</vt:lpstr>
      <vt:lpstr>Various Data Types Subrange Type</vt:lpstr>
      <vt:lpstr>Various Data Types Composite Type</vt:lpstr>
      <vt:lpstr>Various Data Types Records</vt:lpstr>
      <vt:lpstr>PowerPoint Presentation</vt:lpstr>
      <vt:lpstr>Various Data Types  Sets</vt:lpstr>
      <vt:lpstr>Various Data Types Lists</vt:lpstr>
      <vt:lpstr>Various Data Types Arrays</vt:lpstr>
      <vt:lpstr>Various Data Types Multi-dimensional Arrays</vt:lpstr>
      <vt:lpstr>Various Data Types Memory Allocation of Arrays</vt:lpstr>
      <vt:lpstr>Various Data Types Array Indexing</vt:lpstr>
      <vt:lpstr>Various Data Types Array Indexing</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CSE101: Intro to Computational and Algorithmic Thinking</dc:title>
  <dc:creator>Tony Mione</dc:creator>
  <cp:lastModifiedBy>Pravin Pawar</cp:lastModifiedBy>
  <cp:revision>217</cp:revision>
  <cp:lastPrinted>2019-03-05T04:24:17Z</cp:lastPrinted>
  <dcterms:created xsi:type="dcterms:W3CDTF">2017-08-23T15:10:38Z</dcterms:created>
  <dcterms:modified xsi:type="dcterms:W3CDTF">2019-03-21T03:55:23Z</dcterms:modified>
</cp:coreProperties>
</file>