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6" r:id="rId16"/>
    <p:sldId id="278" r:id="rId17"/>
    <p:sldId id="279" r:id="rId18"/>
    <p:sldId id="280" r:id="rId19"/>
    <p:sldId id="281" r:id="rId20"/>
    <p:sldId id="371" r:id="rId21"/>
    <p:sldId id="372" r:id="rId22"/>
    <p:sldId id="282" r:id="rId23"/>
    <p:sldId id="284" r:id="rId24"/>
    <p:sldId id="285" r:id="rId25"/>
    <p:sldId id="288" r:id="rId26"/>
    <p:sldId id="289" r:id="rId27"/>
    <p:sldId id="291" r:id="rId28"/>
    <p:sldId id="293" r:id="rId29"/>
    <p:sldId id="296" r:id="rId30"/>
    <p:sldId id="301" r:id="rId31"/>
    <p:sldId id="300" r:id="rId32"/>
    <p:sldId id="306" r:id="rId33"/>
    <p:sldId id="307" r:id="rId34"/>
    <p:sldId id="308" r:id="rId35"/>
    <p:sldId id="309" r:id="rId36"/>
    <p:sldId id="310" r:id="rId37"/>
    <p:sldId id="313" r:id="rId38"/>
    <p:sldId id="314" r:id="rId39"/>
    <p:sldId id="316" r:id="rId40"/>
    <p:sldId id="317" r:id="rId41"/>
    <p:sldId id="318" r:id="rId42"/>
    <p:sldId id="319" r:id="rId43"/>
    <p:sldId id="321" r:id="rId44"/>
    <p:sldId id="322" r:id="rId45"/>
    <p:sldId id="323" r:id="rId46"/>
    <p:sldId id="373" r:id="rId47"/>
    <p:sldId id="326" r:id="rId48"/>
    <p:sldId id="327" r:id="rId49"/>
    <p:sldId id="328" r:id="rId50"/>
    <p:sldId id="330" r:id="rId51"/>
    <p:sldId id="331" r:id="rId52"/>
    <p:sldId id="332" r:id="rId53"/>
    <p:sldId id="333" r:id="rId54"/>
    <p:sldId id="374" r:id="rId55"/>
    <p:sldId id="335" r:id="rId56"/>
    <p:sldId id="336" r:id="rId57"/>
    <p:sldId id="338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5" r:id="rId71"/>
    <p:sldId id="354" r:id="rId72"/>
    <p:sldId id="339" r:id="rId73"/>
    <p:sldId id="357" r:id="rId74"/>
    <p:sldId id="359" r:id="rId75"/>
    <p:sldId id="375" r:id="rId76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98FA-9578-4344-83DB-9DC6AB17A7B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9C4B-CD34-408C-814D-EFEB3A5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1" y="2026915"/>
            <a:ext cx="6898014" cy="2377989"/>
          </a:xfrm>
        </p:spPr>
        <p:txBody>
          <a:bodyPr anchor="b">
            <a:noAutofit/>
          </a:bodyPr>
          <a:lstStyle>
            <a:lvl1pPr algn="ct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923" y="4483784"/>
            <a:ext cx="5636131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108" y="7313837"/>
            <a:ext cx="1326554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4BF11-97F1-44F2-A7B8-9011A7DF90F8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846" y="7313837"/>
            <a:ext cx="5794286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1108" y="843732"/>
            <a:ext cx="8806148" cy="606296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0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01597"/>
            <a:ext cx="7920990" cy="404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D6B8-23F6-4CA8-B14D-46E41DE7EAB5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877" y="707377"/>
            <a:ext cx="1640045" cy="5942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707377"/>
            <a:ext cx="6296978" cy="5942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4D-79BC-467D-8753-8B7F59463B66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4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0262" y="1681354"/>
            <a:ext cx="3373154" cy="45209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022F-3139-47F6-8EEF-E72FE56F6DC3}" type="datetime1">
              <a:rPr lang="en-US" smtClean="0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5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C0D1-F1B3-4B65-86F4-480B705372E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46" y="1474876"/>
            <a:ext cx="7930701" cy="3233102"/>
          </a:xfrm>
        </p:spPr>
        <p:txBody>
          <a:bodyPr anchor="b">
            <a:normAutofit/>
          </a:bodyPr>
          <a:lstStyle>
            <a:lvl1pPr algn="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46" y="4778505"/>
            <a:ext cx="7930701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tx2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313837"/>
            <a:ext cx="1338488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F16DE-08A5-4960-937D-FA05098DEE23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2058" y="7313837"/>
            <a:ext cx="5794286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463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90801"/>
            <a:ext cx="36694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457" y="2590801"/>
            <a:ext cx="36694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714-3E23-4295-B7AB-29953B7A0E36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52261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571" y="3745903"/>
            <a:ext cx="3669423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136" y="2663055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3136" y="3745903"/>
            <a:ext cx="3669424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A403-51E4-49A2-A2B9-5C5BC5E4BBB2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8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C59C-9D34-441B-93E9-A4F07D7BB330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6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CD-09CA-4FCB-921E-F0A230DDF9E6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3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17" y="777241"/>
            <a:ext cx="4299966" cy="5865283"/>
          </a:xfrm>
        </p:spPr>
        <p:txBody>
          <a:bodyPr/>
          <a:lstStyle>
            <a:lvl1pPr>
              <a:defRPr sz="1650"/>
            </a:lvl1pPr>
            <a:lvl2pPr>
              <a:defRPr sz="1650"/>
            </a:lvl2pPr>
            <a:lvl3pPr>
              <a:defRPr sz="1485"/>
            </a:lvl3pPr>
            <a:lvl4pPr>
              <a:defRPr sz="1485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7190"/>
            <a:ext cx="3180969" cy="341253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30135-678C-43F6-BF16-CF9CD9A1E506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3999" y="2"/>
            <a:ext cx="5494401" cy="7772399"/>
          </a:xfrm>
        </p:spPr>
        <p:txBody>
          <a:bodyPr anchor="t">
            <a:normAutofit/>
          </a:bodyPr>
          <a:lstStyle>
            <a:lvl1pPr marL="0" indent="0">
              <a:buNone/>
              <a:defRPr sz="1650"/>
            </a:lvl1pPr>
            <a:lvl2pPr marL="377190" indent="0">
              <a:buNone/>
              <a:defRPr sz="1650"/>
            </a:lvl2pPr>
            <a:lvl3pPr marL="754380" indent="0">
              <a:buNone/>
              <a:defRPr sz="165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6764"/>
            <a:ext cx="3180969" cy="34129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31BA5-73D7-42B0-B390-534765497FE0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90800"/>
            <a:ext cx="792099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7286" y="7313837"/>
            <a:ext cx="99377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fld id="{F15396CE-F1FD-47C5-A158-5D60AD9F2E2A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191" y="7313837"/>
            <a:ext cx="5181685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754380" rtl="0" eaLnBrk="1" latinLnBrk="0" hangingPunct="1">
        <a:lnSpc>
          <a:spcPct val="89000"/>
        </a:lnSpc>
        <a:spcBef>
          <a:spcPct val="0"/>
        </a:spcBef>
        <a:buNone/>
        <a:defRPr sz="484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2453" indent="-422453" algn="l" defTabSz="754380" rtl="0" eaLnBrk="1" latinLnBrk="0" hangingPunct="1">
        <a:lnSpc>
          <a:spcPct val="94000"/>
        </a:lnSpc>
        <a:spcBef>
          <a:spcPts val="1100"/>
        </a:spcBef>
        <a:spcAft>
          <a:spcPts val="220"/>
        </a:spcAft>
        <a:buFont typeface="Franklin Gothic Book" panose="020B0503020102020204" pitchFamily="34" charset="0"/>
        <a:buChar char="■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58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087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98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16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98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460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76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1752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76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04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233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54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262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unykcse102.epizy.com/exc05/RadioButt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unykcse102.epizy.com/exc05/CheckBox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unykcse102.epizy.com/exc05/PullDow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OptGrou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ImageInpu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FileUplo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uthor@cs.kent.edu" TargetMode="External"/><Relationship Id="rId2" Type="http://schemas.openxmlformats.org/officeDocument/2006/relationships/hyperlink" Target="mailto:pwang@cs.ken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unykcse102.epizy.com/exc05/PatternChe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unykcse102.epizy.com/exc05/FieldSe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FormLayou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SimpleForm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CartForm.html" TargetMode="External"/><Relationship Id="rId2" Type="http://schemas.openxmlformats.org/officeDocument/2006/relationships/hyperlink" Target="http://sunykcse102.epizy.com/exc05/FieldSe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hello1.php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Template.html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Product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welcome.php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unykcse102.epizy.com/exc05/JoinClub.html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mailto:manager@club.com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mailto:service@superclub.com" TargetMode="Externa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ShowRequest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unykcse102.epizy.com/exc05/Placehold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unykcse102.epizy.com/exc05/TextAre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9525">
              <a:lnSpc>
                <a:spcPct val="100000"/>
              </a:lnSpc>
            </a:pPr>
            <a:endParaRPr sz="4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17555" rIns="0" bIns="0" rtlCol="0">
            <a:noAutofit/>
          </a:bodyPr>
          <a:lstStyle/>
          <a:p>
            <a:pPr marL="779780" marR="12700" indent="0">
              <a:lnSpc>
                <a:spcPct val="119500"/>
              </a:lnSpc>
              <a:buNone/>
            </a:pPr>
            <a:r>
              <a:rPr sz="4250" b="1" spc="1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0" dirty="0">
                <a:solidFill>
                  <a:srgbClr val="B20000"/>
                </a:solidFill>
                <a:latin typeface="Arial"/>
                <a:cs typeface="Arial"/>
              </a:rPr>
              <a:t>orms,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60" dirty="0">
                <a:solidFill>
                  <a:srgbClr val="B20000"/>
                </a:solidFill>
                <a:latin typeface="Arial"/>
                <a:cs typeface="Arial"/>
              </a:rPr>
              <a:t>PH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4250" b="1" spc="150" dirty="0">
                <a:solidFill>
                  <a:srgbClr val="B20000"/>
                </a:solidFill>
                <a:latin typeface="Arial"/>
                <a:cs typeface="Arial"/>
              </a:rPr>
              <a:t>,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75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4250" b="1" spc="3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4250" b="1" spc="-185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FCCA-C644-412E-851C-0148DEA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388110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Standard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0346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date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3339)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explained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month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–In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yyyy-m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38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week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yyy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-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01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53.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0871-4737-415D-8D51-3F7AF37E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00505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Additional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6723380" cy="4564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address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url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absolute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emp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number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floating-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range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min=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max="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range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ecific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step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search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plai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sear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telephone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6451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hex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rrggb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abbreviations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D08B-6334-4312-862B-BF02719C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1739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Fields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34B2-058D-48B3-B4FD-F6D8A01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C9EAF-635B-427A-976B-BCDDC3B7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33" y="1619250"/>
            <a:ext cx="7505700" cy="1685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10115-B850-4C49-A47E-9E21E2EA582E}"/>
              </a:ext>
            </a:extLst>
          </p:cNvPr>
          <p:cNvSpPr/>
          <p:nvPr/>
        </p:nvSpPr>
        <p:spPr>
          <a:xfrm>
            <a:off x="1905000" y="40386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type="date" name="birth" size="15" /&gt;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type="number" name="age" size="4"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min="0" max="200" </a:t>
            </a:r>
            <a:r>
              <a:rPr lang="en-US" dirty="0" err="1">
                <a:solidFill>
                  <a:srgbClr val="002F8E"/>
                </a:solidFill>
                <a:latin typeface="CMTT10"/>
              </a:rPr>
              <a:t>maxlength</a:t>
            </a:r>
            <a:r>
              <a:rPr lang="en-US" dirty="0">
                <a:solidFill>
                  <a:srgbClr val="002F8E"/>
                </a:solidFill>
                <a:latin typeface="CMTT10"/>
              </a:rPr>
              <a:t>="4" /&gt;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type="range" name="volume" min="0"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max="1" step="0.01" /&gt;</a:t>
            </a:r>
            <a:endParaRPr lang="en-US" dirty="0">
              <a:solidFill>
                <a:srgbClr val="002F8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1530985" algn="l"/>
                <a:tab pos="3854450" algn="l"/>
              </a:tabLst>
            </a:pPr>
            <a:r>
              <a:rPr sz="4250" b="1" i="1" spc="185" dirty="0">
                <a:solidFill>
                  <a:srgbClr val="000072"/>
                </a:solidFill>
                <a:latin typeface="Arial"/>
                <a:cs typeface="Arial"/>
              </a:rPr>
              <a:t>User	</a:t>
            </a:r>
            <a:r>
              <a:rPr sz="4250" b="1" i="1" spc="190" dirty="0">
                <a:solidFill>
                  <a:srgbClr val="000072"/>
                </a:solidFill>
                <a:latin typeface="Arial"/>
                <a:cs typeface="Arial"/>
              </a:rPr>
              <a:t>Cho</a:t>
            </a:r>
            <a:r>
              <a:rPr sz="4250" b="1" i="1" spc="8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4250" b="1" i="1" spc="-190" dirty="0">
                <a:solidFill>
                  <a:srgbClr val="000072"/>
                </a:solidFill>
                <a:latin typeface="Arial"/>
                <a:cs typeface="Arial"/>
              </a:rPr>
              <a:t>es	</a:t>
            </a:r>
            <a:r>
              <a:rPr sz="4250" b="1" i="1" spc="7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4250" b="1" i="1" spc="5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4250" b="1" i="1" spc="-25" dirty="0">
                <a:solidFill>
                  <a:srgbClr val="000072"/>
                </a:solidFill>
                <a:latin typeface="Arial"/>
                <a:cs typeface="Arial"/>
              </a:rPr>
              <a:t>Sel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4250" b="1" i="1" spc="40" dirty="0">
                <a:solidFill>
                  <a:srgbClr val="000072"/>
                </a:solidFill>
                <a:latin typeface="Arial"/>
                <a:cs typeface="Arial"/>
              </a:rPr>
              <a:t>ctions</a:t>
            </a:r>
            <a:endParaRPr sz="4250">
              <a:latin typeface="Arial"/>
              <a:cs typeface="Arial"/>
            </a:endParaRPr>
          </a:p>
          <a:p>
            <a:pPr marR="0" algn="ctr">
              <a:lnSpc>
                <a:spcPct val="100000"/>
              </a:lnSpc>
              <a:spcBef>
                <a:spcPts val="280"/>
              </a:spcBef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Radio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351" y="2057400"/>
            <a:ext cx="8113049" cy="3889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style="font-size: larger; font-weight: bold;"&gt; Choose a color: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id="r" type="radio" name="color"</a:t>
            </a:r>
            <a:endParaRPr sz="2050" dirty="0">
              <a:latin typeface="Courier New"/>
              <a:cs typeface="Courier New"/>
            </a:endParaRPr>
          </a:p>
          <a:p>
            <a:pPr marL="35941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value="red" checked=""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for="r" style="color: red"&gt;Red&lt;/label&gt;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id="g" type="radio" name="color" value="green"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for="g" style="color: green"&gt;Green&lt;/label&gt;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id="b" type="radio" name="color" value="blue"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for="b" style="color: blue"&gt;Blue&lt;/label&gt;&lt;/p&gt;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9CA2-3318-492A-BA9E-66C56326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3EDB8-8546-48B4-AABF-29320C2B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074410"/>
            <a:ext cx="42386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811780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Che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2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xes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602855" cy="3146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860" marR="12700" indent="-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style="font-size: larger; font-weight: bold;"&gt; Sports: &lt;input id="t" type="checkbox" name="tennis"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for="t"&gt;Tennis&lt;/label&gt;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id="b" type="checkbox" name="baseball"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for="b"&gt;Baseball&lt;/label&gt;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id="w" type="checkbox" name="windsurf"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for="w"&gt;Wind Surfing&lt;/label&gt;&lt;/p&gt;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50" u="sng" spc="-150" dirty="0" err="1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CheckBoxes</a:t>
            </a:r>
            <a:endParaRPr sz="2050" u="sng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CDF-E04F-460F-9F16-1682D42F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E3886-5BC1-4B6D-9B3E-EBCC57F4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44" y="5127584"/>
            <a:ext cx="4440911" cy="1816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2758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Pull-D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wn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us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087745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for="st"&gt;State:&lt;/label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&lt;select id="st" name="state" size="1"&gt;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value="0"&gt; Pick One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value="Alabama"&gt; Alabama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value="Alaska"&gt; Alaska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&lt;/select&gt;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PullDown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B2C94-428C-40CD-A03D-57A26F75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BE245-73B8-4373-A485-FFAC2014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48976"/>
            <a:ext cx="38100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04339">
              <a:lnSpc>
                <a:spcPct val="100000"/>
              </a:lnSpc>
            </a:pP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Option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786198"/>
            <a:ext cx="845820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action="showdata.php"&gt;</a:t>
            </a:r>
            <a:endParaRPr sz="2050" dirty="0">
              <a:latin typeface="Courier New"/>
              <a:cs typeface="Courier New"/>
            </a:endParaRPr>
          </a:p>
          <a:p>
            <a:pPr marL="1114425" marR="2354580" indent="-1102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&lt;select id="menu" name="menu[]" size="8"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ultiple="multiple"&gt;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&lt;optgroup label="Soup"&gt;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value="hot and sour"&gt;Hot and Sour Soup&lt;/option&gt;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value="egg drop"&gt;Egg Drop Soup&lt;/option&gt;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value="chicken noodle"&gt;Chicken Noodle Soup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&lt;/option&gt;	&lt;/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optgroup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&lt;optgroup label="Salad"&gt;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value="garden"&gt;Garden Salad&lt;/option&gt;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value="spinach"&gt;Spinach Salad&lt;/option&gt;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value="fruit"&gt;Fruit Salad&lt;/option&gt;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&lt;/optgroup&gt;&lt;/select&gt;&lt;/p&gt;&lt;/form&gt;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OptGroup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89D9-2F47-4BFA-969F-D28ACBE4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04339">
              <a:lnSpc>
                <a:spcPct val="100000"/>
              </a:lnSpc>
            </a:pP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Option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58C1-3D73-4F0E-958F-B0458B1A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B61FA-7EB5-40A8-A806-FEA4D368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219325"/>
            <a:ext cx="48577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Submission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5109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292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3441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necessary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alidations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orm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 formats.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roblems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found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again.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432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successful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alidation,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formdat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designated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method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indicates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action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enctype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1AC4-BBB0-4483-9D2E-D4F89F97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66065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enctype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175260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enctyp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203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application/x-www-form-urlencode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name=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multipart/form-dat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—Used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endParaRPr sz="2050" dirty="0">
              <a:latin typeface="Courier New"/>
              <a:cs typeface="Courier New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1276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text/plai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—W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name=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erbatim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545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5082" y="4283941"/>
            <a:ext cx="2382709" cy="934926"/>
          </a:xfrm>
          <a:custGeom>
            <a:avLst/>
            <a:gdLst/>
            <a:ahLst/>
            <a:cxnLst/>
            <a:rect l="l" t="t" r="r" b="b"/>
            <a:pathLst>
              <a:path w="2382709" h="934926">
                <a:moveTo>
                  <a:pt x="1191354" y="0"/>
                </a:moveTo>
                <a:lnTo>
                  <a:pt x="1093645" y="1549"/>
                </a:lnTo>
                <a:lnTo>
                  <a:pt x="998110" y="6118"/>
                </a:lnTo>
                <a:lnTo>
                  <a:pt x="905058" y="13585"/>
                </a:lnTo>
                <a:lnTo>
                  <a:pt x="814794" y="23831"/>
                </a:lnTo>
                <a:lnTo>
                  <a:pt x="727625" y="36735"/>
                </a:lnTo>
                <a:lnTo>
                  <a:pt x="643858" y="52177"/>
                </a:lnTo>
                <a:lnTo>
                  <a:pt x="563799" y="70036"/>
                </a:lnTo>
                <a:lnTo>
                  <a:pt x="487755" y="90193"/>
                </a:lnTo>
                <a:lnTo>
                  <a:pt x="416033" y="112526"/>
                </a:lnTo>
                <a:lnTo>
                  <a:pt x="348939" y="136916"/>
                </a:lnTo>
                <a:lnTo>
                  <a:pt x="286780" y="163243"/>
                </a:lnTo>
                <a:lnTo>
                  <a:pt x="229862" y="191385"/>
                </a:lnTo>
                <a:lnTo>
                  <a:pt x="178492" y="221223"/>
                </a:lnTo>
                <a:lnTo>
                  <a:pt x="132976" y="252637"/>
                </a:lnTo>
                <a:lnTo>
                  <a:pt x="93622" y="285505"/>
                </a:lnTo>
                <a:lnTo>
                  <a:pt x="60735" y="319708"/>
                </a:lnTo>
                <a:lnTo>
                  <a:pt x="34623" y="355126"/>
                </a:lnTo>
                <a:lnTo>
                  <a:pt x="15592" y="391638"/>
                </a:lnTo>
                <a:lnTo>
                  <a:pt x="3949" y="429123"/>
                </a:lnTo>
                <a:lnTo>
                  <a:pt x="0" y="467463"/>
                </a:lnTo>
                <a:lnTo>
                  <a:pt x="3949" y="505802"/>
                </a:lnTo>
                <a:lnTo>
                  <a:pt x="15592" y="543287"/>
                </a:lnTo>
                <a:lnTo>
                  <a:pt x="34623" y="579799"/>
                </a:lnTo>
                <a:lnTo>
                  <a:pt x="60735" y="615216"/>
                </a:lnTo>
                <a:lnTo>
                  <a:pt x="93622" y="649419"/>
                </a:lnTo>
                <a:lnTo>
                  <a:pt x="132976" y="682288"/>
                </a:lnTo>
                <a:lnTo>
                  <a:pt x="178492" y="713701"/>
                </a:lnTo>
                <a:lnTo>
                  <a:pt x="229862" y="743539"/>
                </a:lnTo>
                <a:lnTo>
                  <a:pt x="286780" y="771682"/>
                </a:lnTo>
                <a:lnTo>
                  <a:pt x="348939" y="798008"/>
                </a:lnTo>
                <a:lnTo>
                  <a:pt x="416033" y="822398"/>
                </a:lnTo>
                <a:lnTo>
                  <a:pt x="487755" y="844732"/>
                </a:lnTo>
                <a:lnTo>
                  <a:pt x="563799" y="864888"/>
                </a:lnTo>
                <a:lnTo>
                  <a:pt x="643858" y="882748"/>
                </a:lnTo>
                <a:lnTo>
                  <a:pt x="727625" y="898190"/>
                </a:lnTo>
                <a:lnTo>
                  <a:pt x="814794" y="911094"/>
                </a:lnTo>
                <a:lnTo>
                  <a:pt x="905058" y="921340"/>
                </a:lnTo>
                <a:lnTo>
                  <a:pt x="998110" y="928807"/>
                </a:lnTo>
                <a:lnTo>
                  <a:pt x="1093645" y="933376"/>
                </a:lnTo>
                <a:lnTo>
                  <a:pt x="1191354" y="934926"/>
                </a:lnTo>
                <a:lnTo>
                  <a:pt x="1289064" y="933376"/>
                </a:lnTo>
                <a:lnTo>
                  <a:pt x="1384599" y="928807"/>
                </a:lnTo>
                <a:lnTo>
                  <a:pt x="1477651" y="921340"/>
                </a:lnTo>
                <a:lnTo>
                  <a:pt x="1567915" y="911094"/>
                </a:lnTo>
                <a:lnTo>
                  <a:pt x="1655084" y="898190"/>
                </a:lnTo>
                <a:lnTo>
                  <a:pt x="1738851" y="882748"/>
                </a:lnTo>
                <a:lnTo>
                  <a:pt x="1818910" y="864888"/>
                </a:lnTo>
                <a:lnTo>
                  <a:pt x="1894954" y="844732"/>
                </a:lnTo>
                <a:lnTo>
                  <a:pt x="1966676" y="822398"/>
                </a:lnTo>
                <a:lnTo>
                  <a:pt x="2033770" y="798008"/>
                </a:lnTo>
                <a:lnTo>
                  <a:pt x="2095929" y="771682"/>
                </a:lnTo>
                <a:lnTo>
                  <a:pt x="2152847" y="743539"/>
                </a:lnTo>
                <a:lnTo>
                  <a:pt x="2204217" y="713701"/>
                </a:lnTo>
                <a:lnTo>
                  <a:pt x="2249733" y="682288"/>
                </a:lnTo>
                <a:lnTo>
                  <a:pt x="2289087" y="649419"/>
                </a:lnTo>
                <a:lnTo>
                  <a:pt x="2321974" y="615216"/>
                </a:lnTo>
                <a:lnTo>
                  <a:pt x="2348086" y="579799"/>
                </a:lnTo>
                <a:lnTo>
                  <a:pt x="2367117" y="543287"/>
                </a:lnTo>
                <a:lnTo>
                  <a:pt x="2378760" y="505802"/>
                </a:lnTo>
                <a:lnTo>
                  <a:pt x="2382709" y="467463"/>
                </a:lnTo>
                <a:lnTo>
                  <a:pt x="2378760" y="429123"/>
                </a:lnTo>
                <a:lnTo>
                  <a:pt x="2367117" y="391638"/>
                </a:lnTo>
                <a:lnTo>
                  <a:pt x="2348086" y="355126"/>
                </a:lnTo>
                <a:lnTo>
                  <a:pt x="2321974" y="319708"/>
                </a:lnTo>
                <a:lnTo>
                  <a:pt x="2289087" y="285505"/>
                </a:lnTo>
                <a:lnTo>
                  <a:pt x="2249733" y="252637"/>
                </a:lnTo>
                <a:lnTo>
                  <a:pt x="2204217" y="221223"/>
                </a:lnTo>
                <a:lnTo>
                  <a:pt x="2152847" y="191385"/>
                </a:lnTo>
                <a:lnTo>
                  <a:pt x="2095929" y="163243"/>
                </a:lnTo>
                <a:lnTo>
                  <a:pt x="2033770" y="136916"/>
                </a:lnTo>
                <a:lnTo>
                  <a:pt x="1966676" y="112526"/>
                </a:lnTo>
                <a:lnTo>
                  <a:pt x="1894954" y="90193"/>
                </a:lnTo>
                <a:lnTo>
                  <a:pt x="1818910" y="70036"/>
                </a:lnTo>
                <a:lnTo>
                  <a:pt x="1738851" y="52177"/>
                </a:lnTo>
                <a:lnTo>
                  <a:pt x="1655084" y="36735"/>
                </a:lnTo>
                <a:lnTo>
                  <a:pt x="1567915" y="23831"/>
                </a:lnTo>
                <a:lnTo>
                  <a:pt x="1477651" y="13585"/>
                </a:lnTo>
                <a:lnTo>
                  <a:pt x="1384599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43" y="2155383"/>
            <a:ext cx="2382709" cy="934930"/>
          </a:xfrm>
          <a:custGeom>
            <a:avLst/>
            <a:gdLst/>
            <a:ahLst/>
            <a:cxnLst/>
            <a:rect l="l" t="t" r="r" b="b"/>
            <a:pathLst>
              <a:path w="2382709" h="934930">
                <a:moveTo>
                  <a:pt x="1191354" y="0"/>
                </a:moveTo>
                <a:lnTo>
                  <a:pt x="1093645" y="1549"/>
                </a:lnTo>
                <a:lnTo>
                  <a:pt x="998111" y="6118"/>
                </a:lnTo>
                <a:lnTo>
                  <a:pt x="905059" y="13586"/>
                </a:lnTo>
                <a:lnTo>
                  <a:pt x="814795" y="23832"/>
                </a:lnTo>
                <a:lnTo>
                  <a:pt x="727626" y="36736"/>
                </a:lnTo>
                <a:lnTo>
                  <a:pt x="643859" y="52179"/>
                </a:lnTo>
                <a:lnTo>
                  <a:pt x="563801" y="70039"/>
                </a:lnTo>
                <a:lnTo>
                  <a:pt x="487757" y="90196"/>
                </a:lnTo>
                <a:lnTo>
                  <a:pt x="416035" y="112530"/>
                </a:lnTo>
                <a:lnTo>
                  <a:pt x="348940" y="136920"/>
                </a:lnTo>
                <a:lnTo>
                  <a:pt x="286781" y="163247"/>
                </a:lnTo>
                <a:lnTo>
                  <a:pt x="229863" y="191390"/>
                </a:lnTo>
                <a:lnTo>
                  <a:pt x="178492" y="221228"/>
                </a:lnTo>
                <a:lnTo>
                  <a:pt x="132977" y="252641"/>
                </a:lnTo>
                <a:lnTo>
                  <a:pt x="93622" y="285510"/>
                </a:lnTo>
                <a:lnTo>
                  <a:pt x="60736" y="319713"/>
                </a:lnTo>
                <a:lnTo>
                  <a:pt x="34624" y="355130"/>
                </a:lnTo>
                <a:lnTo>
                  <a:pt x="15592" y="391641"/>
                </a:lnTo>
                <a:lnTo>
                  <a:pt x="3949" y="429126"/>
                </a:lnTo>
                <a:lnTo>
                  <a:pt x="0" y="467465"/>
                </a:lnTo>
                <a:lnTo>
                  <a:pt x="3949" y="505803"/>
                </a:lnTo>
                <a:lnTo>
                  <a:pt x="15592" y="543288"/>
                </a:lnTo>
                <a:lnTo>
                  <a:pt x="34624" y="579799"/>
                </a:lnTo>
                <a:lnTo>
                  <a:pt x="60736" y="615216"/>
                </a:lnTo>
                <a:lnTo>
                  <a:pt x="93622" y="649419"/>
                </a:lnTo>
                <a:lnTo>
                  <a:pt x="132977" y="682288"/>
                </a:lnTo>
                <a:lnTo>
                  <a:pt x="178492" y="713701"/>
                </a:lnTo>
                <a:lnTo>
                  <a:pt x="229863" y="743539"/>
                </a:lnTo>
                <a:lnTo>
                  <a:pt x="286781" y="771682"/>
                </a:lnTo>
                <a:lnTo>
                  <a:pt x="348940" y="798009"/>
                </a:lnTo>
                <a:lnTo>
                  <a:pt x="416035" y="822399"/>
                </a:lnTo>
                <a:lnTo>
                  <a:pt x="487757" y="844733"/>
                </a:lnTo>
                <a:lnTo>
                  <a:pt x="563801" y="864890"/>
                </a:lnTo>
                <a:lnTo>
                  <a:pt x="643859" y="882750"/>
                </a:lnTo>
                <a:lnTo>
                  <a:pt x="727626" y="898193"/>
                </a:lnTo>
                <a:lnTo>
                  <a:pt x="814795" y="911097"/>
                </a:lnTo>
                <a:lnTo>
                  <a:pt x="905059" y="921343"/>
                </a:lnTo>
                <a:lnTo>
                  <a:pt x="998111" y="928811"/>
                </a:lnTo>
                <a:lnTo>
                  <a:pt x="1093645" y="933380"/>
                </a:lnTo>
                <a:lnTo>
                  <a:pt x="1191354" y="934930"/>
                </a:lnTo>
                <a:lnTo>
                  <a:pt x="1289064" y="933380"/>
                </a:lnTo>
                <a:lnTo>
                  <a:pt x="1384598" y="928811"/>
                </a:lnTo>
                <a:lnTo>
                  <a:pt x="1477650" y="921343"/>
                </a:lnTo>
                <a:lnTo>
                  <a:pt x="1567914" y="911097"/>
                </a:lnTo>
                <a:lnTo>
                  <a:pt x="1655083" y="898193"/>
                </a:lnTo>
                <a:lnTo>
                  <a:pt x="1738850" y="882750"/>
                </a:lnTo>
                <a:lnTo>
                  <a:pt x="1818908" y="864890"/>
                </a:lnTo>
                <a:lnTo>
                  <a:pt x="1894952" y="844733"/>
                </a:lnTo>
                <a:lnTo>
                  <a:pt x="1966674" y="822399"/>
                </a:lnTo>
                <a:lnTo>
                  <a:pt x="2033769" y="798009"/>
                </a:lnTo>
                <a:lnTo>
                  <a:pt x="2095928" y="771682"/>
                </a:lnTo>
                <a:lnTo>
                  <a:pt x="2152846" y="743539"/>
                </a:lnTo>
                <a:lnTo>
                  <a:pt x="2204217" y="713701"/>
                </a:lnTo>
                <a:lnTo>
                  <a:pt x="2249732" y="682288"/>
                </a:lnTo>
                <a:lnTo>
                  <a:pt x="2289087" y="649419"/>
                </a:lnTo>
                <a:lnTo>
                  <a:pt x="2321973" y="615216"/>
                </a:lnTo>
                <a:lnTo>
                  <a:pt x="2348085" y="579799"/>
                </a:lnTo>
                <a:lnTo>
                  <a:pt x="2367117" y="543288"/>
                </a:lnTo>
                <a:lnTo>
                  <a:pt x="2378760" y="505803"/>
                </a:lnTo>
                <a:lnTo>
                  <a:pt x="2382709" y="467465"/>
                </a:lnTo>
                <a:lnTo>
                  <a:pt x="2378760" y="429126"/>
                </a:lnTo>
                <a:lnTo>
                  <a:pt x="2367117" y="391641"/>
                </a:lnTo>
                <a:lnTo>
                  <a:pt x="2348085" y="355130"/>
                </a:lnTo>
                <a:lnTo>
                  <a:pt x="2321973" y="319713"/>
                </a:lnTo>
                <a:lnTo>
                  <a:pt x="2289087" y="285510"/>
                </a:lnTo>
                <a:lnTo>
                  <a:pt x="2249732" y="252641"/>
                </a:lnTo>
                <a:lnTo>
                  <a:pt x="2204217" y="221228"/>
                </a:lnTo>
                <a:lnTo>
                  <a:pt x="2152846" y="191390"/>
                </a:lnTo>
                <a:lnTo>
                  <a:pt x="2095928" y="163247"/>
                </a:lnTo>
                <a:lnTo>
                  <a:pt x="2033769" y="136920"/>
                </a:lnTo>
                <a:lnTo>
                  <a:pt x="1966674" y="112530"/>
                </a:lnTo>
                <a:lnTo>
                  <a:pt x="1894952" y="90196"/>
                </a:lnTo>
                <a:lnTo>
                  <a:pt x="1818908" y="70039"/>
                </a:lnTo>
                <a:lnTo>
                  <a:pt x="1738850" y="52179"/>
                </a:lnTo>
                <a:lnTo>
                  <a:pt x="1655083" y="36736"/>
                </a:lnTo>
                <a:lnTo>
                  <a:pt x="1567914" y="23832"/>
                </a:lnTo>
                <a:lnTo>
                  <a:pt x="1477650" y="13586"/>
                </a:lnTo>
                <a:lnTo>
                  <a:pt x="1384598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8074" y="3851645"/>
            <a:ext cx="1627048" cy="1627047"/>
          </a:xfrm>
          <a:custGeom>
            <a:avLst/>
            <a:gdLst/>
            <a:ahLst/>
            <a:cxnLst/>
            <a:rect l="l" t="t" r="r" b="b"/>
            <a:pathLst>
              <a:path w="1627048" h="1627047">
                <a:moveTo>
                  <a:pt x="813523" y="0"/>
                </a:moveTo>
                <a:lnTo>
                  <a:pt x="746802" y="2696"/>
                </a:lnTo>
                <a:lnTo>
                  <a:pt x="681566" y="10647"/>
                </a:lnTo>
                <a:lnTo>
                  <a:pt x="618025" y="23643"/>
                </a:lnTo>
                <a:lnTo>
                  <a:pt x="556388" y="41474"/>
                </a:lnTo>
                <a:lnTo>
                  <a:pt x="496865" y="63931"/>
                </a:lnTo>
                <a:lnTo>
                  <a:pt x="439664" y="90804"/>
                </a:lnTo>
                <a:lnTo>
                  <a:pt x="384995" y="121885"/>
                </a:lnTo>
                <a:lnTo>
                  <a:pt x="333068" y="156964"/>
                </a:lnTo>
                <a:lnTo>
                  <a:pt x="284092" y="195831"/>
                </a:lnTo>
                <a:lnTo>
                  <a:pt x="238277" y="238277"/>
                </a:lnTo>
                <a:lnTo>
                  <a:pt x="195831" y="284092"/>
                </a:lnTo>
                <a:lnTo>
                  <a:pt x="156964" y="333068"/>
                </a:lnTo>
                <a:lnTo>
                  <a:pt x="121885" y="384995"/>
                </a:lnTo>
                <a:lnTo>
                  <a:pt x="90804" y="439664"/>
                </a:lnTo>
                <a:lnTo>
                  <a:pt x="63931" y="496865"/>
                </a:lnTo>
                <a:lnTo>
                  <a:pt x="41474" y="556388"/>
                </a:lnTo>
                <a:lnTo>
                  <a:pt x="23643" y="618025"/>
                </a:lnTo>
                <a:lnTo>
                  <a:pt x="10647" y="681566"/>
                </a:lnTo>
                <a:lnTo>
                  <a:pt x="2696" y="746802"/>
                </a:lnTo>
                <a:lnTo>
                  <a:pt x="0" y="813523"/>
                </a:lnTo>
                <a:lnTo>
                  <a:pt x="2696" y="880244"/>
                </a:lnTo>
                <a:lnTo>
                  <a:pt x="10647" y="945480"/>
                </a:lnTo>
                <a:lnTo>
                  <a:pt x="23643" y="1009021"/>
                </a:lnTo>
                <a:lnTo>
                  <a:pt x="41474" y="1070658"/>
                </a:lnTo>
                <a:lnTo>
                  <a:pt x="63931" y="1130181"/>
                </a:lnTo>
                <a:lnTo>
                  <a:pt x="90804" y="1187382"/>
                </a:lnTo>
                <a:lnTo>
                  <a:pt x="121885" y="1242051"/>
                </a:lnTo>
                <a:lnTo>
                  <a:pt x="156964" y="1293978"/>
                </a:lnTo>
                <a:lnTo>
                  <a:pt x="195831" y="1342954"/>
                </a:lnTo>
                <a:lnTo>
                  <a:pt x="238277" y="1388770"/>
                </a:lnTo>
                <a:lnTo>
                  <a:pt x="284092" y="1431216"/>
                </a:lnTo>
                <a:lnTo>
                  <a:pt x="333068" y="1470083"/>
                </a:lnTo>
                <a:lnTo>
                  <a:pt x="384995" y="1505161"/>
                </a:lnTo>
                <a:lnTo>
                  <a:pt x="439664" y="1536242"/>
                </a:lnTo>
                <a:lnTo>
                  <a:pt x="496865" y="1563116"/>
                </a:lnTo>
                <a:lnTo>
                  <a:pt x="556388" y="1585573"/>
                </a:lnTo>
                <a:lnTo>
                  <a:pt x="618025" y="1603404"/>
                </a:lnTo>
                <a:lnTo>
                  <a:pt x="681566" y="1616399"/>
                </a:lnTo>
                <a:lnTo>
                  <a:pt x="746802" y="1624350"/>
                </a:lnTo>
                <a:lnTo>
                  <a:pt x="813523" y="1627047"/>
                </a:lnTo>
                <a:lnTo>
                  <a:pt x="880244" y="1624350"/>
                </a:lnTo>
                <a:lnTo>
                  <a:pt x="945480" y="1616399"/>
                </a:lnTo>
                <a:lnTo>
                  <a:pt x="1009021" y="1603404"/>
                </a:lnTo>
                <a:lnTo>
                  <a:pt x="1070658" y="1585573"/>
                </a:lnTo>
                <a:lnTo>
                  <a:pt x="1130181" y="1563116"/>
                </a:lnTo>
                <a:lnTo>
                  <a:pt x="1187382" y="1536242"/>
                </a:lnTo>
                <a:lnTo>
                  <a:pt x="1242051" y="1505161"/>
                </a:lnTo>
                <a:lnTo>
                  <a:pt x="1293978" y="1470083"/>
                </a:lnTo>
                <a:lnTo>
                  <a:pt x="1342954" y="1431216"/>
                </a:lnTo>
                <a:lnTo>
                  <a:pt x="1388770" y="1388770"/>
                </a:lnTo>
                <a:lnTo>
                  <a:pt x="1431216" y="1342954"/>
                </a:lnTo>
                <a:lnTo>
                  <a:pt x="1470083" y="1293978"/>
                </a:lnTo>
                <a:lnTo>
                  <a:pt x="1505162" y="1242051"/>
                </a:lnTo>
                <a:lnTo>
                  <a:pt x="1536243" y="1187382"/>
                </a:lnTo>
                <a:lnTo>
                  <a:pt x="1563117" y="1130181"/>
                </a:lnTo>
                <a:lnTo>
                  <a:pt x="1585574" y="1070658"/>
                </a:lnTo>
                <a:lnTo>
                  <a:pt x="1603405" y="1009021"/>
                </a:lnTo>
                <a:lnTo>
                  <a:pt x="1616400" y="945480"/>
                </a:lnTo>
                <a:lnTo>
                  <a:pt x="1624351" y="880244"/>
                </a:lnTo>
                <a:lnTo>
                  <a:pt x="1627048" y="813523"/>
                </a:lnTo>
                <a:lnTo>
                  <a:pt x="1624351" y="746802"/>
                </a:lnTo>
                <a:lnTo>
                  <a:pt x="1616400" y="681566"/>
                </a:lnTo>
                <a:lnTo>
                  <a:pt x="1603405" y="618025"/>
                </a:lnTo>
                <a:lnTo>
                  <a:pt x="1585574" y="556388"/>
                </a:lnTo>
                <a:lnTo>
                  <a:pt x="1563117" y="496865"/>
                </a:lnTo>
                <a:lnTo>
                  <a:pt x="1536243" y="439664"/>
                </a:lnTo>
                <a:lnTo>
                  <a:pt x="1505162" y="384995"/>
                </a:lnTo>
                <a:lnTo>
                  <a:pt x="1470083" y="333068"/>
                </a:lnTo>
                <a:lnTo>
                  <a:pt x="1431216" y="284092"/>
                </a:lnTo>
                <a:lnTo>
                  <a:pt x="1388770" y="238277"/>
                </a:lnTo>
                <a:lnTo>
                  <a:pt x="1342954" y="195831"/>
                </a:lnTo>
                <a:lnTo>
                  <a:pt x="1293978" y="156964"/>
                </a:lnTo>
                <a:lnTo>
                  <a:pt x="1242051" y="121885"/>
                </a:lnTo>
                <a:lnTo>
                  <a:pt x="1187382" y="90804"/>
                </a:lnTo>
                <a:lnTo>
                  <a:pt x="1130181" y="63931"/>
                </a:lnTo>
                <a:lnTo>
                  <a:pt x="1070658" y="41474"/>
                </a:lnTo>
                <a:lnTo>
                  <a:pt x="1009021" y="23643"/>
                </a:lnTo>
                <a:lnTo>
                  <a:pt x="945480" y="10647"/>
                </a:lnTo>
                <a:lnTo>
                  <a:pt x="880244" y="2696"/>
                </a:lnTo>
                <a:lnTo>
                  <a:pt x="8135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5275" y="2070286"/>
            <a:ext cx="2042322" cy="1106258"/>
          </a:xfrm>
          <a:custGeom>
            <a:avLst/>
            <a:gdLst/>
            <a:ahLst/>
            <a:cxnLst/>
            <a:rect l="l" t="t" r="r" b="b"/>
            <a:pathLst>
              <a:path w="2042322" h="1106258">
                <a:moveTo>
                  <a:pt x="119135" y="0"/>
                </a:moveTo>
                <a:lnTo>
                  <a:pt x="76885" y="7710"/>
                </a:lnTo>
                <a:lnTo>
                  <a:pt x="41291" y="28951"/>
                </a:lnTo>
                <a:lnTo>
                  <a:pt x="15191" y="60884"/>
                </a:lnTo>
                <a:lnTo>
                  <a:pt x="1422" y="100670"/>
                </a:lnTo>
                <a:lnTo>
                  <a:pt x="0" y="987122"/>
                </a:lnTo>
                <a:lnTo>
                  <a:pt x="891" y="1001770"/>
                </a:lnTo>
                <a:lnTo>
                  <a:pt x="13428" y="1042117"/>
                </a:lnTo>
                <a:lnTo>
                  <a:pt x="38548" y="1074861"/>
                </a:lnTo>
                <a:lnTo>
                  <a:pt x="73414" y="1097166"/>
                </a:lnTo>
                <a:lnTo>
                  <a:pt x="115187" y="1106194"/>
                </a:lnTo>
                <a:lnTo>
                  <a:pt x="1923187" y="1106258"/>
                </a:lnTo>
                <a:lnTo>
                  <a:pt x="1937835" y="1105366"/>
                </a:lnTo>
                <a:lnTo>
                  <a:pt x="1978181" y="1092830"/>
                </a:lnTo>
                <a:lnTo>
                  <a:pt x="2010926" y="1067710"/>
                </a:lnTo>
                <a:lnTo>
                  <a:pt x="2033231" y="1032844"/>
                </a:lnTo>
                <a:lnTo>
                  <a:pt x="2042258" y="991070"/>
                </a:lnTo>
                <a:lnTo>
                  <a:pt x="2042322" y="119135"/>
                </a:lnTo>
                <a:lnTo>
                  <a:pt x="2041431" y="104487"/>
                </a:lnTo>
                <a:lnTo>
                  <a:pt x="2028894" y="64141"/>
                </a:lnTo>
                <a:lnTo>
                  <a:pt x="2003774" y="31396"/>
                </a:lnTo>
                <a:lnTo>
                  <a:pt x="1968908" y="9091"/>
                </a:lnTo>
                <a:lnTo>
                  <a:pt x="1927135" y="64"/>
                </a:lnTo>
                <a:lnTo>
                  <a:pt x="119135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6437" y="3176544"/>
            <a:ext cx="0" cy="1079030"/>
          </a:xfrm>
          <a:custGeom>
            <a:avLst/>
            <a:gdLst/>
            <a:ahLst/>
            <a:cxnLst/>
            <a:rect l="l" t="t" r="r" b="b"/>
            <a:pathLst>
              <a:path h="1079030">
                <a:moveTo>
                  <a:pt x="0" y="0"/>
                </a:moveTo>
                <a:lnTo>
                  <a:pt x="0" y="874798"/>
                </a:lnTo>
              </a:path>
              <a:path h="1079030">
                <a:moveTo>
                  <a:pt x="0" y="874798"/>
                </a:moveTo>
                <a:lnTo>
                  <a:pt x="0" y="107903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598" y="3118679"/>
            <a:ext cx="0" cy="796509"/>
          </a:xfrm>
          <a:custGeom>
            <a:avLst/>
            <a:gdLst/>
            <a:ahLst/>
            <a:cxnLst/>
            <a:rect l="l" t="t" r="r" b="b"/>
            <a:pathLst>
              <a:path h="796509">
                <a:moveTo>
                  <a:pt x="0" y="204232"/>
                </a:moveTo>
                <a:lnTo>
                  <a:pt x="0" y="592277"/>
                </a:lnTo>
              </a:path>
              <a:path h="796509">
                <a:moveTo>
                  <a:pt x="0" y="592277"/>
                </a:moveTo>
                <a:lnTo>
                  <a:pt x="0" y="796509"/>
                </a:lnTo>
              </a:path>
              <a:path h="796509">
                <a:moveTo>
                  <a:pt x="0" y="0"/>
                </a:moveTo>
                <a:lnTo>
                  <a:pt x="0" y="204232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136154" y="204232"/>
                </a:moveTo>
                <a:lnTo>
                  <a:pt x="68077" y="0"/>
                </a:ln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83" y="2863388"/>
            <a:ext cx="1968086" cy="1589607"/>
          </a:xfrm>
          <a:custGeom>
            <a:avLst/>
            <a:gdLst/>
            <a:ahLst/>
            <a:cxnLst/>
            <a:rect l="l" t="t" r="r" b="b"/>
            <a:pathLst>
              <a:path w="1968086" h="1589607">
                <a:moveTo>
                  <a:pt x="1968086" y="1589607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581" y="2683432"/>
            <a:ext cx="222802" cy="179956"/>
          </a:xfrm>
          <a:custGeom>
            <a:avLst/>
            <a:gdLst/>
            <a:ahLst/>
            <a:cxnLst/>
            <a:rect l="l" t="t" r="r" b="b"/>
            <a:pathLst>
              <a:path w="222802" h="179956">
                <a:moveTo>
                  <a:pt x="222802" y="179956"/>
                </a:moveTo>
                <a:lnTo>
                  <a:pt x="222802" y="179956"/>
                </a:lnTo>
              </a:path>
              <a:path w="222802" h="179956">
                <a:moveTo>
                  <a:pt x="222802" y="179956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0" y="0"/>
                </a:move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200828" y="74885"/>
                </a:moveTo>
                <a:lnTo>
                  <a:pt x="0" y="0"/>
                </a:ln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3200" y="2883811"/>
            <a:ext cx="2097327" cy="1693993"/>
          </a:xfrm>
          <a:custGeom>
            <a:avLst/>
            <a:gdLst/>
            <a:ahLst/>
            <a:cxnLst/>
            <a:rect l="l" t="t" r="r" b="b"/>
            <a:pathLst>
              <a:path w="2097327" h="1693993">
                <a:moveTo>
                  <a:pt x="2097327" y="1693993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0528" y="4577805"/>
            <a:ext cx="93551" cy="75560"/>
          </a:xfrm>
          <a:custGeom>
            <a:avLst/>
            <a:gdLst/>
            <a:ahLst/>
            <a:cxnLst/>
            <a:rect l="l" t="t" r="r" b="b"/>
            <a:pathLst>
              <a:path w="93551" h="75560">
                <a:moveTo>
                  <a:pt x="0" y="0"/>
                </a:moveTo>
                <a:lnTo>
                  <a:pt x="0" y="0"/>
                </a:lnTo>
              </a:path>
              <a:path w="93551" h="75560">
                <a:moveTo>
                  <a:pt x="93551" y="75560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95308" y="0"/>
                </a:moveTo>
                <a:lnTo>
                  <a:pt x="0" y="10217"/>
                </a:lnTo>
                <a:lnTo>
                  <a:pt x="10211" y="105521"/>
                </a:lnTo>
                <a:lnTo>
                  <a:pt x="212174" y="181539"/>
                </a:lnTo>
                <a:lnTo>
                  <a:pt x="95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10211" y="105521"/>
                </a:moveTo>
                <a:lnTo>
                  <a:pt x="212174" y="181539"/>
                </a:lnTo>
                <a:lnTo>
                  <a:pt x="95308" y="0"/>
                </a:lnTo>
                <a:lnTo>
                  <a:pt x="0" y="10217"/>
                </a:lnTo>
                <a:lnTo>
                  <a:pt x="10211" y="105521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220000">
            <a:off x="5205436" y="3563248"/>
            <a:ext cx="1117203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Query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 rot="2220000">
            <a:off x="3623425" y="3496616"/>
            <a:ext cx="1700091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Response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8317" y="2385203"/>
            <a:ext cx="111506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27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Server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8123" y="4239643"/>
            <a:ext cx="129667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CGI</a:t>
            </a:r>
            <a:endParaRPr sz="2350">
              <a:latin typeface="Courier New"/>
              <a:cs typeface="Courier New"/>
            </a:endParaRPr>
          </a:p>
          <a:p>
            <a:pPr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Program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03349" y="2452610"/>
            <a:ext cx="75184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b="1" spc="10" dirty="0">
                <a:latin typeface="Courier New"/>
                <a:cs typeface="Courier New"/>
              </a:rPr>
              <a:t>Form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060" y="4512623"/>
            <a:ext cx="129667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4036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Browser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54DF0033-ECE8-4508-B78B-FD821B296B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959E1E-729E-40D7-B4CB-C8A7F20814D5}"/>
              </a:ext>
            </a:extLst>
          </p:cNvPr>
          <p:cNvSpPr/>
          <p:nvPr/>
        </p:nvSpPr>
        <p:spPr>
          <a:xfrm>
            <a:off x="1323693" y="5711700"/>
            <a:ext cx="792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server side program to process incoming HTTP requests should conforms to the Common Gateway Interface (CGI).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 is a popular language for implementing CGI programs.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53975">
              <a:lnSpc>
                <a:spcPct val="100000"/>
              </a:lnSpc>
            </a:pPr>
            <a:r>
              <a:rPr lang="en-US" sz="2950" b="1" spc="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spc="-150" dirty="0">
                <a:solidFill>
                  <a:srgbClr val="000072"/>
                </a:solidFill>
                <a:latin typeface="Courier New"/>
                <a:cs typeface="Courier New"/>
              </a:rPr>
              <a:t>application/x-www-form-</a:t>
            </a:r>
            <a:r>
              <a:rPr lang="en-US" sz="3200" spc="-150" dirty="0" err="1">
                <a:solidFill>
                  <a:srgbClr val="000072"/>
                </a:solidFill>
                <a:latin typeface="Courier New"/>
                <a:cs typeface="Courier New"/>
              </a:rPr>
              <a:t>urlencode</a:t>
            </a:r>
            <a:r>
              <a:rPr lang="en-US" sz="3200" spc="-155" dirty="0" err="1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212852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/test HTTP/1.1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foo.example</a:t>
            </a: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27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field1=value1&amp;field2=value2</a:t>
            </a:r>
            <a:endParaRPr sz="2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42638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53975">
              <a:lnSpc>
                <a:spcPct val="100000"/>
              </a:lnSpc>
            </a:pPr>
            <a:r>
              <a:rPr lang="en-US" sz="2950" b="1" spc="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spc="-150" dirty="0">
                <a:solidFill>
                  <a:srgbClr val="000072"/>
                </a:solidFill>
                <a:latin typeface="Courier New"/>
                <a:cs typeface="Courier New"/>
              </a:rPr>
              <a:t>multipart/form-data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212852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/test HTTP/1.1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foo.example</a:t>
            </a: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multipart/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form-data;boundary</a:t>
            </a: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="boundary" 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--boundary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Content-Disposition: form-data; name="field1" 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--boundary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Content-Disposition: form-data; name="field2"; filename="example.txt" 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--boundary--</a:t>
            </a:r>
            <a:endParaRPr sz="2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264923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277" y="152400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501900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submit</a:t>
            </a:r>
            <a:r>
              <a:rPr sz="2950" spc="-645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019" y="838200"/>
            <a:ext cx="7470775" cy="5043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basic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sz="7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button-la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786765" indent="-262890" algn="just">
              <a:lnSpc>
                <a:spcPct val="116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Please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meaningful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button-la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relates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pur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90" dirty="0">
                <a:solidFill>
                  <a:srgbClr val="000072"/>
                </a:solidFill>
                <a:latin typeface="Arial"/>
                <a:cs typeface="Arial"/>
              </a:rPr>
              <a:t>ose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ultiple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bmit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buttons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di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ff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ere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70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05"/>
              </a:spcBef>
            </a:pP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8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type="image" src="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name="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alt="..." /&gt;</a:t>
            </a: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 dirty="0"/>
          </a:p>
          <a:p>
            <a:pPr marL="274955" marR="6125845">
              <a:lnSpc>
                <a:spcPct val="116500"/>
              </a:lnSpc>
            </a:pP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.x=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x0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.y=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y0</a:t>
            </a:r>
            <a:endParaRPr lang="en-US" sz="2050" i="1" spc="-2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lang="en-US" sz="1100" dirty="0"/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&lt;button name="submit" value="join"&gt;Join the Club</a:t>
            </a:r>
            <a:endParaRPr lang="en-US"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&lt;/button&gt;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274955">
              <a:lnSpc>
                <a:spcPct val="100000"/>
              </a:lnSpc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ImageInput</a:t>
            </a:r>
            <a:endParaRPr lang="en-US" sz="205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74955" marR="6125845">
              <a:lnSpc>
                <a:spcPct val="1165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392F-2C9F-489C-B667-3A5EAA38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30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File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Uploading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41658"/>
            <a:ext cx="6913880" cy="269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input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3"/>
              </a:spcBef>
            </a:pPr>
            <a:endParaRPr sz="1000"/>
          </a:p>
          <a:p>
            <a:pPr marL="838835" marR="1527810" indent="-826769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action="upload.php" enctype="multipart/form-data"&gt;</a:t>
            </a:r>
            <a:endParaRPr sz="205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&lt;pre&gt;&lt;input name="name" placeholder="Name"/&gt;&lt;input type="email" name="email" placeholder="Email"/&gt;</a:t>
            </a:r>
            <a:endParaRPr sz="2050">
              <a:latin typeface="Courier New"/>
              <a:cs typeface="Courier New"/>
            </a:endParaRPr>
          </a:p>
          <a:p>
            <a:pPr marL="287655" marR="149860" indent="-275590">
              <a:lnSpc>
                <a:spcPct val="118100"/>
              </a:lnSpc>
              <a:tabLst>
                <a:tab pos="49720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for="p"&gt;Your photo:&lt;/label&gt;	&lt;input id="p" type="file" name="photo" accept="image/jpeg"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62" y="4407170"/>
            <a:ext cx="4847590" cy="1134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655" marR="12700" indent="-275590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for="r"&gt;Your report:&lt;/label&gt; type="file" name="report" accept="application/pdf" /&gt;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633" y="4463718"/>
            <a:ext cx="181673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id="r"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62" y="5570859"/>
            <a:ext cx="7051675" cy="1216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 value="upload"/&gt;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FileUpload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42427-819A-4E96-A012-891C93A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30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File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Uploading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55A3-4D63-49BD-8DBA-AE87DA7A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BAF0F-49A7-4F1F-8A23-FE11C7CB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42767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7833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Other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input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21444"/>
              </p:ext>
            </p:extLst>
          </p:nvPr>
        </p:nvGraphicFramePr>
        <p:xfrm>
          <a:off x="2199640" y="1828800"/>
          <a:ext cx="6273838" cy="1681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type="hidden"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name="receiver"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value="</a:t>
                      </a:r>
                      <a:r>
                        <a:rPr lang="en-US"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3"/>
                        </a:rPr>
                        <a:t>author@cs.kent.edu</a:t>
                      </a: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"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91"/>
                        </a:spcBef>
                      </a:pPr>
                      <a:endParaRPr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EBF75-3CF9-44E6-8D6C-880D6655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705" y="6096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95425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alidation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atterns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958" y="1371600"/>
            <a:ext cx="7081520" cy="292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ut,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specify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expression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pattern: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for="c"&gt;Country code:&lt;/label&gt;</a:t>
            </a:r>
            <a:endParaRPr sz="2050" dirty="0">
              <a:latin typeface="Courier New"/>
              <a:cs typeface="Courier New"/>
            </a:endParaRPr>
          </a:p>
          <a:p>
            <a:pPr marL="287655" marR="169545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type="text" id="c" name="c_code" pattern="[A-z]{2}"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title="Standard two-letter country code"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PatternCheck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4646-8011-4255-8F8F-A83C8759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57BDB-5E83-4AE8-9B25-F714D491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72000"/>
            <a:ext cx="3374520" cy="24203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246505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yling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61255"/>
            <a:ext cx="7587615" cy="5033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explain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3779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single-column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items,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grou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line.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054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consiste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label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33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alidation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empl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oltips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indicating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vided.</a:t>
            </a:r>
            <a:endParaRPr lang="en-US" sz="2050" spc="-1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forms.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divide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smaller,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manageable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parts.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lang="en-US" sz="6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eatedly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asking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lang="en-US" sz="2050" dirty="0">
              <a:latin typeface="Arial"/>
              <a:cs typeface="Arial"/>
            </a:endParaRPr>
          </a:p>
          <a:p>
            <a:pPr marL="274955" marR="133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dirty="0"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C758-A38B-4B98-8DCC-88A95057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29739">
              <a:lnSpc>
                <a:spcPct val="100000"/>
              </a:lnSpc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tries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5812155" cy="3458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&lt;fieldset&gt;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&lt;legend&gt;Billing&lt;/legend&gt;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&lt;/fieldset&gt;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&lt;fieldset&gt;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&lt;legend&gt;Shipping (if different)&lt;/legend&gt;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&lt;/fieldset&gt;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300" dirty="0"/>
          </a:p>
          <a:p>
            <a:pPr>
              <a:lnSpc>
                <a:spcPts val="1000"/>
              </a:lnSpc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60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60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60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60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FieldSet</a:t>
            </a:r>
            <a:endParaRPr sz="160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E0DB-55A0-4EA4-9793-399DDB47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08172-E26F-42D7-9CB4-C32D65F5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92" y="1938425"/>
            <a:ext cx="3913432" cy="33727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1325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abular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67848"/>
            <a:ext cx="7486015" cy="5118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6399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fields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clear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grid.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86B8-9BF6-434B-91C7-73A1C4ED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38F3F-61C3-41A6-9358-3D6FCD38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2426922"/>
            <a:ext cx="4776788" cy="3388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0D4D99-FA6F-4CF7-9C6A-2A4DA27F5918}"/>
              </a:ext>
            </a:extLst>
          </p:cNvPr>
          <p:cNvSpPr/>
          <p:nvPr/>
        </p:nvSpPr>
        <p:spPr>
          <a:xfrm>
            <a:off x="1524000" y="6216299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206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solidFill>
                  <a:srgbClr val="00206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>
                <a:solidFill>
                  <a:srgbClr val="002060"/>
                </a:solidFill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FormLayout</a:t>
            </a:r>
            <a:endParaRPr lang="en-US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983" y="1785302"/>
            <a:ext cx="7079577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action="welcome.php"&gt;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for="n"&gt;Full Name:&lt;/label&gt; 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id="n"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name="client_name" size="25" /&gt;</a:t>
            </a:r>
            <a:endParaRPr sz="1000" dirty="0"/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for="e"&gt;Email:&lt;/label&gt;	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id="e" type="email" name="client_email" size="25" /&gt;</a:t>
            </a:r>
            <a:endParaRPr lang="en-US" sz="2050" dirty="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value="Send"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7A59-FFA4-4517-9E3E-F11F56D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904" y="3048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8247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3268" y="1146810"/>
            <a:ext cx="7920990" cy="405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class="shopping"&gt;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&lt;table id="cart"&gt;&lt;caption&gt;&lt;b&gt;Your Cart&lt;/b&gt;&lt;/caption&gt;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&lt;thead&gt;&lt;tr&gt;&lt;th&gt;Item&lt;/th&gt;&lt;th&gt;Code&lt;/th&gt; &lt;th&gt;Price&lt;/th&gt;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&lt;th&gt;Quantity&lt;/th&gt; &lt;th&gt;Amount&lt;/th&gt;&lt;/tr&gt;&lt;/thead&gt;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&lt;tbody&gt;&lt;tr&gt;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&lt;th&gt;Hand Shovel&lt;/th&gt;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&lt;td class="center" &gt;G10&lt;/td&gt; &lt;td&gt;5.99&lt;/td&gt;</a:t>
            </a:r>
            <a:endParaRPr sz="1800" dirty="0">
              <a:latin typeface="Courier New"/>
              <a:cs typeface="Courier New"/>
            </a:endParaRPr>
          </a:p>
          <a:p>
            <a:pPr marL="149861" marR="149860" indent="0">
              <a:lnSpc>
                <a:spcPct val="115999"/>
              </a:lnSpc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&lt;td&gt;&lt;input type="number" size="4" name="G10_count" value="1" required=""/&gt;&lt;/td&gt; &lt;td&gt;5.99&lt;/td&gt;&lt;/tr&gt;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&lt;!-- two more rows --&gt;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&lt;/tbody&gt;&lt;/table&gt;&lt;p class="buttons"&gt;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value=" Update Cart " formaction="update.php"/&gt;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</a:t>
            </a:r>
            <a:endParaRPr lang="en-US" sz="180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value=" Checkout " </a:t>
            </a:r>
            <a:r>
              <a:rPr lang="en-US" sz="1800" spc="-150" dirty="0" err="1">
                <a:solidFill>
                  <a:srgbClr val="000072"/>
                </a:solidFill>
                <a:latin typeface="Courier New"/>
                <a:cs typeface="Courier New"/>
              </a:rPr>
              <a:t>formaction</a:t>
            </a: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1800" spc="-150" dirty="0" err="1">
                <a:solidFill>
                  <a:srgbClr val="000072"/>
                </a:solidFill>
                <a:latin typeface="Courier New"/>
                <a:cs typeface="Courier New"/>
              </a:rPr>
              <a:t>checkout.php</a:t>
            </a: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"/&gt;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&lt;/p&gt;&lt;/form&gt;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6047-C99D-46FF-A274-376C5216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8247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36D5-B729-4D34-9507-A0E2B5D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FA23C-E8EE-490D-816F-78C83C039A7A}"/>
              </a:ext>
            </a:extLst>
          </p:cNvPr>
          <p:cNvSpPr/>
          <p:nvPr/>
        </p:nvSpPr>
        <p:spPr>
          <a:xfrm>
            <a:off x="3782834" y="1905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2060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u="sng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spc="-150" dirty="0">
                <a:solidFill>
                  <a:srgbClr val="002060"/>
                </a:solidFill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CartForm</a:t>
            </a:r>
            <a:endParaRPr lang="en-US" u="sng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6E0C2-4F03-4617-AD6D-CA9F2D5F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2581275"/>
            <a:ext cx="58959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402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308" y="1727151"/>
            <a:ext cx="763270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marR="12700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Conn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ction</a:t>
            </a:r>
            <a:r>
              <a:rPr lang="en-US" sz="2050" i="1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63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i="1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 dirty="0"/>
          </a:p>
          <a:p>
            <a:pPr algn="just"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 dirty="0"/>
          </a:p>
          <a:p>
            <a:pPr marL="347980" indent="-335915" algn="just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oc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essing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cesses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35609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050" i="1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something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717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ansaction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finish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finished,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w-up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clo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11B7-3E38-453F-8C2D-C22EDB6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Message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ormat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70" y="4407807"/>
            <a:ext cx="7241540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  <a:tabLst>
                <a:tab pos="6776720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ssage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data.	The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amou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cified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805730"/>
          <a:ext cx="7745541" cy="238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sz="2050" i="1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(differe</a:t>
                      </a:r>
                      <a:r>
                        <a:rPr sz="2050" spc="-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2050" spc="6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onse)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(zero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fields)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(an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emp</a:t>
                      </a:r>
                      <a:r>
                        <a:rPr sz="2050" spc="-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50" spc="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separating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82E-8694-404B-BD0C-2AF428C7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1808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6902450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rsion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193873"/>
            <a:ext cx="7379334" cy="2549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68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87439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068"/>
              </p:ext>
            </p:extLst>
          </p:nvPr>
        </p:nvGraphicFramePr>
        <p:xfrm>
          <a:off x="1589914" y="2991549"/>
          <a:ext cx="6411085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/cgi-bin/script.cgi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HEAD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B8C4A8-14A9-4F1C-BF53-E58D482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12344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786451"/>
          <a:ext cx="3908268" cy="10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404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Found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AEAE-896C-42B2-9C11-89DDCE15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3141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POST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47F-79F2-48AF-AAA3-83D97E3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BE265-97B4-49B0-8608-608FB201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3261"/>
            <a:ext cx="8812980" cy="34189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19951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osting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GET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Queries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600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form-urlenc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001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case,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joined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ur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i="1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sid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D76A-1E24-4EBF-9E7A-8B83937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96520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ormdata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Securi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45" dirty="0">
                <a:solidFill>
                  <a:srgbClr val="B20000"/>
                </a:solidFill>
                <a:latin typeface="Arial"/>
                <a:cs typeface="Arial"/>
              </a:rPr>
              <a:t>HTTPS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5040"/>
            <a:ext cx="7486015" cy="506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07034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protecting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ebsite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olicy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protec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collected.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77089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assure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hands.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1717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protect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during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transmission,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cu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(HTTPS)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programs.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7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simply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swit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5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https://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relev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CFD6-4F65-422C-92C5-40B75222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1224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00" dirty="0">
                <a:solidFill>
                  <a:srgbClr val="B20000"/>
                </a:solidFill>
                <a:latin typeface="Arial"/>
                <a:cs typeface="Arial"/>
              </a:rPr>
              <a:t>ces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sing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7903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69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022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carrying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rel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am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46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sults,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ul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onse.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servlet,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e-page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(AS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JS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stand-alone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progr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am.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6D83-C443-4E90-8DF8-8F1D4C1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070" y="2443318"/>
            <a:ext cx="0" cy="1609127"/>
          </a:xfrm>
          <a:custGeom>
            <a:avLst/>
            <a:gdLst/>
            <a:ahLst/>
            <a:cxnLst/>
            <a:rect l="l" t="t" r="r" b="b"/>
            <a:pathLst>
              <a:path h="1609127">
                <a:moveTo>
                  <a:pt x="0" y="0"/>
                </a:moveTo>
                <a:lnTo>
                  <a:pt x="0" y="1609127"/>
                </a:lnTo>
              </a:path>
            </a:pathLst>
          </a:custGeom>
          <a:ln w="5746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2614E8-7CDA-48A7-A1B2-A8D7A24C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985A0-3689-4399-BE51-4878CA1F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36" y="2483828"/>
            <a:ext cx="4156310" cy="160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00B43-C8D4-45A5-94FB-D61910A5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96" y="2469135"/>
            <a:ext cx="3652049" cy="15574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58085">
              <a:lnSpc>
                <a:spcPct val="100000"/>
              </a:lnSpc>
            </a:pPr>
            <a:r>
              <a:rPr sz="2950" b="1" spc="330" dirty="0">
                <a:solidFill>
                  <a:srgbClr val="B20000"/>
                </a:solidFill>
                <a:latin typeface="Arial"/>
                <a:cs typeface="Arial"/>
              </a:rPr>
              <a:t>CGI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6486" y="2922648"/>
            <a:ext cx="1722016" cy="1722020"/>
          </a:xfrm>
          <a:custGeom>
            <a:avLst/>
            <a:gdLst/>
            <a:ahLst/>
            <a:cxnLst/>
            <a:rect l="l" t="t" r="r" b="b"/>
            <a:pathLst>
              <a:path w="1722016" h="1722020">
                <a:moveTo>
                  <a:pt x="861008" y="0"/>
                </a:moveTo>
                <a:lnTo>
                  <a:pt x="790392" y="2854"/>
                </a:lnTo>
                <a:lnTo>
                  <a:pt x="721349" y="11269"/>
                </a:lnTo>
                <a:lnTo>
                  <a:pt x="654099" y="25023"/>
                </a:lnTo>
                <a:lnTo>
                  <a:pt x="588865" y="43895"/>
                </a:lnTo>
                <a:lnTo>
                  <a:pt x="525867" y="67662"/>
                </a:lnTo>
                <a:lnTo>
                  <a:pt x="465327" y="96105"/>
                </a:lnTo>
                <a:lnTo>
                  <a:pt x="407468" y="129000"/>
                </a:lnTo>
                <a:lnTo>
                  <a:pt x="352510" y="166126"/>
                </a:lnTo>
                <a:lnTo>
                  <a:pt x="300675" y="207261"/>
                </a:lnTo>
                <a:lnTo>
                  <a:pt x="252185" y="252185"/>
                </a:lnTo>
                <a:lnTo>
                  <a:pt x="207261" y="300675"/>
                </a:lnTo>
                <a:lnTo>
                  <a:pt x="166126" y="352510"/>
                </a:lnTo>
                <a:lnTo>
                  <a:pt x="129000" y="407468"/>
                </a:lnTo>
                <a:lnTo>
                  <a:pt x="96105" y="465327"/>
                </a:lnTo>
                <a:lnTo>
                  <a:pt x="67662" y="525867"/>
                </a:lnTo>
                <a:lnTo>
                  <a:pt x="43895" y="588865"/>
                </a:lnTo>
                <a:lnTo>
                  <a:pt x="25023" y="654099"/>
                </a:lnTo>
                <a:lnTo>
                  <a:pt x="11269" y="721349"/>
                </a:lnTo>
                <a:lnTo>
                  <a:pt x="2854" y="790392"/>
                </a:lnTo>
                <a:lnTo>
                  <a:pt x="0" y="861008"/>
                </a:lnTo>
                <a:lnTo>
                  <a:pt x="2854" y="931623"/>
                </a:lnTo>
                <a:lnTo>
                  <a:pt x="11269" y="1000667"/>
                </a:lnTo>
                <a:lnTo>
                  <a:pt x="25023" y="1067917"/>
                </a:lnTo>
                <a:lnTo>
                  <a:pt x="43895" y="1133152"/>
                </a:lnTo>
                <a:lnTo>
                  <a:pt x="67662" y="1196150"/>
                </a:lnTo>
                <a:lnTo>
                  <a:pt x="96105" y="1256689"/>
                </a:lnTo>
                <a:lnTo>
                  <a:pt x="129000" y="1314549"/>
                </a:lnTo>
                <a:lnTo>
                  <a:pt x="166126" y="1369507"/>
                </a:lnTo>
                <a:lnTo>
                  <a:pt x="207261" y="1421342"/>
                </a:lnTo>
                <a:lnTo>
                  <a:pt x="252185" y="1469833"/>
                </a:lnTo>
                <a:lnTo>
                  <a:pt x="300675" y="1514756"/>
                </a:lnTo>
                <a:lnTo>
                  <a:pt x="352510" y="1555892"/>
                </a:lnTo>
                <a:lnTo>
                  <a:pt x="407468" y="1593019"/>
                </a:lnTo>
                <a:lnTo>
                  <a:pt x="465327" y="1625914"/>
                </a:lnTo>
                <a:lnTo>
                  <a:pt x="525867" y="1654356"/>
                </a:lnTo>
                <a:lnTo>
                  <a:pt x="588865" y="1678124"/>
                </a:lnTo>
                <a:lnTo>
                  <a:pt x="654099" y="1696996"/>
                </a:lnTo>
                <a:lnTo>
                  <a:pt x="721349" y="1710750"/>
                </a:lnTo>
                <a:lnTo>
                  <a:pt x="790392" y="1719165"/>
                </a:lnTo>
                <a:lnTo>
                  <a:pt x="861008" y="1722020"/>
                </a:lnTo>
                <a:lnTo>
                  <a:pt x="931623" y="1719165"/>
                </a:lnTo>
                <a:lnTo>
                  <a:pt x="1000667" y="1710750"/>
                </a:lnTo>
                <a:lnTo>
                  <a:pt x="1067917" y="1696996"/>
                </a:lnTo>
                <a:lnTo>
                  <a:pt x="1133151" y="1678124"/>
                </a:lnTo>
                <a:lnTo>
                  <a:pt x="1196149" y="1654356"/>
                </a:lnTo>
                <a:lnTo>
                  <a:pt x="1256689" y="1625914"/>
                </a:lnTo>
                <a:lnTo>
                  <a:pt x="1314548" y="1593019"/>
                </a:lnTo>
                <a:lnTo>
                  <a:pt x="1369506" y="1555892"/>
                </a:lnTo>
                <a:lnTo>
                  <a:pt x="1421341" y="1514756"/>
                </a:lnTo>
                <a:lnTo>
                  <a:pt x="1469831" y="1469833"/>
                </a:lnTo>
                <a:lnTo>
                  <a:pt x="1514755" y="1421342"/>
                </a:lnTo>
                <a:lnTo>
                  <a:pt x="1555890" y="1369507"/>
                </a:lnTo>
                <a:lnTo>
                  <a:pt x="1593016" y="1314549"/>
                </a:lnTo>
                <a:lnTo>
                  <a:pt x="1625911" y="1256689"/>
                </a:lnTo>
                <a:lnTo>
                  <a:pt x="1654353" y="1196150"/>
                </a:lnTo>
                <a:lnTo>
                  <a:pt x="1678121" y="1133152"/>
                </a:lnTo>
                <a:lnTo>
                  <a:pt x="1696993" y="1067917"/>
                </a:lnTo>
                <a:lnTo>
                  <a:pt x="1710747" y="1000667"/>
                </a:lnTo>
                <a:lnTo>
                  <a:pt x="1719162" y="931623"/>
                </a:lnTo>
                <a:lnTo>
                  <a:pt x="1722016" y="861008"/>
                </a:lnTo>
                <a:lnTo>
                  <a:pt x="1719162" y="790392"/>
                </a:lnTo>
                <a:lnTo>
                  <a:pt x="1710747" y="721349"/>
                </a:lnTo>
                <a:lnTo>
                  <a:pt x="1696993" y="654099"/>
                </a:lnTo>
                <a:lnTo>
                  <a:pt x="1678121" y="588865"/>
                </a:lnTo>
                <a:lnTo>
                  <a:pt x="1654353" y="525867"/>
                </a:lnTo>
                <a:lnTo>
                  <a:pt x="1625911" y="465327"/>
                </a:lnTo>
                <a:lnTo>
                  <a:pt x="1593016" y="407468"/>
                </a:lnTo>
                <a:lnTo>
                  <a:pt x="1555890" y="352510"/>
                </a:lnTo>
                <a:lnTo>
                  <a:pt x="1514755" y="300675"/>
                </a:lnTo>
                <a:lnTo>
                  <a:pt x="1469831" y="252185"/>
                </a:lnTo>
                <a:lnTo>
                  <a:pt x="1421341" y="207261"/>
                </a:lnTo>
                <a:lnTo>
                  <a:pt x="1369506" y="166126"/>
                </a:lnTo>
                <a:lnTo>
                  <a:pt x="1314548" y="129000"/>
                </a:lnTo>
                <a:lnTo>
                  <a:pt x="1256689" y="96105"/>
                </a:lnTo>
                <a:lnTo>
                  <a:pt x="1196149" y="67662"/>
                </a:lnTo>
                <a:lnTo>
                  <a:pt x="1133151" y="43895"/>
                </a:lnTo>
                <a:lnTo>
                  <a:pt x="1067917" y="25023"/>
                </a:lnTo>
                <a:lnTo>
                  <a:pt x="1000667" y="11269"/>
                </a:lnTo>
                <a:lnTo>
                  <a:pt x="931623" y="2854"/>
                </a:lnTo>
                <a:lnTo>
                  <a:pt x="861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5756" y="2939028"/>
            <a:ext cx="3532079" cy="1689255"/>
          </a:xfrm>
          <a:custGeom>
            <a:avLst/>
            <a:gdLst/>
            <a:ahLst/>
            <a:cxnLst/>
            <a:rect l="l" t="t" r="r" b="b"/>
            <a:pathLst>
              <a:path w="3532079" h="1689255">
                <a:moveTo>
                  <a:pt x="1766039" y="0"/>
                </a:moveTo>
                <a:lnTo>
                  <a:pt x="1621197" y="2799"/>
                </a:lnTo>
                <a:lnTo>
                  <a:pt x="1479579" y="11054"/>
                </a:lnTo>
                <a:lnTo>
                  <a:pt x="1341640" y="24547"/>
                </a:lnTo>
                <a:lnTo>
                  <a:pt x="1207835" y="43059"/>
                </a:lnTo>
                <a:lnTo>
                  <a:pt x="1078618" y="66375"/>
                </a:lnTo>
                <a:lnTo>
                  <a:pt x="954444" y="94276"/>
                </a:lnTo>
                <a:lnTo>
                  <a:pt x="835766" y="126545"/>
                </a:lnTo>
                <a:lnTo>
                  <a:pt x="723040" y="162964"/>
                </a:lnTo>
                <a:lnTo>
                  <a:pt x="616721" y="203317"/>
                </a:lnTo>
                <a:lnTo>
                  <a:pt x="517262" y="247386"/>
                </a:lnTo>
                <a:lnTo>
                  <a:pt x="425118" y="294953"/>
                </a:lnTo>
                <a:lnTo>
                  <a:pt x="340744" y="345802"/>
                </a:lnTo>
                <a:lnTo>
                  <a:pt x="264594" y="399714"/>
                </a:lnTo>
                <a:lnTo>
                  <a:pt x="197122" y="456473"/>
                </a:lnTo>
                <a:lnTo>
                  <a:pt x="138784" y="515861"/>
                </a:lnTo>
                <a:lnTo>
                  <a:pt x="90034" y="577660"/>
                </a:lnTo>
                <a:lnTo>
                  <a:pt x="51325" y="641654"/>
                </a:lnTo>
                <a:lnTo>
                  <a:pt x="23114" y="707625"/>
                </a:lnTo>
                <a:lnTo>
                  <a:pt x="5854" y="775355"/>
                </a:lnTo>
                <a:lnTo>
                  <a:pt x="0" y="844627"/>
                </a:lnTo>
                <a:lnTo>
                  <a:pt x="5854" y="913899"/>
                </a:lnTo>
                <a:lnTo>
                  <a:pt x="23114" y="981629"/>
                </a:lnTo>
                <a:lnTo>
                  <a:pt x="51325" y="1047600"/>
                </a:lnTo>
                <a:lnTo>
                  <a:pt x="90034" y="1111594"/>
                </a:lnTo>
                <a:lnTo>
                  <a:pt x="138784" y="1173393"/>
                </a:lnTo>
                <a:lnTo>
                  <a:pt x="197122" y="1232781"/>
                </a:lnTo>
                <a:lnTo>
                  <a:pt x="264594" y="1289540"/>
                </a:lnTo>
                <a:lnTo>
                  <a:pt x="340744" y="1343452"/>
                </a:lnTo>
                <a:lnTo>
                  <a:pt x="425118" y="1394301"/>
                </a:lnTo>
                <a:lnTo>
                  <a:pt x="517262" y="1441868"/>
                </a:lnTo>
                <a:lnTo>
                  <a:pt x="616721" y="1485937"/>
                </a:lnTo>
                <a:lnTo>
                  <a:pt x="723040" y="1526290"/>
                </a:lnTo>
                <a:lnTo>
                  <a:pt x="835766" y="1562710"/>
                </a:lnTo>
                <a:lnTo>
                  <a:pt x="954444" y="1594979"/>
                </a:lnTo>
                <a:lnTo>
                  <a:pt x="1078618" y="1622879"/>
                </a:lnTo>
                <a:lnTo>
                  <a:pt x="1207835" y="1646195"/>
                </a:lnTo>
                <a:lnTo>
                  <a:pt x="1341640" y="1664708"/>
                </a:lnTo>
                <a:lnTo>
                  <a:pt x="1479579" y="1678200"/>
                </a:lnTo>
                <a:lnTo>
                  <a:pt x="1621197" y="1686455"/>
                </a:lnTo>
                <a:lnTo>
                  <a:pt x="1766039" y="1689255"/>
                </a:lnTo>
                <a:lnTo>
                  <a:pt x="1910881" y="1686455"/>
                </a:lnTo>
                <a:lnTo>
                  <a:pt x="2052498" y="1678200"/>
                </a:lnTo>
                <a:lnTo>
                  <a:pt x="2190436" y="1664708"/>
                </a:lnTo>
                <a:lnTo>
                  <a:pt x="2324241" y="1646195"/>
                </a:lnTo>
                <a:lnTo>
                  <a:pt x="2453458" y="1622879"/>
                </a:lnTo>
                <a:lnTo>
                  <a:pt x="2577633" y="1594979"/>
                </a:lnTo>
                <a:lnTo>
                  <a:pt x="2696310" y="1562710"/>
                </a:lnTo>
                <a:lnTo>
                  <a:pt x="2809036" y="1526290"/>
                </a:lnTo>
                <a:lnTo>
                  <a:pt x="2915356" y="1485937"/>
                </a:lnTo>
                <a:lnTo>
                  <a:pt x="3014815" y="1441868"/>
                </a:lnTo>
                <a:lnTo>
                  <a:pt x="3106959" y="1394301"/>
                </a:lnTo>
                <a:lnTo>
                  <a:pt x="3191334" y="1343452"/>
                </a:lnTo>
                <a:lnTo>
                  <a:pt x="3267484" y="1289540"/>
                </a:lnTo>
                <a:lnTo>
                  <a:pt x="3334955" y="1232781"/>
                </a:lnTo>
                <a:lnTo>
                  <a:pt x="3393294" y="1173393"/>
                </a:lnTo>
                <a:lnTo>
                  <a:pt x="3442044" y="1111594"/>
                </a:lnTo>
                <a:lnTo>
                  <a:pt x="3480753" y="1047600"/>
                </a:lnTo>
                <a:lnTo>
                  <a:pt x="3508964" y="981629"/>
                </a:lnTo>
                <a:lnTo>
                  <a:pt x="3526225" y="913899"/>
                </a:lnTo>
                <a:lnTo>
                  <a:pt x="3532079" y="844627"/>
                </a:lnTo>
                <a:lnTo>
                  <a:pt x="3526225" y="775355"/>
                </a:lnTo>
                <a:lnTo>
                  <a:pt x="3508964" y="707625"/>
                </a:lnTo>
                <a:lnTo>
                  <a:pt x="3480753" y="641654"/>
                </a:lnTo>
                <a:lnTo>
                  <a:pt x="3442044" y="577660"/>
                </a:lnTo>
                <a:lnTo>
                  <a:pt x="3393294" y="515861"/>
                </a:lnTo>
                <a:lnTo>
                  <a:pt x="3334955" y="456473"/>
                </a:lnTo>
                <a:lnTo>
                  <a:pt x="3267484" y="399714"/>
                </a:lnTo>
                <a:lnTo>
                  <a:pt x="3191334" y="345802"/>
                </a:lnTo>
                <a:lnTo>
                  <a:pt x="3106959" y="294953"/>
                </a:lnTo>
                <a:lnTo>
                  <a:pt x="3014815" y="247386"/>
                </a:lnTo>
                <a:lnTo>
                  <a:pt x="2915356" y="203317"/>
                </a:lnTo>
                <a:lnTo>
                  <a:pt x="2809036" y="162964"/>
                </a:lnTo>
                <a:lnTo>
                  <a:pt x="2696310" y="126545"/>
                </a:lnTo>
                <a:lnTo>
                  <a:pt x="2577633" y="94276"/>
                </a:lnTo>
                <a:lnTo>
                  <a:pt x="2453458" y="66375"/>
                </a:lnTo>
                <a:lnTo>
                  <a:pt x="2324241" y="43059"/>
                </a:lnTo>
                <a:lnTo>
                  <a:pt x="2190436" y="24547"/>
                </a:lnTo>
                <a:lnTo>
                  <a:pt x="2052498" y="11054"/>
                </a:lnTo>
                <a:lnTo>
                  <a:pt x="1910881" y="2799"/>
                </a:lnTo>
                <a:lnTo>
                  <a:pt x="176603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6423" y="3706872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6423" y="4090794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2148" y="2598106"/>
            <a:ext cx="2764236" cy="801628"/>
          </a:xfrm>
          <a:custGeom>
            <a:avLst/>
            <a:gdLst/>
            <a:ahLst/>
            <a:cxnLst/>
            <a:rect l="l" t="t" r="r" b="b"/>
            <a:pathLst>
              <a:path w="2764236" h="801628">
                <a:moveTo>
                  <a:pt x="2764236" y="801628"/>
                </a:moveTo>
                <a:lnTo>
                  <a:pt x="0" y="801628"/>
                </a:lnTo>
                <a:lnTo>
                  <a:pt x="0" y="0"/>
                </a:lnTo>
              </a:path>
              <a:path w="2764236" h="801628">
                <a:moveTo>
                  <a:pt x="0" y="0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2148" y="2413824"/>
            <a:ext cx="0" cy="184282"/>
          </a:xfrm>
          <a:custGeom>
            <a:avLst/>
            <a:gdLst/>
            <a:ahLst/>
            <a:cxnLst/>
            <a:rect l="l" t="t" r="r" b="b"/>
            <a:pathLst>
              <a:path h="184282">
                <a:moveTo>
                  <a:pt x="0" y="184282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61427" y="0"/>
                </a:moveTo>
                <a:lnTo>
                  <a:pt x="0" y="184282"/>
                </a:lnTo>
                <a:lnTo>
                  <a:pt x="122854" y="184282"/>
                </a:lnTo>
                <a:lnTo>
                  <a:pt x="61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122854" y="184282"/>
                </a:moveTo>
                <a:lnTo>
                  <a:pt x="61427" y="0"/>
                </a:lnTo>
                <a:lnTo>
                  <a:pt x="0" y="184282"/>
                </a:lnTo>
                <a:lnTo>
                  <a:pt x="122854" y="184282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4658" y="2401538"/>
            <a:ext cx="0" cy="1139481"/>
          </a:xfrm>
          <a:custGeom>
            <a:avLst/>
            <a:gdLst/>
            <a:ahLst/>
            <a:cxnLst/>
            <a:rect l="l" t="t" r="r" b="b"/>
            <a:pathLst>
              <a:path h="1139481">
                <a:moveTo>
                  <a:pt x="0" y="0"/>
                </a:moveTo>
                <a:lnTo>
                  <a:pt x="0" y="955197"/>
                </a:lnTo>
              </a:path>
              <a:path h="1139481">
                <a:moveTo>
                  <a:pt x="0" y="955197"/>
                </a:moveTo>
                <a:lnTo>
                  <a:pt x="0" y="1139481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122854" y="0"/>
                </a:moveTo>
                <a:lnTo>
                  <a:pt x="0" y="0"/>
                </a:lnTo>
                <a:lnTo>
                  <a:pt x="61427" y="184284"/>
                </a:lnTo>
                <a:lnTo>
                  <a:pt x="122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0" y="0"/>
                </a:moveTo>
                <a:lnTo>
                  <a:pt x="61427" y="184284"/>
                </a:lnTo>
                <a:lnTo>
                  <a:pt x="122854" y="0"/>
                </a:lnTo>
                <a:lnTo>
                  <a:pt x="0" y="0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2819400"/>
            <a:ext cx="6603453" cy="2303530"/>
          </a:xfrm>
          <a:custGeom>
            <a:avLst/>
            <a:gdLst/>
            <a:ahLst/>
            <a:cxnLst/>
            <a:rect l="l" t="t" r="r" b="b"/>
            <a:pathLst>
              <a:path w="6603453" h="2303530">
                <a:moveTo>
                  <a:pt x="0" y="2303530"/>
                </a:moveTo>
                <a:lnTo>
                  <a:pt x="6603453" y="2303530"/>
                </a:lnTo>
                <a:lnTo>
                  <a:pt x="6603453" y="0"/>
                </a:lnTo>
                <a:lnTo>
                  <a:pt x="0" y="0"/>
                </a:lnTo>
                <a:lnTo>
                  <a:pt x="0" y="2303530"/>
                </a:lnTo>
                <a:close/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0546" y="3855844"/>
            <a:ext cx="160210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Formdata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4468" y="4086197"/>
            <a:ext cx="1745614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Query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String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0546" y="3548706"/>
            <a:ext cx="18891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Env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Variables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0193" y="2358841"/>
            <a:ext cx="117221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Request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1605" y="1974920"/>
            <a:ext cx="100838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Client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017" y="2358841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Response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4468" y="4585587"/>
            <a:ext cx="166370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Server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762" y="4585587"/>
            <a:ext cx="182753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PHP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Program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4038" y="2512410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Host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4038" y="3932628"/>
            <a:ext cx="74231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STDIN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7253" y="3241569"/>
            <a:ext cx="8858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B76329D5-1486-4DE2-B5D8-75739E4B13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03159" cy="4779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PHP is short-form for Hypertext Preprocessor (earlier called, Personal Home Page)</a:t>
            </a:r>
          </a:p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533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QUER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POST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parse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content-type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content-length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34DC3-DEF6-470A-A4A9-EFA2936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41" y="393793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0378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Ad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35" y="1066800"/>
            <a:ext cx="7554595" cy="57008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16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can be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libraries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alter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CGI.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reside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dule,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Apa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database,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ftp,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ima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 dirty="0">
              <a:latin typeface="Arial"/>
              <a:cs typeface="Arial"/>
            </a:endParaRPr>
          </a:p>
          <a:p>
            <a:pPr marL="274955" marR="381000" algn="just">
              <a:lnSpc>
                <a:spcPct val="1174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SQLite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terfaces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ystems,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opular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MySQL.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familiar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(mostly).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</a:t>
            </a:r>
            <a:endParaRPr lang="en-US" sz="2050" spc="-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lang="en-US" sz="2050" spc="-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lang="en-US"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command-line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terface,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lang="en-US"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testing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scripts.</a:t>
            </a:r>
            <a:endParaRPr lang="en-US" sz="2050" dirty="0"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B0F7-A226-42F1-AF22-5912FFA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8623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Scripting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0797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high-le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terpreter-based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ac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enclosed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... ?&gt;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filters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replacing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tou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outpu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41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inclusion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surrounding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output-pr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ducing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output.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AA22-81AE-45F8-B33D-843434FA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34505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terpreter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638" y="2086487"/>
            <a:ext cx="1837936" cy="1837932"/>
          </a:xfrm>
          <a:custGeom>
            <a:avLst/>
            <a:gdLst/>
            <a:ahLst/>
            <a:cxnLst/>
            <a:rect l="l" t="t" r="r" b="b"/>
            <a:pathLst>
              <a:path w="1837936" h="1837932">
                <a:moveTo>
                  <a:pt x="918967" y="0"/>
                </a:moveTo>
                <a:lnTo>
                  <a:pt x="843598" y="3046"/>
                </a:lnTo>
                <a:lnTo>
                  <a:pt x="769907" y="12027"/>
                </a:lnTo>
                <a:lnTo>
                  <a:pt x="698130" y="26707"/>
                </a:lnTo>
                <a:lnTo>
                  <a:pt x="628504" y="46849"/>
                </a:lnTo>
                <a:lnTo>
                  <a:pt x="561265" y="72216"/>
                </a:lnTo>
                <a:lnTo>
                  <a:pt x="496651" y="102573"/>
                </a:lnTo>
                <a:lnTo>
                  <a:pt x="434896" y="137682"/>
                </a:lnTo>
                <a:lnTo>
                  <a:pt x="376239" y="177307"/>
                </a:lnTo>
                <a:lnTo>
                  <a:pt x="320915" y="221211"/>
                </a:lnTo>
                <a:lnTo>
                  <a:pt x="269161" y="269158"/>
                </a:lnTo>
                <a:lnTo>
                  <a:pt x="221213" y="320912"/>
                </a:lnTo>
                <a:lnTo>
                  <a:pt x="177308" y="376236"/>
                </a:lnTo>
                <a:lnTo>
                  <a:pt x="137683" y="434893"/>
                </a:lnTo>
                <a:lnTo>
                  <a:pt x="102574" y="496648"/>
                </a:lnTo>
                <a:lnTo>
                  <a:pt x="72217" y="561262"/>
                </a:lnTo>
                <a:lnTo>
                  <a:pt x="46849" y="628501"/>
                </a:lnTo>
                <a:lnTo>
                  <a:pt x="26707" y="698127"/>
                </a:lnTo>
                <a:lnTo>
                  <a:pt x="12027" y="769905"/>
                </a:lnTo>
                <a:lnTo>
                  <a:pt x="3046" y="843596"/>
                </a:lnTo>
                <a:lnTo>
                  <a:pt x="0" y="918966"/>
                </a:lnTo>
                <a:lnTo>
                  <a:pt x="3046" y="994336"/>
                </a:lnTo>
                <a:lnTo>
                  <a:pt x="12027" y="1068027"/>
                </a:lnTo>
                <a:lnTo>
                  <a:pt x="26707" y="1139804"/>
                </a:lnTo>
                <a:lnTo>
                  <a:pt x="46849" y="1209431"/>
                </a:lnTo>
                <a:lnTo>
                  <a:pt x="72217" y="1276669"/>
                </a:lnTo>
                <a:lnTo>
                  <a:pt x="102574" y="1341284"/>
                </a:lnTo>
                <a:lnTo>
                  <a:pt x="137683" y="1403039"/>
                </a:lnTo>
                <a:lnTo>
                  <a:pt x="177308" y="1461696"/>
                </a:lnTo>
                <a:lnTo>
                  <a:pt x="221213" y="1517020"/>
                </a:lnTo>
                <a:lnTo>
                  <a:pt x="269161" y="1568774"/>
                </a:lnTo>
                <a:lnTo>
                  <a:pt x="320915" y="1616721"/>
                </a:lnTo>
                <a:lnTo>
                  <a:pt x="376239" y="1660625"/>
                </a:lnTo>
                <a:lnTo>
                  <a:pt x="434896" y="1700250"/>
                </a:lnTo>
                <a:lnTo>
                  <a:pt x="496651" y="1735359"/>
                </a:lnTo>
                <a:lnTo>
                  <a:pt x="561265" y="1765715"/>
                </a:lnTo>
                <a:lnTo>
                  <a:pt x="628504" y="1791083"/>
                </a:lnTo>
                <a:lnTo>
                  <a:pt x="698130" y="1811225"/>
                </a:lnTo>
                <a:lnTo>
                  <a:pt x="769907" y="1825905"/>
                </a:lnTo>
                <a:lnTo>
                  <a:pt x="843598" y="1834886"/>
                </a:lnTo>
                <a:lnTo>
                  <a:pt x="918967" y="1837932"/>
                </a:lnTo>
                <a:lnTo>
                  <a:pt x="994337" y="1834886"/>
                </a:lnTo>
                <a:lnTo>
                  <a:pt x="1068028" y="1825905"/>
                </a:lnTo>
                <a:lnTo>
                  <a:pt x="1139805" y="1811225"/>
                </a:lnTo>
                <a:lnTo>
                  <a:pt x="1209431" y="1791083"/>
                </a:lnTo>
                <a:lnTo>
                  <a:pt x="1276670" y="1765715"/>
                </a:lnTo>
                <a:lnTo>
                  <a:pt x="1341284" y="1735359"/>
                </a:lnTo>
                <a:lnTo>
                  <a:pt x="1403039" y="1700250"/>
                </a:lnTo>
                <a:lnTo>
                  <a:pt x="1461696" y="1660625"/>
                </a:lnTo>
                <a:lnTo>
                  <a:pt x="1517020" y="1616721"/>
                </a:lnTo>
                <a:lnTo>
                  <a:pt x="1568775" y="1568774"/>
                </a:lnTo>
                <a:lnTo>
                  <a:pt x="1616722" y="1517020"/>
                </a:lnTo>
                <a:lnTo>
                  <a:pt x="1660627" y="1461696"/>
                </a:lnTo>
                <a:lnTo>
                  <a:pt x="1700252" y="1403039"/>
                </a:lnTo>
                <a:lnTo>
                  <a:pt x="1735361" y="1341284"/>
                </a:lnTo>
                <a:lnTo>
                  <a:pt x="1765718" y="1276669"/>
                </a:lnTo>
                <a:lnTo>
                  <a:pt x="1791086" y="1209431"/>
                </a:lnTo>
                <a:lnTo>
                  <a:pt x="1811228" y="1139804"/>
                </a:lnTo>
                <a:lnTo>
                  <a:pt x="1825908" y="1068027"/>
                </a:lnTo>
                <a:lnTo>
                  <a:pt x="1834889" y="994336"/>
                </a:lnTo>
                <a:lnTo>
                  <a:pt x="1837936" y="918966"/>
                </a:lnTo>
                <a:lnTo>
                  <a:pt x="1834889" y="843596"/>
                </a:lnTo>
                <a:lnTo>
                  <a:pt x="1825908" y="769905"/>
                </a:lnTo>
                <a:lnTo>
                  <a:pt x="1811228" y="698127"/>
                </a:lnTo>
                <a:lnTo>
                  <a:pt x="1791086" y="628501"/>
                </a:lnTo>
                <a:lnTo>
                  <a:pt x="1765718" y="561262"/>
                </a:lnTo>
                <a:lnTo>
                  <a:pt x="1735361" y="496648"/>
                </a:lnTo>
                <a:lnTo>
                  <a:pt x="1700252" y="434893"/>
                </a:lnTo>
                <a:lnTo>
                  <a:pt x="1660627" y="376236"/>
                </a:lnTo>
                <a:lnTo>
                  <a:pt x="1616722" y="320912"/>
                </a:lnTo>
                <a:lnTo>
                  <a:pt x="1568775" y="269158"/>
                </a:lnTo>
                <a:lnTo>
                  <a:pt x="1517020" y="221211"/>
                </a:lnTo>
                <a:lnTo>
                  <a:pt x="1461696" y="177307"/>
                </a:lnTo>
                <a:lnTo>
                  <a:pt x="1403039" y="137682"/>
                </a:lnTo>
                <a:lnTo>
                  <a:pt x="1341284" y="102573"/>
                </a:lnTo>
                <a:lnTo>
                  <a:pt x="1276670" y="72216"/>
                </a:lnTo>
                <a:lnTo>
                  <a:pt x="1209431" y="46849"/>
                </a:lnTo>
                <a:lnTo>
                  <a:pt x="1139805" y="26707"/>
                </a:lnTo>
                <a:lnTo>
                  <a:pt x="1068028" y="12027"/>
                </a:lnTo>
                <a:lnTo>
                  <a:pt x="994337" y="3046"/>
                </a:lnTo>
                <a:lnTo>
                  <a:pt x="918967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6151" y="2069844"/>
            <a:ext cx="3209843" cy="1604921"/>
          </a:xfrm>
          <a:custGeom>
            <a:avLst/>
            <a:gdLst/>
            <a:ahLst/>
            <a:cxnLst/>
            <a:rect l="l" t="t" r="r" b="b"/>
            <a:pathLst>
              <a:path w="3209843" h="1604921">
                <a:moveTo>
                  <a:pt x="1604921" y="0"/>
                </a:moveTo>
                <a:lnTo>
                  <a:pt x="1473293" y="2660"/>
                </a:lnTo>
                <a:lnTo>
                  <a:pt x="1344595" y="10503"/>
                </a:lnTo>
                <a:lnTo>
                  <a:pt x="1219241" y="23322"/>
                </a:lnTo>
                <a:lnTo>
                  <a:pt x="1097642" y="40911"/>
                </a:lnTo>
                <a:lnTo>
                  <a:pt x="980214" y="63062"/>
                </a:lnTo>
                <a:lnTo>
                  <a:pt x="867368" y="89571"/>
                </a:lnTo>
                <a:lnTo>
                  <a:pt x="759518" y="120229"/>
                </a:lnTo>
                <a:lnTo>
                  <a:pt x="657076" y="154831"/>
                </a:lnTo>
                <a:lnTo>
                  <a:pt x="560456" y="193170"/>
                </a:lnTo>
                <a:lnTo>
                  <a:pt x="470071" y="235039"/>
                </a:lnTo>
                <a:lnTo>
                  <a:pt x="386333" y="280232"/>
                </a:lnTo>
                <a:lnTo>
                  <a:pt x="309657" y="328542"/>
                </a:lnTo>
                <a:lnTo>
                  <a:pt x="240454" y="379763"/>
                </a:lnTo>
                <a:lnTo>
                  <a:pt x="179138" y="433688"/>
                </a:lnTo>
                <a:lnTo>
                  <a:pt x="126122" y="490111"/>
                </a:lnTo>
                <a:lnTo>
                  <a:pt x="81820" y="548825"/>
                </a:lnTo>
                <a:lnTo>
                  <a:pt x="46643" y="609623"/>
                </a:lnTo>
                <a:lnTo>
                  <a:pt x="21005" y="672300"/>
                </a:lnTo>
                <a:lnTo>
                  <a:pt x="5320" y="736648"/>
                </a:lnTo>
                <a:lnTo>
                  <a:pt x="0" y="802460"/>
                </a:lnTo>
                <a:lnTo>
                  <a:pt x="5320" y="868273"/>
                </a:lnTo>
                <a:lnTo>
                  <a:pt x="21005" y="932621"/>
                </a:lnTo>
                <a:lnTo>
                  <a:pt x="46643" y="995298"/>
                </a:lnTo>
                <a:lnTo>
                  <a:pt x="81820" y="1056096"/>
                </a:lnTo>
                <a:lnTo>
                  <a:pt x="126122" y="1114810"/>
                </a:lnTo>
                <a:lnTo>
                  <a:pt x="179138" y="1171233"/>
                </a:lnTo>
                <a:lnTo>
                  <a:pt x="240454" y="1225158"/>
                </a:lnTo>
                <a:lnTo>
                  <a:pt x="309657" y="1276379"/>
                </a:lnTo>
                <a:lnTo>
                  <a:pt x="386333" y="1324689"/>
                </a:lnTo>
                <a:lnTo>
                  <a:pt x="470071" y="1369882"/>
                </a:lnTo>
                <a:lnTo>
                  <a:pt x="560456" y="1411751"/>
                </a:lnTo>
                <a:lnTo>
                  <a:pt x="657076" y="1450090"/>
                </a:lnTo>
                <a:lnTo>
                  <a:pt x="759518" y="1484692"/>
                </a:lnTo>
                <a:lnTo>
                  <a:pt x="867368" y="1515350"/>
                </a:lnTo>
                <a:lnTo>
                  <a:pt x="980214" y="1541859"/>
                </a:lnTo>
                <a:lnTo>
                  <a:pt x="1097642" y="1564010"/>
                </a:lnTo>
                <a:lnTo>
                  <a:pt x="1219241" y="1581599"/>
                </a:lnTo>
                <a:lnTo>
                  <a:pt x="1344595" y="1594418"/>
                </a:lnTo>
                <a:lnTo>
                  <a:pt x="1473293" y="1602261"/>
                </a:lnTo>
                <a:lnTo>
                  <a:pt x="1604921" y="1604921"/>
                </a:lnTo>
                <a:lnTo>
                  <a:pt x="1736550" y="1602261"/>
                </a:lnTo>
                <a:lnTo>
                  <a:pt x="1865248" y="1594418"/>
                </a:lnTo>
                <a:lnTo>
                  <a:pt x="1990602" y="1581599"/>
                </a:lnTo>
                <a:lnTo>
                  <a:pt x="2112200" y="1564010"/>
                </a:lnTo>
                <a:lnTo>
                  <a:pt x="2229629" y="1541859"/>
                </a:lnTo>
                <a:lnTo>
                  <a:pt x="2342475" y="1515350"/>
                </a:lnTo>
                <a:lnTo>
                  <a:pt x="2450325" y="1484692"/>
                </a:lnTo>
                <a:lnTo>
                  <a:pt x="2552767" y="1450090"/>
                </a:lnTo>
                <a:lnTo>
                  <a:pt x="2649387" y="1411751"/>
                </a:lnTo>
                <a:lnTo>
                  <a:pt x="2739772" y="1369882"/>
                </a:lnTo>
                <a:lnTo>
                  <a:pt x="2823510" y="1324689"/>
                </a:lnTo>
                <a:lnTo>
                  <a:pt x="2900186" y="1276379"/>
                </a:lnTo>
                <a:lnTo>
                  <a:pt x="2969389" y="1225158"/>
                </a:lnTo>
                <a:lnTo>
                  <a:pt x="3030705" y="1171233"/>
                </a:lnTo>
                <a:lnTo>
                  <a:pt x="3083720" y="1114810"/>
                </a:lnTo>
                <a:lnTo>
                  <a:pt x="3128023" y="1056096"/>
                </a:lnTo>
                <a:lnTo>
                  <a:pt x="3163200" y="995298"/>
                </a:lnTo>
                <a:lnTo>
                  <a:pt x="3188838" y="932621"/>
                </a:lnTo>
                <a:lnTo>
                  <a:pt x="3204523" y="868273"/>
                </a:lnTo>
                <a:lnTo>
                  <a:pt x="3209843" y="802460"/>
                </a:lnTo>
                <a:lnTo>
                  <a:pt x="3204523" y="736648"/>
                </a:lnTo>
                <a:lnTo>
                  <a:pt x="3188838" y="672300"/>
                </a:lnTo>
                <a:lnTo>
                  <a:pt x="3163200" y="609623"/>
                </a:lnTo>
                <a:lnTo>
                  <a:pt x="3128023" y="548825"/>
                </a:lnTo>
                <a:lnTo>
                  <a:pt x="3083720" y="490111"/>
                </a:lnTo>
                <a:lnTo>
                  <a:pt x="3030705" y="433688"/>
                </a:lnTo>
                <a:lnTo>
                  <a:pt x="2969389" y="379763"/>
                </a:lnTo>
                <a:lnTo>
                  <a:pt x="2900186" y="328542"/>
                </a:lnTo>
                <a:lnTo>
                  <a:pt x="2823510" y="280232"/>
                </a:lnTo>
                <a:lnTo>
                  <a:pt x="2739772" y="235039"/>
                </a:lnTo>
                <a:lnTo>
                  <a:pt x="2649387" y="193170"/>
                </a:lnTo>
                <a:lnTo>
                  <a:pt x="2552767" y="154831"/>
                </a:lnTo>
                <a:lnTo>
                  <a:pt x="2450325" y="120229"/>
                </a:lnTo>
                <a:lnTo>
                  <a:pt x="2342475" y="89571"/>
                </a:lnTo>
                <a:lnTo>
                  <a:pt x="2229629" y="63062"/>
                </a:lnTo>
                <a:lnTo>
                  <a:pt x="2112200" y="40911"/>
                </a:lnTo>
                <a:lnTo>
                  <a:pt x="1990602" y="23322"/>
                </a:lnTo>
                <a:lnTo>
                  <a:pt x="1865248" y="10503"/>
                </a:lnTo>
                <a:lnTo>
                  <a:pt x="1736550" y="2660"/>
                </a:lnTo>
                <a:lnTo>
                  <a:pt x="1604921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612" y="4298902"/>
            <a:ext cx="2229058" cy="1515759"/>
          </a:xfrm>
          <a:custGeom>
            <a:avLst/>
            <a:gdLst/>
            <a:ahLst/>
            <a:cxnLst/>
            <a:rect l="l" t="t" r="r" b="b"/>
            <a:pathLst>
              <a:path w="2229058" h="1515759">
                <a:moveTo>
                  <a:pt x="124827" y="0"/>
                </a:moveTo>
                <a:lnTo>
                  <a:pt x="82448" y="7379"/>
                </a:lnTo>
                <a:lnTo>
                  <a:pt x="46297" y="27794"/>
                </a:lnTo>
                <a:lnTo>
                  <a:pt x="18961" y="58661"/>
                </a:lnTo>
                <a:lnTo>
                  <a:pt x="3024" y="97396"/>
                </a:lnTo>
                <a:lnTo>
                  <a:pt x="0" y="1390932"/>
                </a:lnTo>
                <a:lnTo>
                  <a:pt x="851" y="1405592"/>
                </a:lnTo>
                <a:lnTo>
                  <a:pt x="12864" y="1446183"/>
                </a:lnTo>
                <a:lnTo>
                  <a:pt x="37051" y="1479683"/>
                </a:lnTo>
                <a:lnTo>
                  <a:pt x="70828" y="1503505"/>
                </a:lnTo>
                <a:lnTo>
                  <a:pt x="111610" y="1515068"/>
                </a:lnTo>
                <a:lnTo>
                  <a:pt x="2104230" y="1515759"/>
                </a:lnTo>
                <a:lnTo>
                  <a:pt x="2118889" y="1514907"/>
                </a:lnTo>
                <a:lnTo>
                  <a:pt x="2159480" y="1502896"/>
                </a:lnTo>
                <a:lnTo>
                  <a:pt x="2192979" y="1478709"/>
                </a:lnTo>
                <a:lnTo>
                  <a:pt x="2216803" y="1444933"/>
                </a:lnTo>
                <a:lnTo>
                  <a:pt x="2228366" y="1404150"/>
                </a:lnTo>
                <a:lnTo>
                  <a:pt x="2229058" y="124827"/>
                </a:lnTo>
                <a:lnTo>
                  <a:pt x="2228206" y="110167"/>
                </a:lnTo>
                <a:lnTo>
                  <a:pt x="2216193" y="69575"/>
                </a:lnTo>
                <a:lnTo>
                  <a:pt x="2192006" y="36076"/>
                </a:lnTo>
                <a:lnTo>
                  <a:pt x="2158229" y="12253"/>
                </a:lnTo>
                <a:lnTo>
                  <a:pt x="2117447" y="691"/>
                </a:lnTo>
                <a:lnTo>
                  <a:pt x="12482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1272" y="2246728"/>
            <a:ext cx="1783246" cy="801272"/>
          </a:xfrm>
          <a:custGeom>
            <a:avLst/>
            <a:gdLst/>
            <a:ahLst/>
            <a:cxnLst/>
            <a:rect l="l" t="t" r="r" b="b"/>
            <a:pathLst>
              <a:path w="1783246" h="801272">
                <a:moveTo>
                  <a:pt x="891623" y="0"/>
                </a:moveTo>
                <a:lnTo>
                  <a:pt x="818495" y="1328"/>
                </a:lnTo>
                <a:lnTo>
                  <a:pt x="746996" y="5243"/>
                </a:lnTo>
                <a:lnTo>
                  <a:pt x="677354" y="11643"/>
                </a:lnTo>
                <a:lnTo>
                  <a:pt x="609799" y="20425"/>
                </a:lnTo>
                <a:lnTo>
                  <a:pt x="544561" y="31484"/>
                </a:lnTo>
                <a:lnTo>
                  <a:pt x="481869" y="44719"/>
                </a:lnTo>
                <a:lnTo>
                  <a:pt x="421952" y="60025"/>
                </a:lnTo>
                <a:lnTo>
                  <a:pt x="365040" y="77300"/>
                </a:lnTo>
                <a:lnTo>
                  <a:pt x="311362" y="96441"/>
                </a:lnTo>
                <a:lnTo>
                  <a:pt x="261149" y="117345"/>
                </a:lnTo>
                <a:lnTo>
                  <a:pt x="214628" y="139908"/>
                </a:lnTo>
                <a:lnTo>
                  <a:pt x="172030" y="164027"/>
                </a:lnTo>
                <a:lnTo>
                  <a:pt x="133584" y="189599"/>
                </a:lnTo>
                <a:lnTo>
                  <a:pt x="99520" y="216522"/>
                </a:lnTo>
                <a:lnTo>
                  <a:pt x="70067" y="244692"/>
                </a:lnTo>
                <a:lnTo>
                  <a:pt x="45455" y="274005"/>
                </a:lnTo>
                <a:lnTo>
                  <a:pt x="11669" y="335651"/>
                </a:lnTo>
                <a:lnTo>
                  <a:pt x="0" y="400636"/>
                </a:lnTo>
                <a:lnTo>
                  <a:pt x="2955" y="433493"/>
                </a:lnTo>
                <a:lnTo>
                  <a:pt x="25912" y="496912"/>
                </a:lnTo>
                <a:lnTo>
                  <a:pt x="70067" y="556580"/>
                </a:lnTo>
                <a:lnTo>
                  <a:pt x="99520" y="584749"/>
                </a:lnTo>
                <a:lnTo>
                  <a:pt x="133584" y="611672"/>
                </a:lnTo>
                <a:lnTo>
                  <a:pt x="172030" y="637244"/>
                </a:lnTo>
                <a:lnTo>
                  <a:pt x="214628" y="661364"/>
                </a:lnTo>
                <a:lnTo>
                  <a:pt x="261149" y="683927"/>
                </a:lnTo>
                <a:lnTo>
                  <a:pt x="311362" y="704830"/>
                </a:lnTo>
                <a:lnTo>
                  <a:pt x="365040" y="723971"/>
                </a:lnTo>
                <a:lnTo>
                  <a:pt x="421952" y="741246"/>
                </a:lnTo>
                <a:lnTo>
                  <a:pt x="481869" y="756553"/>
                </a:lnTo>
                <a:lnTo>
                  <a:pt x="544561" y="769787"/>
                </a:lnTo>
                <a:lnTo>
                  <a:pt x="609799" y="780847"/>
                </a:lnTo>
                <a:lnTo>
                  <a:pt x="677354" y="789628"/>
                </a:lnTo>
                <a:lnTo>
                  <a:pt x="746996" y="796028"/>
                </a:lnTo>
                <a:lnTo>
                  <a:pt x="818495" y="799944"/>
                </a:lnTo>
                <a:lnTo>
                  <a:pt x="891623" y="801272"/>
                </a:lnTo>
                <a:lnTo>
                  <a:pt x="964750" y="799944"/>
                </a:lnTo>
                <a:lnTo>
                  <a:pt x="1036250" y="796028"/>
                </a:lnTo>
                <a:lnTo>
                  <a:pt x="1105891" y="789628"/>
                </a:lnTo>
                <a:lnTo>
                  <a:pt x="1173446" y="780847"/>
                </a:lnTo>
                <a:lnTo>
                  <a:pt x="1238684" y="769787"/>
                </a:lnTo>
                <a:lnTo>
                  <a:pt x="1301377" y="756553"/>
                </a:lnTo>
                <a:lnTo>
                  <a:pt x="1361294" y="741246"/>
                </a:lnTo>
                <a:lnTo>
                  <a:pt x="1418206" y="723971"/>
                </a:lnTo>
                <a:lnTo>
                  <a:pt x="1471883" y="704830"/>
                </a:lnTo>
                <a:lnTo>
                  <a:pt x="1522097" y="683927"/>
                </a:lnTo>
                <a:lnTo>
                  <a:pt x="1568618" y="661364"/>
                </a:lnTo>
                <a:lnTo>
                  <a:pt x="1611216" y="637244"/>
                </a:lnTo>
                <a:lnTo>
                  <a:pt x="1649661" y="611672"/>
                </a:lnTo>
                <a:lnTo>
                  <a:pt x="1683725" y="584749"/>
                </a:lnTo>
                <a:lnTo>
                  <a:pt x="1713178" y="556580"/>
                </a:lnTo>
                <a:lnTo>
                  <a:pt x="1737791" y="527266"/>
                </a:lnTo>
                <a:lnTo>
                  <a:pt x="1771576" y="465620"/>
                </a:lnTo>
                <a:lnTo>
                  <a:pt x="1783246" y="400636"/>
                </a:lnTo>
                <a:lnTo>
                  <a:pt x="1780290" y="367778"/>
                </a:lnTo>
                <a:lnTo>
                  <a:pt x="1757333" y="304359"/>
                </a:lnTo>
                <a:lnTo>
                  <a:pt x="1713178" y="244692"/>
                </a:lnTo>
                <a:lnTo>
                  <a:pt x="1683725" y="216522"/>
                </a:lnTo>
                <a:lnTo>
                  <a:pt x="1649661" y="189599"/>
                </a:lnTo>
                <a:lnTo>
                  <a:pt x="1611216" y="164027"/>
                </a:lnTo>
                <a:lnTo>
                  <a:pt x="1568618" y="139908"/>
                </a:lnTo>
                <a:lnTo>
                  <a:pt x="1522097" y="117345"/>
                </a:lnTo>
                <a:lnTo>
                  <a:pt x="1471883" y="96441"/>
                </a:lnTo>
                <a:lnTo>
                  <a:pt x="1418206" y="77300"/>
                </a:lnTo>
                <a:lnTo>
                  <a:pt x="1361294" y="60025"/>
                </a:lnTo>
                <a:lnTo>
                  <a:pt x="1301377" y="44719"/>
                </a:lnTo>
                <a:lnTo>
                  <a:pt x="1238684" y="31484"/>
                </a:lnTo>
                <a:lnTo>
                  <a:pt x="1173446" y="20425"/>
                </a:lnTo>
                <a:lnTo>
                  <a:pt x="1105891" y="11643"/>
                </a:lnTo>
                <a:lnTo>
                  <a:pt x="1036250" y="5243"/>
                </a:lnTo>
                <a:lnTo>
                  <a:pt x="964750" y="1328"/>
                </a:lnTo>
                <a:lnTo>
                  <a:pt x="891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4561" y="2497823"/>
            <a:ext cx="0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-4564318" y="3318820"/>
                </a:moveTo>
                <a:lnTo>
                  <a:pt x="-4564318" y="33188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flipH="1">
            <a:off x="6274560" y="2497823"/>
            <a:ext cx="45719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0" y="0"/>
                </a:moveTo>
                <a:lnTo>
                  <a:pt x="0" y="2514377"/>
                </a:lnTo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5074" y="3892240"/>
            <a:ext cx="2171700" cy="183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627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file.php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4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58470">
              <a:lnSpc>
                <a:spcPct val="100000"/>
              </a:lnSpc>
            </a:pP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PHP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CODE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"/>
              </a:spcBef>
            </a:pPr>
            <a:endParaRPr sz="1100" dirty="0"/>
          </a:p>
          <a:p>
            <a:pPr marL="12700" marR="826769">
              <a:lnSpc>
                <a:spcPct val="70200"/>
              </a:lnSpc>
            </a:pPr>
            <a:r>
              <a:rPr sz="2500" b="1" spc="-15" dirty="0">
                <a:solidFill>
                  <a:srgbClr val="0000FF"/>
                </a:solidFill>
                <a:latin typeface="Courier New"/>
                <a:cs typeface="Courier New"/>
              </a:rPr>
              <a:t>Fixed Content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2769" y="2733130"/>
            <a:ext cx="13569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Browser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346" y="2017544"/>
            <a:ext cx="173736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Generated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001" y="2591676"/>
            <a:ext cx="15474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Document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9262" y="3000616"/>
            <a:ext cx="196977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Web</a:t>
            </a:r>
            <a:r>
              <a:rPr sz="2500" b="1" spc="325" dirty="0">
                <a:latin typeface="Courier New"/>
                <a:cs typeface="Courier New"/>
              </a:rPr>
              <a:t> </a:t>
            </a:r>
            <a:r>
              <a:rPr sz="2500" b="1" spc="-15" dirty="0">
                <a:latin typeface="Courier New"/>
                <a:cs typeface="Courier New"/>
              </a:rPr>
              <a:t>Server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4875" y="2465642"/>
            <a:ext cx="59626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PHP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2394" y="2509881"/>
            <a:ext cx="1116312" cy="2254859"/>
          </a:xfrm>
          <a:custGeom>
            <a:avLst/>
            <a:gdLst/>
            <a:ahLst/>
            <a:cxnLst/>
            <a:rect l="l" t="t" r="r" b="b"/>
            <a:pathLst>
              <a:path w="1116312" h="2125629">
                <a:moveTo>
                  <a:pt x="28531" y="2125629"/>
                </a:moveTo>
                <a:lnTo>
                  <a:pt x="28531" y="342383"/>
                </a:lnTo>
                <a:lnTo>
                  <a:pt x="1116312" y="342383"/>
                </a:lnTo>
                <a:lnTo>
                  <a:pt x="1116312" y="0"/>
                </a:lnTo>
                <a:lnTo>
                  <a:pt x="0" y="0"/>
                </a:lnTo>
              </a:path>
            </a:pathLst>
          </a:custGeom>
          <a:ln w="356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EC45A-DFCE-4D1C-9215-E05EB121D2BE}"/>
              </a:ext>
            </a:extLst>
          </p:cNvPr>
          <p:cNvCxnSpPr>
            <a:cxnSpLocks/>
          </p:cNvCxnSpPr>
          <p:nvPr/>
        </p:nvCxnSpPr>
        <p:spPr>
          <a:xfrm>
            <a:off x="3616455" y="2494256"/>
            <a:ext cx="270382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566F0-2EB4-428A-A278-419B3327EB79}"/>
              </a:ext>
            </a:extLst>
          </p:cNvPr>
          <p:cNvSpPr txBox="1"/>
          <p:nvPr/>
        </p:nvSpPr>
        <p:spPr>
          <a:xfrm>
            <a:off x="2133600" y="6324600"/>
            <a:ext cx="620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experimentation, use PHP sandbox available at: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http://sandbox.onlinephpfunctions.com/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463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97663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&lt;title&gt;PHP Hello World&lt;/title&gt;&lt;/head&gt;&lt;body&gt;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&lt;h1&gt;Hello from PHP&lt;/h1&gt;&lt;p&gt;Hello, it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(function_exists("date_default_timezone_set"))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date_default_timezone_set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US/Eastern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date("l M. d, Y"); ?&gt;,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/&gt;do you know where your project is?&lt;/p&gt;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Hello.php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4BC52-8EE0-4020-863A-A123E39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323B5-89FE-4096-8433-01F9F814B2D6}"/>
              </a:ext>
            </a:extLst>
          </p:cNvPr>
          <p:cNvSpPr/>
          <p:nvPr/>
        </p:nvSpPr>
        <p:spPr>
          <a:xfrm>
            <a:off x="1066800" y="5732481"/>
            <a:ext cx="7848600" cy="12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20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20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20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correctly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message.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80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0" dirty="0">
                <a:solidFill>
                  <a:srgbClr val="000072"/>
                </a:solidFill>
                <a:latin typeface="Arial"/>
                <a:cs typeface="Arial"/>
              </a:rPr>
              <a:t>constitutes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302" y="131336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69863" algn="ctr">
              <a:lnSpc>
                <a:spcPct val="100000"/>
              </a:lnSpc>
            </a:pPr>
            <a:r>
              <a:rPr lang="en-US" sz="2950" b="1" spc="36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950" b="1" spc="30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  <a:t>Sandbox</a:t>
            </a:r>
            <a:b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</a:br>
            <a:r>
              <a:rPr lang="en-US" sz="3200">
                <a:hlinkClick r:id="rId2"/>
              </a:rPr>
              <a:t>http://sandbox.onlinephpfunctions.com/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87191" y="7313837"/>
            <a:ext cx="5181685" cy="458563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3ACAAD-8B6D-4813-908C-D9A53C6D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9" y="1295400"/>
            <a:ext cx="89249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6602" y="844010"/>
            <a:ext cx="6764655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46480" algn="l"/>
                <a:tab pos="4650740" algn="l"/>
                <a:tab pos="5407025" algn="l"/>
              </a:tabLst>
            </a:pPr>
            <a:r>
              <a:rPr sz="4250" b="1" i="1" spc="48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4250" b="1" i="1" spc="180" dirty="0">
                <a:solidFill>
                  <a:srgbClr val="000072"/>
                </a:solidFill>
                <a:latin typeface="Arial"/>
                <a:cs typeface="Arial"/>
              </a:rPr>
              <a:t>n	</a:t>
            </a:r>
            <a:r>
              <a:rPr sz="4250" b="1" i="1" spc="415" dirty="0">
                <a:solidFill>
                  <a:srgbClr val="000072"/>
                </a:solidFill>
                <a:latin typeface="Arial"/>
                <a:cs typeface="Arial"/>
              </a:rPr>
              <a:t>Int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65" dirty="0">
                <a:solidFill>
                  <a:srgbClr val="000072"/>
                </a:solidFill>
                <a:latin typeface="Arial"/>
                <a:cs typeface="Arial"/>
              </a:rPr>
              <a:t>duction	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to	</a:t>
            </a:r>
            <a:r>
              <a:rPr sz="4250" b="1" i="1" spc="61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483042"/>
            <a:ext cx="8318538" cy="544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777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 dirty="0"/>
          </a:p>
          <a:p>
            <a:pPr marL="12700" marR="74295" indent="0">
              <a:lnSpc>
                <a:spcPct val="115500"/>
              </a:lnSpc>
            </a:pP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carries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prefix.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glo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$_GET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$_REQUEST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016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$_SERVER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$_ENV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shell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systems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2F6-7796-4A1D-8199-D13FD8C4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15" y="914400"/>
            <a:ext cx="7907034" cy="2971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18900"/>
              </a:lnSpc>
            </a:pPr>
            <a:r>
              <a:rPr lang="en-US" sz="240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4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40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400" b="1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lang="en-US" sz="2400" dirty="0">
              <a:latin typeface="Arial"/>
              <a:cs typeface="Arial"/>
            </a:endParaRPr>
          </a:p>
          <a:p>
            <a:pPr marL="12700" marR="12700" algn="just">
              <a:lnSpc>
                <a:spcPct val="118900"/>
              </a:lnSpc>
            </a:pP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ciative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lang="en-US" sz="2050" i="1" spc="-55" dirty="0">
                <a:solidFill>
                  <a:srgbClr val="000072"/>
                </a:solidFill>
                <a:latin typeface="Arial"/>
                <a:cs typeface="Arial"/>
              </a:rPr>
              <a:t>ay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lang="en-US"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form data</a:t>
            </a:r>
            <a:endParaRPr lang="en-US" sz="2050" dirty="0">
              <a:latin typeface="Arial"/>
              <a:cs typeface="Arial"/>
            </a:endParaRPr>
          </a:p>
          <a:p>
            <a:pPr marL="12700" marR="12700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item=Hammer&amp;price=4.50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obtain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$product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];// $product is Hammer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9410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$cost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price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	// $cost is 4.50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0B319-4D1D-4E97-917E-5F5B9D1F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90089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emplate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920990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front.php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 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$page_title; ?&gt;&lt;/title&gt;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 &lt;body style="background-color: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$page_background; ?&gt;"&gt;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39F7-22CB-457B-BE4C-F79B84A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8C31834-BA02-40D5-BEF2-71F4700C3866}"/>
              </a:ext>
            </a:extLst>
          </p:cNvPr>
          <p:cNvSpPr txBox="1"/>
          <p:nvPr/>
        </p:nvSpPr>
        <p:spPr>
          <a:xfrm>
            <a:off x="1130262" y="5394325"/>
            <a:ext cx="7632738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back.php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&lt;footer&gt;&lt;p style="font-size: small"&gt;Copyright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&amp;copy; &lt;?php echo $company; ?&gt;.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All rights reserved&lt;/p&gt;&lt;/footer&gt;&lt;/body&gt;&lt;/html&gt;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0555">
              <a:lnSpc>
                <a:spcPct val="100000"/>
              </a:lnSpc>
            </a:pP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Basic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66800" y="914400"/>
            <a:ext cx="8382000" cy="5420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ypi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cal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consists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esse</a:t>
            </a:r>
            <a:r>
              <a:rPr sz="2050" spc="-2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parts:</a:t>
            </a:r>
            <a:endParaRPr sz="1000" dirty="0"/>
          </a:p>
          <a:p>
            <a:pPr marL="484505" marR="47879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Instructions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soug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1000" dirty="0"/>
          </a:p>
          <a:p>
            <a:pPr marL="484505" marR="692785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Blank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fields,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duced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collection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user.</a:t>
            </a:r>
            <a:endParaRPr sz="1000" dirty="0"/>
          </a:p>
          <a:p>
            <a:pPr marL="484505" marR="1270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ext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nput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exact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tered.</a:t>
            </a:r>
            <a:endParaRPr sz="1000" dirty="0"/>
          </a:p>
          <a:p>
            <a:pPr marL="484505" marR="100965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input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1000" dirty="0"/>
          </a:p>
          <a:p>
            <a:pPr marL="484505" marR="8255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method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advi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though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default.</a:t>
            </a:r>
            <a:endParaRPr lang="en-US" sz="2050" spc="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484505" marR="8255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URL,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action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attribute,</a:t>
            </a:r>
            <a:r>
              <a:rPr lang="en-US"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lang="en-US"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90" dirty="0">
                <a:solidFill>
                  <a:srgbClr val="000072"/>
                </a:solidFill>
                <a:latin typeface="Arial"/>
                <a:cs typeface="Arial"/>
              </a:rPr>
              <a:t>cess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collected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 err="1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87D8-2296-457E-A0F7-AABA0F2E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7848600" cy="3977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template.php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page_title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Educational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Services";</a:t>
            </a:r>
            <a:endParaRPr sz="2050" dirty="0">
              <a:latin typeface="Courier New"/>
              <a:cs typeface="Courier New"/>
            </a:endParaRPr>
          </a:p>
          <a:p>
            <a:pPr marL="83883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$page_background="#def"; require("front.php");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&lt;p&gt;Page content here &lt;/p&gt;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$company="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 require("back.php");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C228-13DB-4873-98D6-27716D99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0345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Conditionals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708938" cy="116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  <a:tabLst>
                <a:tab pos="12522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	// conditionals if ( $var )</a:t>
            </a:r>
            <a:endParaRPr sz="2050" dirty="0">
              <a:latin typeface="Courier New"/>
              <a:cs typeface="Courier New"/>
            </a:endParaRPr>
          </a:p>
          <a:p>
            <a:pPr marL="1252220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not 0, "0", "", 0.0, FALSE or null */ }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elseif ($var == 0)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666" y="2840623"/>
            <a:ext cx="29190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0 or "0" else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otherwise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836" y="2899670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0836" y="3642821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3368" y="40143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8E105A-F462-4E8E-A27C-219364B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1800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Expressions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712369" cy="329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expressions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(not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Predicate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string($x)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endParaRPr sz="2050" dirty="0">
              <a:latin typeface="Arial"/>
              <a:cs typeface="Arial"/>
            </a:endParaRPr>
          </a:p>
          <a:p>
            <a:pPr marL="274955" marR="88265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exists($file)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isset($var)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array($a)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du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FALSE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tests.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644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are: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xor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5EE5-38D5-4B85-B0B8-68A8732F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493955"/>
            <a:ext cx="362013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vbar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navbar.ph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08950-A338-4271-A898-6E560667AE96}"/>
              </a:ext>
            </a:extLst>
          </p:cNvPr>
          <p:cNvSpPr/>
          <p:nvPr/>
        </p:nvSpPr>
        <p:spPr>
          <a:xfrm>
            <a:off x="1131570" y="914400"/>
            <a:ext cx="839343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leftnavbar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service.php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366" y="533400"/>
            <a:ext cx="7557770" cy="158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5008DFD-7AE1-4B75-BE1F-EECA98EBD445}"/>
              </a:ext>
            </a:extLst>
          </p:cNvPr>
          <p:cNvSpPr txBox="1"/>
          <p:nvPr/>
        </p:nvSpPr>
        <p:spPr>
          <a:xfrm>
            <a:off x="1600200" y="1662863"/>
            <a:ext cx="5812155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$page=basename($_SERVER[’PHP_SELF’]) require_once("navbar.php"); 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latin typeface="Arial"/>
                <a:cs typeface="Arial"/>
              </a:rPr>
              <a:t>Demo: </a:t>
            </a:r>
            <a:r>
              <a:rPr sz="2050" spc="-220" dirty="0"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272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68245">
              <a:lnSpc>
                <a:spcPct val="100000"/>
              </a:lnSpc>
            </a:pP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Strings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797165" cy="418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ytes).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enclosing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single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quotes.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 Wang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  <a:tabLst>
                <a:tab pos="22167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$first=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	$last="Wang";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$name="$first $last";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394335">
              <a:lnSpc>
                <a:spcPct val="118900"/>
              </a:lnSpc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concate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erator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$me =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\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 my name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. $first . " $last\n";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5F61-F00F-4649-8ED7-6421EEA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503" y="136125"/>
            <a:ext cx="7920990" cy="778275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3261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String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638" y="838200"/>
            <a:ext cx="7587615" cy="6400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40" dirty="0">
                <a:solidFill>
                  <a:srgbClr val="000072"/>
                </a:solidFill>
                <a:latin typeface="Arial"/>
                <a:cs typeface="Arial"/>
              </a:rPr>
              <a:t>strle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524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trim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stripping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haracters)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48450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  <a:tab pos="2021839" algn="l"/>
              </a:tabLst>
            </a:pPr>
            <a:r>
              <a:rPr sz="2050" b="1" spc="20" dirty="0">
                <a:solidFill>
                  <a:srgbClr val="000072"/>
                </a:solidFill>
                <a:latin typeface="Arial"/>
                <a:cs typeface="Arial"/>
              </a:rPr>
              <a:t>substr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[,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(zero-based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indexing)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strst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—Finds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longer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69786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0" dirty="0">
                <a:solidFill>
                  <a:srgbClr val="000072"/>
                </a:solidFill>
                <a:latin typeface="Arial"/>
                <a:cs typeface="Arial"/>
              </a:rPr>
              <a:t>strtol</a:t>
            </a:r>
            <a:r>
              <a:rPr sz="2050" b="1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b="1" spc="4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), </a:t>
            </a: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strtoup</a:t>
            </a: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up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ercase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6004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strcm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greater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less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equal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-114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80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digest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2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b="1" spc="9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b="1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lang="en-US" sz="2050" spc="-3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spc="3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lang="en-US" sz="2050" dirty="0">
              <a:latin typeface="Arial"/>
              <a:cs typeface="Arial"/>
            </a:endParaRPr>
          </a:p>
          <a:p>
            <a:pPr marL="12065" marR="360045">
              <a:lnSpc>
                <a:spcPct val="117400"/>
              </a:lnSpc>
              <a:buClr>
                <a:srgbClr val="000072"/>
              </a:buClr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3FA8-9D9B-4C70-B158-B8F31295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9555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ys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630795" cy="4260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umerical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based)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(ass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ciati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pair.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386969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 = array(2, 3, 5, 7);	// $a[0] is 2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$a is the same as array(0=&gt;2, 1=&gt;3, 2=&gt;5, 3=&gt;7)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 =array("first_name"=&gt;"Paul", "last_name"=&gt;"Wang");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 = array(5 =&gt; "red", "fox");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$a[5]=100;	// no $a[4] is fine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author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booksite.com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D7F4-E1CF-4602-9E3B-455B844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06" y="893584"/>
            <a:ext cx="484822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70555" algn="l"/>
              </a:tabLst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onse:	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elcome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88DA-9ED3-480F-8E9D-47568CA1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A8EE3-7F45-4741-8097-CD0A537A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" y="1600200"/>
            <a:ext cx="7848600" cy="210243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164" y="890423"/>
            <a:ext cx="420306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70555" algn="l"/>
              </a:tabLst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onse:	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Sorry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7011-0A74-495C-976D-7BB904F4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17DB2-2E7B-4BEA-8590-7E46C4B3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6705600" cy="2105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11350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General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form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637" y="1828800"/>
            <a:ext cx="6461125" cy="1454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action=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10" dirty="0">
                <a:solidFill>
                  <a:srgbClr val="000072"/>
                </a:solidFill>
                <a:latin typeface="Arial"/>
                <a:cs typeface="Arial"/>
              </a:rPr>
              <a:t>program-UR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i="1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input-co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DFA9-48AA-4476-9C33-8EC9B75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327660">
              <a:lnSpc>
                <a:spcPct val="100000"/>
              </a:lnSpc>
            </a:pP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Getting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Started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5373370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welcome.php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starts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$title="A Warm Welcome";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empty($_POST[’client_name’])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8697" y="30138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||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3326424"/>
            <a:ext cx="5949950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4425" marR="12700" algn="just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trim($_POST[’client_name’])==="" || empty($_POST[’client_email’])   </a:t>
            </a:r>
            <a:r>
              <a:rPr sz="2050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|| trim($_POST[’client_email’])==="" )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$error=TRUE;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$title="Please Go Back";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formdata.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3D9816-850E-4014-AEC8-10E4C7AD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327265" cy="5866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welcome.php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generating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endParaRPr sz="2050" dirty="0">
              <a:latin typeface="Courier New"/>
              <a:cs typeface="Courier New"/>
            </a:endParaRPr>
          </a:p>
          <a:p>
            <a:pPr marL="263017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$title; ?&gt;&lt;/title&gt;&lt;/head&gt;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#def"&gt;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&lt;h1&gt;&lt;?php echo $title; ?&gt;&lt;/h1&gt;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if ( isset($error) ) {?&gt;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&lt;p&gt;Sorry, the form is incomplete.&lt;/p&gt;</a:t>
            </a:r>
            <a:endParaRPr sz="2050" dirty="0">
              <a:latin typeface="Courier New"/>
              <a:cs typeface="Courier New"/>
            </a:endParaRPr>
          </a:p>
          <a:p>
            <a:pPr marL="12700" marR="2078989">
              <a:lnSpc>
                <a:spcPct val="1155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go back and fill out all the required entries.	Thank you.&lt;/p&gt;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else {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&lt;p&gt;Hello &lt;span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$_POST[’client_name’]; ?&gt;&lt;/span&gt;, it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 our great pleasure to welcome you to our site.&lt;/p&gt;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61D1C-4EB6-4599-A847-91CA74C3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&lt;p&gt;We have your email address, &lt;code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 marR="166560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$_POST[’client_email’]; ?&gt;&lt;/code&gt;, and we will contact you shortly.&lt;/p&gt;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FormAction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B9EA-6D70-4229-AC96-086B6CCF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935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Joining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Club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3D47-5EE8-44A3-BE4A-9D7A2E6B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E8517-8D77-4638-A142-9BC243395B3F}"/>
              </a:ext>
            </a:extLst>
          </p:cNvPr>
          <p:cNvSpPr/>
          <p:nvPr/>
        </p:nvSpPr>
        <p:spPr>
          <a:xfrm>
            <a:off x="1600200" y="578579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latin typeface="Arial"/>
                <a:cs typeface="Arial"/>
              </a:rPr>
              <a:t>Demo: </a:t>
            </a:r>
            <a:r>
              <a:rPr lang="en-US" spc="-220" dirty="0">
                <a:latin typeface="Arial"/>
                <a:cs typeface="Arial"/>
              </a:rPr>
              <a:t> </a:t>
            </a:r>
            <a:r>
              <a:rPr lang="en-US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JoinClub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BE358-F260-4910-B0F8-25320240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583743"/>
            <a:ext cx="53054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6478" y="976141"/>
            <a:ext cx="7323455" cy="1544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79600"/>
              </a:lnSpc>
              <a:tabLst>
                <a:tab pos="1476375" algn="l"/>
                <a:tab pos="1694180" algn="l"/>
                <a:tab pos="4792980" algn="l"/>
              </a:tabLst>
            </a:pPr>
            <a:r>
              <a:rPr sz="4250" b="1" i="1" spc="11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4250" b="1" i="1" spc="210" dirty="0">
                <a:solidFill>
                  <a:srgbClr val="000072"/>
                </a:solidFill>
                <a:latin typeface="Arial"/>
                <a:cs typeface="Arial"/>
              </a:rPr>
              <a:t>orm		</a:t>
            </a:r>
            <a:r>
              <a:rPr sz="4250" b="1" i="1" spc="50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4250" b="1" i="1" spc="-1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4250" b="1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sin</a:t>
            </a:r>
            <a:r>
              <a:rPr sz="4250" b="1" i="1" spc="-340" dirty="0">
                <a:solidFill>
                  <a:srgbClr val="000072"/>
                </a:solidFill>
                <a:latin typeface="Arial"/>
                <a:cs typeface="Arial"/>
              </a:rPr>
              <a:t>g	</a:t>
            </a:r>
            <a:r>
              <a:rPr sz="4250" b="1" i="1" spc="90" dirty="0">
                <a:solidFill>
                  <a:srgbClr val="000072"/>
                </a:solidFill>
                <a:latin typeface="Arial"/>
                <a:cs typeface="Arial"/>
              </a:rPr>
              <a:t>Example:</a:t>
            </a:r>
            <a:r>
              <a:rPr sz="4250" b="1" i="1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4250" b="1" i="1" spc="70" dirty="0">
                <a:solidFill>
                  <a:srgbClr val="000072"/>
                </a:solidFill>
                <a:latin typeface="Arial"/>
                <a:cs typeface="Arial"/>
              </a:rPr>
              <a:t>Club	</a:t>
            </a:r>
            <a:r>
              <a:rPr sz="4250" b="1" i="1" spc="35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4250" b="1" i="1" spc="4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4250" b="1" i="1" spc="-59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4250" b="1" i="1" spc="0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4250" b="1" i="1" spc="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4250" b="1" i="1" spc="3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4250" b="1" i="1" spc="-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endParaRPr sz="42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2874664"/>
            <a:ext cx="7465059" cy="3948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action="joinaction.php"&gt;</a:t>
            </a:r>
            <a:endParaRPr sz="2050" dirty="0">
              <a:latin typeface="Courier New"/>
              <a:cs typeface="Courier New"/>
            </a:endParaRPr>
          </a:p>
          <a:p>
            <a:pPr marL="12700" marR="221678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&lt;label&gt;Full Name: &lt;input required="" name="client_name" size="25"/&gt;&lt;/label&gt;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87655" marR="125222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&lt;label&gt;Email: &lt;input required="" type="email" name="client_email" size="25" 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&lt;label&gt;Age: &lt;input type="number" title="18-65" name= "age" required="" size="6" min="18" max="65"/&gt;&lt;/label&gt;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BDE0-468A-44FC-A387-8C3EA2D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56845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5450">
              <a:lnSpc>
                <a:spcPct val="1189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Gender: &lt;label&gt;&lt;input type="radio" name="sex" value=</a:t>
            </a:r>
            <a:r>
              <a:rPr lang="en-US" sz="2050" dirty="0"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"Male" /&gt;Male &lt;/label&gt; &lt;label&gt;&lt;input type="radio" name="sex" value="Female" /&gt;Female&lt;/label&gt;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26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Sports: &lt;label&gt;&lt;input type="checkbox" name="sport[]" value="tennis"/&gt;Tennis &lt;/label&gt;</a:t>
            </a:r>
            <a:endParaRPr sz="2050" dirty="0">
              <a:latin typeface="Courier New"/>
              <a:cs typeface="Courier New"/>
            </a:endParaRPr>
          </a:p>
          <a:p>
            <a:pPr marL="425450" marR="70104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type="checkbox" name="sport[]" value="baseball"/&gt;Baseball &lt;/label&gt;</a:t>
            </a:r>
            <a:endParaRPr sz="2050" dirty="0">
              <a:latin typeface="Courier New"/>
              <a:cs typeface="Courier New"/>
            </a:endParaRPr>
          </a:p>
          <a:p>
            <a:pPr marL="425450" marR="70104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type="checkbox" name="sport[]" value="windsurf"/&gt;Wind Surfing&lt;/label&gt;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838835">
              <a:lnSpc>
                <a:spcPct val="100000"/>
              </a:lnSpc>
            </a:pPr>
            <a:endParaRPr lang="en-US" sz="1000" dirty="0"/>
          </a:p>
          <a:p>
            <a:pPr marL="83883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 Join Now 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AD87-E072-40EA-A079-D869F3B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308" y="927706"/>
            <a:ext cx="7639050" cy="4123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Che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3302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missing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incorrect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form-collected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club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manager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From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field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site/organizatio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Note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consta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PHP_EOL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(end-of-line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sequence)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4CEBC-6017-411A-AD47-74FC3684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224905" cy="589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joinaction.php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976630" marR="976630" indent="-826769" algn="just">
              <a:lnSpc>
                <a:spcPct val="115999"/>
              </a:lnSpc>
              <a:tabLst>
                <a:tab pos="49720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</a:t>
            </a:r>
            <a:r>
              <a:rPr sz="2050" spc="-29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empty($_POST[’client_name’]) || empty($_POST[’client_email’])|| empty($_POST[’age’])	||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 is_numeric($_POST[’age’])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$error=TRUE;</a:t>
            </a:r>
            <a:endParaRPr sz="2050" dirty="0">
              <a:latin typeface="Courier New"/>
              <a:cs typeface="Courier New"/>
            </a:endParaRPr>
          </a:p>
          <a:p>
            <a:pPr marL="149860" marR="2216785" indent="27495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$title="Please Go Back"; } else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require_once("email.php");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$msg="We have emailed";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$to="manager@club.com";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$subject="Club Membership";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$title="Thanks for Joining Our Club";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$cc= ’Cc: "’ .$_POST[’client_name’] .’" &lt;’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2B7E9-655E-45E7-BFA9-E96E095D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776084" cy="4426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34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$_POST[’client_email’] . ’&gt;’;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$headers =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’From: "Super Club"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&lt;service@superclub.com&gt;’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  <a:tabLst>
                <a:tab pos="235458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PHP_EOL .	$cc . PHP_EOL . ’X-Mailer: PHP-’</a:t>
            </a:r>
            <a:endParaRPr sz="2050" dirty="0">
              <a:latin typeface="Courier New"/>
              <a:cs typeface="Courier New"/>
            </a:endParaRPr>
          </a:p>
          <a:p>
            <a:pPr marL="425450" marR="2767965" indent="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phpversion() . PHP_EOL; if ( ! email_formdata($to,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$_POST[’client_email’], $subject))</a:t>
            </a:r>
            <a:endParaRPr sz="2050" dirty="0">
              <a:latin typeface="Courier New"/>
              <a:cs typeface="Courier New"/>
            </a:endParaRPr>
          </a:p>
          <a:p>
            <a:pPr marL="1803400" marR="1390015" indent="-1377950">
              <a:lnSpc>
                <a:spcPct val="118900"/>
              </a:lnSpc>
              <a:tabLst>
                <a:tab pos="8388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$msg=’&lt;span style="color: red"&gt;We failed to email&lt;/span&gt;’;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5E82C-4D18-4737-AB12-CDD6B7B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51" y="5334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7962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5381" y="1447800"/>
            <a:ext cx="7796568" cy="5287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joinclub.php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$bg="#def"; require("rfront.php");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&lt;h1&gt;&lt;?php echo $title; ?&gt;&lt;/h1&gt;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if ( isset($error) ) {?&gt;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&lt;p&gt;Sorry, the form is incomplete.&lt;/p&gt;</a:t>
            </a:r>
            <a:endParaRPr sz="2050" dirty="0">
              <a:latin typeface="Courier New"/>
              <a:cs typeface="Courier New"/>
            </a:endParaRPr>
          </a:p>
          <a:p>
            <a:pPr marL="12700" marR="1635760">
              <a:lnSpc>
                <a:spcPct val="1155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go back and fill out all the required entries.	Thank you.&lt;/p&gt;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else {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&lt;p&gt;Thank you &lt;span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 marR="94678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$_POST[’client_name’]; ?&gt;&lt;/span&gt; for joining our club.&lt;/p&gt;</a:t>
            </a:r>
            <a:endParaRPr sz="2050" dirty="0"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&lt;p&gt;&lt;?php echo $msg; ?&gt; your request to our manager,	with a copy to &lt;code style="color: blue"&gt; &lt;?php echo $_POST[’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client_email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’];?&gt;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&lt;/code&gt;.&lt;/p&gt;&lt;?php }require("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rback.php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"); ?&gt;</a:t>
            </a:r>
            <a:endParaRPr lang="en-US" sz="2050" dirty="0"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2493-5CF2-4277-9BA0-A75DD6B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88988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412" y="1708150"/>
            <a:ext cx="739330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6630" marR="1317625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name="lastname" type="text" size="15" maxlength="25"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ecom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value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inpu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trol.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pair—f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lastname=Katila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0CBA-D6D4-4884-AA23-34502174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2146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Sending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Email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from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3359" y="7243507"/>
            <a:ext cx="831215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orms-100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102350" cy="3509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email_formdata(&amp;$to, &amp;$subject,</a:t>
            </a:r>
            <a:endParaRPr sz="2050">
              <a:latin typeface="Courier New"/>
              <a:cs typeface="Courier New"/>
            </a:endParaRPr>
          </a:p>
          <a:p>
            <a:pPr marL="331851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&amp;$headers)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(mail($to, $subject, formdata(),</a:t>
            </a:r>
            <a:endParaRPr sz="2050">
              <a:latin typeface="Courier New"/>
              <a:cs typeface="Courier New"/>
            </a:endParaRPr>
          </a:p>
          <a:p>
            <a:pPr marL="152781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$headers))</a:t>
            </a:r>
            <a:endParaRPr sz="2050">
              <a:latin typeface="Courier New"/>
              <a:cs typeface="Courier New"/>
            </a:endParaRPr>
          </a:p>
          <a:p>
            <a:pPr marL="287655" marR="3333750">
              <a:lnSpc>
                <a:spcPct val="118900"/>
              </a:lnSpc>
              <a:tabLst>
                <a:tab pos="701040" algn="l"/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return TRUE;	} return FALSE;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b="1" spc="80" dirty="0">
                <a:solidFill>
                  <a:srgbClr val="000072"/>
                </a:solidFill>
                <a:latin typeface="Arial"/>
                <a:cs typeface="Arial"/>
              </a:rPr>
              <a:t>mail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($to, $subject, $body [, mail headers ])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C2B6-9C88-457B-98C6-82358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2874-F3B7-467A-8EA4-658FB7B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70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950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51333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255B-2D9D-4E61-A22F-8B0E5A2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F38FA-7CF9-4A02-8410-8B2AEA48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" y="1951339"/>
            <a:ext cx="8507325" cy="293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B0BDB-4BC2-4627-BF19-B672DA52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1" y="5303750"/>
            <a:ext cx="6598998" cy="169141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30262" y="1681354"/>
            <a:ext cx="3535718" cy="4520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20265" indent="0">
              <a:lnSpc>
                <a:spcPct val="145000"/>
              </a:lnSpc>
              <a:buNone/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count($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 empty($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lang="en-US" sz="185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45000"/>
              </a:lnSpc>
              <a:buNone/>
            </a:pP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[$n])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array_keys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array_values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array_pop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array_push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($ar,$e1,$e2,...)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array_unshift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array_reverse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ksort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krsort</a:t>
            </a:r>
            <a:endParaRPr lang="en-US"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864" y="1808227"/>
            <a:ext cx="4386580" cy="4735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endParaRPr sz="1850" dirty="0">
              <a:latin typeface="Courier New"/>
              <a:cs typeface="Courier New"/>
            </a:endParaRPr>
          </a:p>
          <a:p>
            <a:pPr marL="12700" marR="1357630" indent="0">
              <a:lnSpc>
                <a:spcPct val="145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tru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Deletes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dirty="0">
                <a:solidFill>
                  <a:srgbClr val="000072"/>
                </a:solidFill>
                <a:latin typeface="Arial"/>
                <a:cs typeface="Arial"/>
              </a:rPr>
              <a:t>Inserts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 marL="12700" marR="1505585">
              <a:lnSpc>
                <a:spcPct val="145000"/>
              </a:lnSpc>
            </a:pP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eginning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1850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 dirty="0"/>
          </a:p>
          <a:p>
            <a:pPr marL="12700" marR="12700">
              <a:lnSpc>
                <a:spcPct val="120800"/>
              </a:lnSpc>
            </a:pP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Sorts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increasing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decreas-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order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AA47-7BD3-47F0-A3B5-2398DEF182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1674126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74925">
              <a:lnSpc>
                <a:spcPct val="100000"/>
              </a:lnSpc>
            </a:pP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13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ops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43870"/>
            <a:ext cx="6087745" cy="702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displays 0 to 9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 ($i = 0; $i &lt; 10; $i++) { echo "$i\n"; 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4288480"/>
            <a:ext cx="6273838" cy="2520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 { echo "$i\n"; $i--; } while ($i);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reset($arr);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while ( list($key, $val) = each($arr) 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56324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/* go through array */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reset($arr);</a:t>
            </a:r>
            <a:endParaRPr sz="205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93351"/>
              </p:ext>
            </p:extLst>
          </p:nvPr>
        </p:nvGraphicFramePr>
        <p:xfrm>
          <a:off x="1117562" y="2834669"/>
          <a:ext cx="6273838" cy="147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6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$i=30;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4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$i=50;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"$i\n";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$i--;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A3F1D9-2660-408B-B8D0-4C0D2C3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09664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Request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Ex</a:t>
            </a:r>
            <a:r>
              <a:rPr sz="2950" b="1" spc="22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osed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8166138" cy="451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empty($_REQUEST) ) // if not empty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echo "&lt;pre&gt;";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foreach($_REQUEST as $key =&gt; $val)</a:t>
            </a:r>
            <a:endParaRPr sz="2050" dirty="0">
              <a:latin typeface="Courier New"/>
              <a:cs typeface="Courier New"/>
            </a:endParaRPr>
          </a:p>
          <a:p>
            <a:pPr marL="838835" marR="2216785" indent="-55118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 is_array($val) ) echo " $key = ",</a:t>
            </a:r>
            <a:endParaRPr sz="2050" dirty="0">
              <a:latin typeface="Courier New"/>
              <a:cs typeface="Courier New"/>
            </a:endParaRPr>
          </a:p>
          <a:p>
            <a:pPr marL="563245" marR="287655" indent="96393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implode(", ", $val), "\n\n"; else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 $key = $val\n\n";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"&lt;/pre&gt;";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"&lt;p&gt;Warning: No input data.&lt;/p&gt;";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970-69A8-4073-907C-77E612C7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3ABFEFE-3B36-41AE-967C-BAC39A8611B1}"/>
              </a:ext>
            </a:extLst>
          </p:cNvPr>
          <p:cNvSpPr txBox="1"/>
          <p:nvPr/>
        </p:nvSpPr>
        <p:spPr>
          <a:xfrm>
            <a:off x="1130262" y="6248400"/>
            <a:ext cx="295592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ShowRequest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EC5E-B897-4922-9E78-6A335399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402EC-5C7E-400E-9B4E-0F8DBBFA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75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924F4-81AE-4F54-8DE9-B40AAD4D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03" y="1371600"/>
            <a:ext cx="6543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29984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Field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Placeholder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913880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for="so"&gt;Social Security No.:&lt;/label&gt;</a:t>
            </a:r>
            <a:endParaRPr sz="2050">
              <a:latin typeface="Courier New"/>
              <a:cs typeface="Courier New"/>
            </a:endParaRPr>
          </a:p>
          <a:p>
            <a:pPr marL="976630" marR="12700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id="so" name="ss" placeholder="xxx-xx-xxxx" required="true"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5633257"/>
            <a:ext cx="295592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Placeholder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6EB69D-2701-413A-88B1-5F2F9D02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BAA7A-B39F-4C55-BBB3-7B129EC2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120519"/>
            <a:ext cx="3863608" cy="2178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0390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textarea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400" y="1447800"/>
            <a:ext cx="7327265" cy="51250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for="c"&gt;We welcome your comments:&lt;/label&gt;&lt;br/&gt;</a:t>
            </a:r>
            <a:endParaRPr sz="2050" dirty="0"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&lt;textarea id="c" name="feedback" rows="4" cols="40"&gt; Tell us what you really think, please.&lt;/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textarea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TextArea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6EAB-16A4-4EAE-8E5B-0AA34303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721D7-703D-44D6-A440-CE397A8D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3" y="2689306"/>
            <a:ext cx="3481388" cy="2878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2315</TotalTime>
  <Words>7445</Words>
  <Application>Microsoft Office PowerPoint</Application>
  <PresentationFormat>Custom</PresentationFormat>
  <Paragraphs>915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CMTT10</vt:lpstr>
      <vt:lpstr>Arial</vt:lpstr>
      <vt:lpstr>Calibri</vt:lpstr>
      <vt:lpstr>Consolas</vt:lpstr>
      <vt:lpstr>Courier New</vt:lpstr>
      <vt:lpstr>Franklin Gothic Book</vt:lpstr>
      <vt:lpstr>Wingdings</vt:lpstr>
      <vt:lpstr>Crop</vt:lpstr>
      <vt:lpstr>PowerPoint Presentation</vt:lpstr>
      <vt:lpstr>Form Processing</vt:lpstr>
      <vt:lpstr>A Simple Form</vt:lpstr>
      <vt:lpstr>A Simple Form</vt:lpstr>
      <vt:lpstr>Basic Input Elements</vt:lpstr>
      <vt:lpstr>General Form of form</vt:lpstr>
      <vt:lpstr>Text Input</vt:lpstr>
      <vt:lpstr>Text Field with Placeholder</vt:lpstr>
      <vt:lpstr>textarea</vt:lpstr>
      <vt:lpstr>Input in Standard Formats</vt:lpstr>
      <vt:lpstr>Additional Input Formats</vt:lpstr>
      <vt:lpstr>Sample Input Fields</vt:lpstr>
      <vt:lpstr>User Choices and Selections Radio Buttons</vt:lpstr>
      <vt:lpstr>Checkboxes</vt:lpstr>
      <vt:lpstr>Pull-Down Menus</vt:lpstr>
      <vt:lpstr>Menu Option Grouping</vt:lpstr>
      <vt:lpstr>Menu Option Grouping</vt:lpstr>
      <vt:lpstr>Form Submission</vt:lpstr>
      <vt:lpstr>Form enctype</vt:lpstr>
      <vt:lpstr>Example application/x-www-form-urlencoded</vt:lpstr>
      <vt:lpstr>Example multipart/form-data</vt:lpstr>
      <vt:lpstr>submit Buttons</vt:lpstr>
      <vt:lpstr>File Uploading</vt:lpstr>
      <vt:lpstr>File Uploading</vt:lpstr>
      <vt:lpstr>Other input Elements</vt:lpstr>
      <vt:lpstr>Input Validation Patterns</vt:lpstr>
      <vt:lpstr>Layout and Styling of Forms</vt:lpstr>
      <vt:lpstr>Grouping Form Entries</vt:lpstr>
      <vt:lpstr>Tabular Form Layout</vt:lpstr>
      <vt:lpstr>Shopping Cart Form</vt:lpstr>
      <vt:lpstr>Shopping Cart Form</vt:lpstr>
      <vt:lpstr>Forms and HTTP</vt:lpstr>
      <vt:lpstr>HTTP Message Format</vt:lpstr>
      <vt:lpstr>The Query Line</vt:lpstr>
      <vt:lpstr>The Response Line</vt:lpstr>
      <vt:lpstr>The POST Query</vt:lpstr>
      <vt:lpstr>Data Posting via GET Queries</vt:lpstr>
      <vt:lpstr>Formdata Security and HTTPS</vt:lpstr>
      <vt:lpstr>Form Processing Overview</vt:lpstr>
      <vt:lpstr>CGI Data Flow</vt:lpstr>
      <vt:lpstr>PowerPoint Presentation</vt:lpstr>
      <vt:lpstr>PHP Advantages</vt:lpstr>
      <vt:lpstr>PHP Scripting Overview</vt:lpstr>
      <vt:lpstr>PHP Interpreter</vt:lpstr>
      <vt:lpstr>PowerPoint Presentation</vt:lpstr>
      <vt:lpstr>PHP Sandbox http://sandbox.onlinephpfunctions.com/</vt:lpstr>
      <vt:lpstr>PowerPoint Presentation</vt:lpstr>
      <vt:lpstr>PowerPoint Presentation</vt:lpstr>
      <vt:lpstr>PHP Page Template</vt:lpstr>
      <vt:lpstr>PowerPoint Presentation</vt:lpstr>
      <vt:lpstr>PHP Conditionals</vt:lpstr>
      <vt:lpstr>PHP Test Expressions</vt:lpstr>
      <vt:lpstr>PHP-Defined Navbar</vt:lpstr>
      <vt:lpstr>PHP-Defined Navbar</vt:lpstr>
      <vt:lpstr>Strings in PHP</vt:lpstr>
      <vt:lpstr>PHP String Functions</vt:lpstr>
      <vt:lpstr>Arrays in PHP</vt:lpstr>
      <vt:lpstr>PowerPoint Presentation</vt:lpstr>
      <vt:lpstr>PowerPoint Presentation</vt:lpstr>
      <vt:lpstr>Getting Started with Form Processing</vt:lpstr>
      <vt:lpstr>PowerPoint Presentation</vt:lpstr>
      <vt:lpstr>PowerPoint Presentation</vt:lpstr>
      <vt:lpstr>Joining a Club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Response Page</vt:lpstr>
      <vt:lpstr>Sending Email from PHP</vt:lpstr>
      <vt:lpstr>Response Page</vt:lpstr>
      <vt:lpstr>PHP Array Functions</vt:lpstr>
      <vt:lpstr>Loops in PHP</vt:lpstr>
      <vt:lpstr>HTTP Request Data Exposed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37</cp:revision>
  <dcterms:created xsi:type="dcterms:W3CDTF">2013-09-09T16:49:14Z</dcterms:created>
  <dcterms:modified xsi:type="dcterms:W3CDTF">2019-11-11T05:52:01Z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