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0" r:id="rId7"/>
    <p:sldId id="261" r:id="rId8"/>
    <p:sldId id="262" r:id="rId9"/>
    <p:sldId id="263" r:id="rId10"/>
    <p:sldId id="264" r:id="rId11"/>
    <p:sldId id="267" r:id="rId12"/>
    <p:sldId id="268" r:id="rId13"/>
    <p:sldId id="269"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8" d="100"/>
          <a:sy n="98" d="100"/>
        </p:scale>
        <p:origin x="11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86643F-E53C-4603-85D2-9BA60314953E}" type="doc">
      <dgm:prSet loTypeId="urn:microsoft.com/office/officeart/2005/8/layout/hierarchy2" loCatId="hierarchy" qsTypeId="urn:microsoft.com/office/officeart/2005/8/quickstyle/simple2" qsCatId="simple" csTypeId="urn:microsoft.com/office/officeart/2005/8/colors/accent0_1" csCatId="mainScheme" phldr="1"/>
      <dgm:spPr/>
      <dgm:t>
        <a:bodyPr/>
        <a:lstStyle/>
        <a:p>
          <a:pPr latinLnBrk="1"/>
          <a:endParaRPr lang="ko-KR" altLang="en-US"/>
        </a:p>
      </dgm:t>
    </dgm:pt>
    <dgm:pt modelId="{EE5DA8B7-1AFB-49AA-8C36-A42280055BF4}">
      <dgm:prSet phldrT="[텍스트]"/>
      <dgm:spPr/>
      <dgm:t>
        <a:bodyPr/>
        <a:lstStyle/>
        <a:p>
          <a:pPr latinLnBrk="1"/>
          <a:r>
            <a:rPr lang="en-US" altLang="ko-KR" dirty="0"/>
            <a:t>start</a:t>
          </a:r>
          <a:endParaRPr lang="ko-KR" altLang="en-US" dirty="0"/>
        </a:p>
      </dgm:t>
    </dgm:pt>
    <dgm:pt modelId="{F69DB279-54DE-4025-A78C-77B6109D03A2}" type="parTrans" cxnId="{5A5CF3A8-92D5-4E8E-8F70-8CFE0CDC10EA}">
      <dgm:prSet/>
      <dgm:spPr/>
      <dgm:t>
        <a:bodyPr/>
        <a:lstStyle/>
        <a:p>
          <a:pPr latinLnBrk="1"/>
          <a:endParaRPr lang="ko-KR" altLang="en-US"/>
        </a:p>
      </dgm:t>
    </dgm:pt>
    <dgm:pt modelId="{DF026AE3-B5FF-49CF-AB05-E871C8CF1E80}" type="sibTrans" cxnId="{5A5CF3A8-92D5-4E8E-8F70-8CFE0CDC10EA}">
      <dgm:prSet/>
      <dgm:spPr/>
      <dgm:t>
        <a:bodyPr/>
        <a:lstStyle/>
        <a:p>
          <a:pPr latinLnBrk="1"/>
          <a:endParaRPr lang="ko-KR" altLang="en-US"/>
        </a:p>
      </dgm:t>
    </dgm:pt>
    <dgm:pt modelId="{394896D1-C65A-423D-9445-3E46D392B3D8}">
      <dgm:prSet phldrT="[텍스트]"/>
      <dgm:spPr/>
      <dgm:t>
        <a:bodyPr/>
        <a:lstStyle/>
        <a:p>
          <a:pPr latinLnBrk="1"/>
          <a:r>
            <a:rPr lang="en-US" altLang="ko-KR" dirty="0"/>
            <a:t>Man</a:t>
          </a:r>
          <a:endParaRPr lang="ko-KR" altLang="en-US" dirty="0"/>
        </a:p>
      </dgm:t>
    </dgm:pt>
    <dgm:pt modelId="{4E4A4479-87A1-4BA7-BE84-D237F3A856C6}" type="parTrans" cxnId="{3E9EAF5A-5DBB-4F0C-B2D9-589E3417E857}">
      <dgm:prSet/>
      <dgm:spPr/>
      <dgm:t>
        <a:bodyPr/>
        <a:lstStyle/>
        <a:p>
          <a:pPr latinLnBrk="1"/>
          <a:endParaRPr lang="ko-KR" altLang="en-US"/>
        </a:p>
      </dgm:t>
    </dgm:pt>
    <dgm:pt modelId="{AC4430EA-E1C5-48DC-902A-E5BC4FC7EDC2}" type="sibTrans" cxnId="{3E9EAF5A-5DBB-4F0C-B2D9-589E3417E857}">
      <dgm:prSet/>
      <dgm:spPr/>
      <dgm:t>
        <a:bodyPr/>
        <a:lstStyle/>
        <a:p>
          <a:pPr latinLnBrk="1"/>
          <a:endParaRPr lang="ko-KR" altLang="en-US"/>
        </a:p>
      </dgm:t>
    </dgm:pt>
    <dgm:pt modelId="{DBB95828-F591-4340-BF34-AD67BC6F25D4}">
      <dgm:prSet phldrT="[텍스트]"/>
      <dgm:spPr/>
      <dgm:t>
        <a:bodyPr/>
        <a:lstStyle/>
        <a:p>
          <a:pPr latinLnBrk="1"/>
          <a:r>
            <a:rPr lang="en-US" altLang="ko-KR" dirty="0"/>
            <a:t>youtuber</a:t>
          </a:r>
          <a:endParaRPr lang="ko-KR" altLang="en-US" dirty="0"/>
        </a:p>
      </dgm:t>
    </dgm:pt>
    <dgm:pt modelId="{01E96330-12FA-4CD8-9C3A-77BA952040EE}" type="parTrans" cxnId="{EAD17987-F596-49DF-9013-B61C17F1DD59}">
      <dgm:prSet/>
      <dgm:spPr/>
      <dgm:t>
        <a:bodyPr/>
        <a:lstStyle/>
        <a:p>
          <a:pPr latinLnBrk="1"/>
          <a:endParaRPr lang="ko-KR" altLang="en-US"/>
        </a:p>
      </dgm:t>
    </dgm:pt>
    <dgm:pt modelId="{EBE38A53-8FD3-43BE-B8D7-743ACC33C573}" type="sibTrans" cxnId="{EAD17987-F596-49DF-9013-B61C17F1DD59}">
      <dgm:prSet/>
      <dgm:spPr/>
      <dgm:t>
        <a:bodyPr/>
        <a:lstStyle/>
        <a:p>
          <a:pPr latinLnBrk="1"/>
          <a:endParaRPr lang="ko-KR" altLang="en-US"/>
        </a:p>
      </dgm:t>
    </dgm:pt>
    <dgm:pt modelId="{DFF62B01-86CA-4853-B11C-15FC5635975B}">
      <dgm:prSet phldrT="[텍스트]"/>
      <dgm:spPr/>
      <dgm:t>
        <a:bodyPr/>
        <a:lstStyle/>
        <a:p>
          <a:pPr latinLnBrk="1"/>
          <a:r>
            <a:rPr lang="en-US" altLang="ko-KR" dirty="0"/>
            <a:t>…</a:t>
          </a:r>
          <a:endParaRPr lang="ko-KR" altLang="en-US" dirty="0"/>
        </a:p>
      </dgm:t>
    </dgm:pt>
    <dgm:pt modelId="{DAC7B081-C994-4E11-B50C-FE65E146285D}" type="parTrans" cxnId="{7D022D5D-F24D-4EA7-87E3-D95CB44B2003}">
      <dgm:prSet/>
      <dgm:spPr/>
      <dgm:t>
        <a:bodyPr/>
        <a:lstStyle/>
        <a:p>
          <a:pPr latinLnBrk="1"/>
          <a:endParaRPr lang="ko-KR" altLang="en-US"/>
        </a:p>
      </dgm:t>
    </dgm:pt>
    <dgm:pt modelId="{CD56C3CE-FD9B-4F47-8F45-CB4CDE63F47A}" type="sibTrans" cxnId="{7D022D5D-F24D-4EA7-87E3-D95CB44B2003}">
      <dgm:prSet/>
      <dgm:spPr/>
      <dgm:t>
        <a:bodyPr/>
        <a:lstStyle/>
        <a:p>
          <a:pPr latinLnBrk="1"/>
          <a:endParaRPr lang="ko-KR" altLang="en-US"/>
        </a:p>
      </dgm:t>
    </dgm:pt>
    <dgm:pt modelId="{2E6D448C-7B94-4251-9CA7-8C4D160E26F4}">
      <dgm:prSet phldrT="[텍스트]"/>
      <dgm:spPr/>
      <dgm:t>
        <a:bodyPr/>
        <a:lstStyle/>
        <a:p>
          <a:pPr latinLnBrk="1"/>
          <a:r>
            <a:rPr lang="en-US" altLang="ko-KR" dirty="0"/>
            <a:t>Woman</a:t>
          </a:r>
          <a:endParaRPr lang="ko-KR" altLang="en-US" dirty="0"/>
        </a:p>
      </dgm:t>
    </dgm:pt>
    <dgm:pt modelId="{B233B339-9C5F-463E-85F0-00E11056CD6B}" type="parTrans" cxnId="{A02C7710-A9FF-4B92-AB3E-EFADFB0D18C9}">
      <dgm:prSet/>
      <dgm:spPr/>
      <dgm:t>
        <a:bodyPr/>
        <a:lstStyle/>
        <a:p>
          <a:pPr latinLnBrk="1"/>
          <a:endParaRPr lang="ko-KR" altLang="en-US"/>
        </a:p>
      </dgm:t>
    </dgm:pt>
    <dgm:pt modelId="{5BCDC753-DCC5-47A7-82A7-54C208696786}" type="sibTrans" cxnId="{A02C7710-A9FF-4B92-AB3E-EFADFB0D18C9}">
      <dgm:prSet/>
      <dgm:spPr/>
      <dgm:t>
        <a:bodyPr/>
        <a:lstStyle/>
        <a:p>
          <a:pPr latinLnBrk="1"/>
          <a:endParaRPr lang="ko-KR" altLang="en-US"/>
        </a:p>
      </dgm:t>
    </dgm:pt>
    <dgm:pt modelId="{6FB63DEF-590E-4C54-918E-609442F24C8B}">
      <dgm:prSet phldrT="[텍스트]"/>
      <dgm:spPr/>
      <dgm:t>
        <a:bodyPr/>
        <a:lstStyle/>
        <a:p>
          <a:pPr latinLnBrk="1"/>
          <a:r>
            <a:rPr lang="en-US" altLang="ko-KR" dirty="0"/>
            <a:t>…</a:t>
          </a:r>
          <a:endParaRPr lang="ko-KR" altLang="en-US" dirty="0"/>
        </a:p>
      </dgm:t>
    </dgm:pt>
    <dgm:pt modelId="{129C8D07-54D9-4B90-9949-7EE1E409A552}" type="parTrans" cxnId="{548E01BC-0700-4474-B111-DCC14A2115C3}">
      <dgm:prSet/>
      <dgm:spPr/>
      <dgm:t>
        <a:bodyPr/>
        <a:lstStyle/>
        <a:p>
          <a:pPr latinLnBrk="1"/>
          <a:endParaRPr lang="ko-KR" altLang="en-US"/>
        </a:p>
      </dgm:t>
    </dgm:pt>
    <dgm:pt modelId="{F33F4E0E-EF07-4216-83ED-9360EEE7783B}" type="sibTrans" cxnId="{548E01BC-0700-4474-B111-DCC14A2115C3}">
      <dgm:prSet/>
      <dgm:spPr/>
      <dgm:t>
        <a:bodyPr/>
        <a:lstStyle/>
        <a:p>
          <a:pPr latinLnBrk="1"/>
          <a:endParaRPr lang="ko-KR" altLang="en-US"/>
        </a:p>
      </dgm:t>
    </dgm:pt>
    <dgm:pt modelId="{DEFF9832-B8B8-4998-BEB4-E9DA9B7670F6}">
      <dgm:prSet phldrT="[텍스트]"/>
      <dgm:spPr/>
      <dgm:t>
        <a:bodyPr/>
        <a:lstStyle/>
        <a:p>
          <a:pPr latinLnBrk="1"/>
          <a:r>
            <a:rPr lang="en-US" altLang="ko-KR" dirty="0"/>
            <a:t>…</a:t>
          </a:r>
          <a:endParaRPr lang="ko-KR" altLang="en-US" dirty="0"/>
        </a:p>
      </dgm:t>
    </dgm:pt>
    <dgm:pt modelId="{89EB499D-C076-4E63-BE4B-FB3ACB0E2166}" type="parTrans" cxnId="{77E0DEF4-0829-4A1B-B967-971F6FD2CDE0}">
      <dgm:prSet/>
      <dgm:spPr/>
      <dgm:t>
        <a:bodyPr/>
        <a:lstStyle/>
        <a:p>
          <a:pPr latinLnBrk="1"/>
          <a:endParaRPr lang="ko-KR" altLang="en-US"/>
        </a:p>
      </dgm:t>
    </dgm:pt>
    <dgm:pt modelId="{F0C62C1B-C586-47F7-B64F-B56371CC849D}" type="sibTrans" cxnId="{77E0DEF4-0829-4A1B-B967-971F6FD2CDE0}">
      <dgm:prSet/>
      <dgm:spPr/>
      <dgm:t>
        <a:bodyPr/>
        <a:lstStyle/>
        <a:p>
          <a:pPr latinLnBrk="1"/>
          <a:endParaRPr lang="ko-KR" altLang="en-US"/>
        </a:p>
      </dgm:t>
    </dgm:pt>
    <dgm:pt modelId="{1CD8BED9-DD83-4ACE-9BDA-9BFABCA01223}" type="pres">
      <dgm:prSet presAssocID="{3C86643F-E53C-4603-85D2-9BA60314953E}" presName="diagram" presStyleCnt="0">
        <dgm:presLayoutVars>
          <dgm:chPref val="1"/>
          <dgm:dir/>
          <dgm:animOne val="branch"/>
          <dgm:animLvl val="lvl"/>
          <dgm:resizeHandles val="exact"/>
        </dgm:presLayoutVars>
      </dgm:prSet>
      <dgm:spPr/>
    </dgm:pt>
    <dgm:pt modelId="{09FB1EAB-847D-491F-BC69-BC317402F3D3}" type="pres">
      <dgm:prSet presAssocID="{EE5DA8B7-1AFB-49AA-8C36-A42280055BF4}" presName="root1" presStyleCnt="0"/>
      <dgm:spPr/>
    </dgm:pt>
    <dgm:pt modelId="{36C41A90-AABA-433C-8DE1-020C77D14D09}" type="pres">
      <dgm:prSet presAssocID="{EE5DA8B7-1AFB-49AA-8C36-A42280055BF4}" presName="LevelOneTextNode" presStyleLbl="node0" presStyleIdx="0" presStyleCnt="1">
        <dgm:presLayoutVars>
          <dgm:chPref val="3"/>
        </dgm:presLayoutVars>
      </dgm:prSet>
      <dgm:spPr/>
    </dgm:pt>
    <dgm:pt modelId="{972DA966-6F99-4588-AE11-1414787CF1FA}" type="pres">
      <dgm:prSet presAssocID="{EE5DA8B7-1AFB-49AA-8C36-A42280055BF4}" presName="level2hierChild" presStyleCnt="0"/>
      <dgm:spPr/>
    </dgm:pt>
    <dgm:pt modelId="{1898493F-BBEA-4814-8CF9-805441631582}" type="pres">
      <dgm:prSet presAssocID="{4E4A4479-87A1-4BA7-BE84-D237F3A856C6}" presName="conn2-1" presStyleLbl="parChTrans1D2" presStyleIdx="0" presStyleCnt="2"/>
      <dgm:spPr/>
    </dgm:pt>
    <dgm:pt modelId="{EA356017-908E-4B23-9C0C-71880033D3ED}" type="pres">
      <dgm:prSet presAssocID="{4E4A4479-87A1-4BA7-BE84-D237F3A856C6}" presName="connTx" presStyleLbl="parChTrans1D2" presStyleIdx="0" presStyleCnt="2"/>
      <dgm:spPr/>
    </dgm:pt>
    <dgm:pt modelId="{39757EDE-13D8-4827-A912-2CA709143213}" type="pres">
      <dgm:prSet presAssocID="{394896D1-C65A-423D-9445-3E46D392B3D8}" presName="root2" presStyleCnt="0"/>
      <dgm:spPr/>
    </dgm:pt>
    <dgm:pt modelId="{685FCCE0-0B4D-431F-9C03-3ECBFF20A24A}" type="pres">
      <dgm:prSet presAssocID="{394896D1-C65A-423D-9445-3E46D392B3D8}" presName="LevelTwoTextNode" presStyleLbl="node2" presStyleIdx="0" presStyleCnt="2">
        <dgm:presLayoutVars>
          <dgm:chPref val="3"/>
        </dgm:presLayoutVars>
      </dgm:prSet>
      <dgm:spPr/>
    </dgm:pt>
    <dgm:pt modelId="{1EC25CE9-47DA-43F4-8279-D6A7DA821C13}" type="pres">
      <dgm:prSet presAssocID="{394896D1-C65A-423D-9445-3E46D392B3D8}" presName="level3hierChild" presStyleCnt="0"/>
      <dgm:spPr/>
    </dgm:pt>
    <dgm:pt modelId="{656CE647-0334-4BFA-A364-84DC8DDC26FB}" type="pres">
      <dgm:prSet presAssocID="{01E96330-12FA-4CD8-9C3A-77BA952040EE}" presName="conn2-1" presStyleLbl="parChTrans1D3" presStyleIdx="0" presStyleCnt="4"/>
      <dgm:spPr/>
    </dgm:pt>
    <dgm:pt modelId="{F66FCA16-D1C5-4F19-A1ED-6FB56B37CF7E}" type="pres">
      <dgm:prSet presAssocID="{01E96330-12FA-4CD8-9C3A-77BA952040EE}" presName="connTx" presStyleLbl="parChTrans1D3" presStyleIdx="0" presStyleCnt="4"/>
      <dgm:spPr/>
    </dgm:pt>
    <dgm:pt modelId="{C1E09038-ABEA-4E01-A6BD-03AD2F99C820}" type="pres">
      <dgm:prSet presAssocID="{DBB95828-F591-4340-BF34-AD67BC6F25D4}" presName="root2" presStyleCnt="0"/>
      <dgm:spPr/>
    </dgm:pt>
    <dgm:pt modelId="{94EEE6AB-4D1F-410B-9F7B-CADBD0E57FCC}" type="pres">
      <dgm:prSet presAssocID="{DBB95828-F591-4340-BF34-AD67BC6F25D4}" presName="LevelTwoTextNode" presStyleLbl="node3" presStyleIdx="0" presStyleCnt="4">
        <dgm:presLayoutVars>
          <dgm:chPref val="3"/>
        </dgm:presLayoutVars>
      </dgm:prSet>
      <dgm:spPr/>
    </dgm:pt>
    <dgm:pt modelId="{51BDD3EF-6006-4648-9947-885A8AB6D1A7}" type="pres">
      <dgm:prSet presAssocID="{DBB95828-F591-4340-BF34-AD67BC6F25D4}" presName="level3hierChild" presStyleCnt="0"/>
      <dgm:spPr/>
    </dgm:pt>
    <dgm:pt modelId="{C985A4D1-AFE7-4640-B050-4BA6D15B8E05}" type="pres">
      <dgm:prSet presAssocID="{DAC7B081-C994-4E11-B50C-FE65E146285D}" presName="conn2-1" presStyleLbl="parChTrans1D3" presStyleIdx="1" presStyleCnt="4"/>
      <dgm:spPr/>
    </dgm:pt>
    <dgm:pt modelId="{DBE3E180-24AA-4913-8875-45ADADECB977}" type="pres">
      <dgm:prSet presAssocID="{DAC7B081-C994-4E11-B50C-FE65E146285D}" presName="connTx" presStyleLbl="parChTrans1D3" presStyleIdx="1" presStyleCnt="4"/>
      <dgm:spPr/>
    </dgm:pt>
    <dgm:pt modelId="{3D279456-1606-4435-9E00-E706B20A0D62}" type="pres">
      <dgm:prSet presAssocID="{DFF62B01-86CA-4853-B11C-15FC5635975B}" presName="root2" presStyleCnt="0"/>
      <dgm:spPr/>
    </dgm:pt>
    <dgm:pt modelId="{5BCD63BA-67DE-4A42-AED8-CEA1A8EE637C}" type="pres">
      <dgm:prSet presAssocID="{DFF62B01-86CA-4853-B11C-15FC5635975B}" presName="LevelTwoTextNode" presStyleLbl="node3" presStyleIdx="1" presStyleCnt="4">
        <dgm:presLayoutVars>
          <dgm:chPref val="3"/>
        </dgm:presLayoutVars>
      </dgm:prSet>
      <dgm:spPr/>
    </dgm:pt>
    <dgm:pt modelId="{D976AD6F-02AA-43D2-ACCA-080BC799F185}" type="pres">
      <dgm:prSet presAssocID="{DFF62B01-86CA-4853-B11C-15FC5635975B}" presName="level3hierChild" presStyleCnt="0"/>
      <dgm:spPr/>
    </dgm:pt>
    <dgm:pt modelId="{742038ED-E824-4382-AFA3-D9C1BC6E7309}" type="pres">
      <dgm:prSet presAssocID="{B233B339-9C5F-463E-85F0-00E11056CD6B}" presName="conn2-1" presStyleLbl="parChTrans1D2" presStyleIdx="1" presStyleCnt="2"/>
      <dgm:spPr/>
    </dgm:pt>
    <dgm:pt modelId="{06F820C0-568A-4F5B-93EF-F4FBE269E94A}" type="pres">
      <dgm:prSet presAssocID="{B233B339-9C5F-463E-85F0-00E11056CD6B}" presName="connTx" presStyleLbl="parChTrans1D2" presStyleIdx="1" presStyleCnt="2"/>
      <dgm:spPr/>
    </dgm:pt>
    <dgm:pt modelId="{8FCA211B-90FA-4B3A-8567-5465A5E0187F}" type="pres">
      <dgm:prSet presAssocID="{2E6D448C-7B94-4251-9CA7-8C4D160E26F4}" presName="root2" presStyleCnt="0"/>
      <dgm:spPr/>
    </dgm:pt>
    <dgm:pt modelId="{37E61430-9F3E-4D13-A1FD-44B477D82963}" type="pres">
      <dgm:prSet presAssocID="{2E6D448C-7B94-4251-9CA7-8C4D160E26F4}" presName="LevelTwoTextNode" presStyleLbl="node2" presStyleIdx="1" presStyleCnt="2">
        <dgm:presLayoutVars>
          <dgm:chPref val="3"/>
        </dgm:presLayoutVars>
      </dgm:prSet>
      <dgm:spPr/>
    </dgm:pt>
    <dgm:pt modelId="{561FE13C-AA23-495B-AD20-E6F0BE511468}" type="pres">
      <dgm:prSet presAssocID="{2E6D448C-7B94-4251-9CA7-8C4D160E26F4}" presName="level3hierChild" presStyleCnt="0"/>
      <dgm:spPr/>
    </dgm:pt>
    <dgm:pt modelId="{D82B767D-0011-46D6-A1F0-D0CA3A69F954}" type="pres">
      <dgm:prSet presAssocID="{129C8D07-54D9-4B90-9949-7EE1E409A552}" presName="conn2-1" presStyleLbl="parChTrans1D3" presStyleIdx="2" presStyleCnt="4"/>
      <dgm:spPr/>
    </dgm:pt>
    <dgm:pt modelId="{69ECD6FA-A6BB-410F-AD80-3EDA6A6238E1}" type="pres">
      <dgm:prSet presAssocID="{129C8D07-54D9-4B90-9949-7EE1E409A552}" presName="connTx" presStyleLbl="parChTrans1D3" presStyleIdx="2" presStyleCnt="4"/>
      <dgm:spPr/>
    </dgm:pt>
    <dgm:pt modelId="{96185B62-AA0F-47D5-A5BB-F7514197AB90}" type="pres">
      <dgm:prSet presAssocID="{6FB63DEF-590E-4C54-918E-609442F24C8B}" presName="root2" presStyleCnt="0"/>
      <dgm:spPr/>
    </dgm:pt>
    <dgm:pt modelId="{CBE0BC1B-74C7-4EF6-B2F3-B77BA53A064F}" type="pres">
      <dgm:prSet presAssocID="{6FB63DEF-590E-4C54-918E-609442F24C8B}" presName="LevelTwoTextNode" presStyleLbl="node3" presStyleIdx="2" presStyleCnt="4">
        <dgm:presLayoutVars>
          <dgm:chPref val="3"/>
        </dgm:presLayoutVars>
      </dgm:prSet>
      <dgm:spPr/>
    </dgm:pt>
    <dgm:pt modelId="{914F4B0A-6D25-442F-B36D-B0587CA7456A}" type="pres">
      <dgm:prSet presAssocID="{6FB63DEF-590E-4C54-918E-609442F24C8B}" presName="level3hierChild" presStyleCnt="0"/>
      <dgm:spPr/>
    </dgm:pt>
    <dgm:pt modelId="{55BE0BAB-37D8-4F1F-A9D5-D95CE825DFD9}" type="pres">
      <dgm:prSet presAssocID="{89EB499D-C076-4E63-BE4B-FB3ACB0E2166}" presName="conn2-1" presStyleLbl="parChTrans1D3" presStyleIdx="3" presStyleCnt="4"/>
      <dgm:spPr/>
    </dgm:pt>
    <dgm:pt modelId="{B4B6EFA6-39E7-43A2-896B-5B53E43A81DA}" type="pres">
      <dgm:prSet presAssocID="{89EB499D-C076-4E63-BE4B-FB3ACB0E2166}" presName="connTx" presStyleLbl="parChTrans1D3" presStyleIdx="3" presStyleCnt="4"/>
      <dgm:spPr/>
    </dgm:pt>
    <dgm:pt modelId="{E84D76CE-6BA6-4A28-853E-1D99AD69DA79}" type="pres">
      <dgm:prSet presAssocID="{DEFF9832-B8B8-4998-BEB4-E9DA9B7670F6}" presName="root2" presStyleCnt="0"/>
      <dgm:spPr/>
    </dgm:pt>
    <dgm:pt modelId="{31EC7815-5249-4D69-BA46-EC1863117664}" type="pres">
      <dgm:prSet presAssocID="{DEFF9832-B8B8-4998-BEB4-E9DA9B7670F6}" presName="LevelTwoTextNode" presStyleLbl="node3" presStyleIdx="3" presStyleCnt="4">
        <dgm:presLayoutVars>
          <dgm:chPref val="3"/>
        </dgm:presLayoutVars>
      </dgm:prSet>
      <dgm:spPr/>
    </dgm:pt>
    <dgm:pt modelId="{3EEF7B8C-9A5E-4AAA-826E-BE322E67E7BD}" type="pres">
      <dgm:prSet presAssocID="{DEFF9832-B8B8-4998-BEB4-E9DA9B7670F6}" presName="level3hierChild" presStyleCnt="0"/>
      <dgm:spPr/>
    </dgm:pt>
  </dgm:ptLst>
  <dgm:cxnLst>
    <dgm:cxn modelId="{E2461302-09B1-4D10-9096-C337630B31AF}" type="presOf" srcId="{01E96330-12FA-4CD8-9C3A-77BA952040EE}" destId="{F66FCA16-D1C5-4F19-A1ED-6FB56B37CF7E}" srcOrd="1" destOrd="0" presId="urn:microsoft.com/office/officeart/2005/8/layout/hierarchy2"/>
    <dgm:cxn modelId="{A02C7710-A9FF-4B92-AB3E-EFADFB0D18C9}" srcId="{EE5DA8B7-1AFB-49AA-8C36-A42280055BF4}" destId="{2E6D448C-7B94-4251-9CA7-8C4D160E26F4}" srcOrd="1" destOrd="0" parTransId="{B233B339-9C5F-463E-85F0-00E11056CD6B}" sibTransId="{5BCDC753-DCC5-47A7-82A7-54C208696786}"/>
    <dgm:cxn modelId="{09E42113-86A4-418D-86A5-AC4C70E18306}" type="presOf" srcId="{6FB63DEF-590E-4C54-918E-609442F24C8B}" destId="{CBE0BC1B-74C7-4EF6-B2F3-B77BA53A064F}" srcOrd="0" destOrd="0" presId="urn:microsoft.com/office/officeart/2005/8/layout/hierarchy2"/>
    <dgm:cxn modelId="{99D6492A-C182-4F3D-A090-E6D59887E387}" type="presOf" srcId="{01E96330-12FA-4CD8-9C3A-77BA952040EE}" destId="{656CE647-0334-4BFA-A364-84DC8DDC26FB}" srcOrd="0" destOrd="0" presId="urn:microsoft.com/office/officeart/2005/8/layout/hierarchy2"/>
    <dgm:cxn modelId="{E299033F-A6B6-4331-9AE5-8280AC8D8EFD}" type="presOf" srcId="{3C86643F-E53C-4603-85D2-9BA60314953E}" destId="{1CD8BED9-DD83-4ACE-9BDA-9BFABCA01223}" srcOrd="0" destOrd="0" presId="urn:microsoft.com/office/officeart/2005/8/layout/hierarchy2"/>
    <dgm:cxn modelId="{C8F17D5C-E066-49B7-9DC3-7B0BDA68A25E}" type="presOf" srcId="{B233B339-9C5F-463E-85F0-00E11056CD6B}" destId="{06F820C0-568A-4F5B-93EF-F4FBE269E94A}" srcOrd="1" destOrd="0" presId="urn:microsoft.com/office/officeart/2005/8/layout/hierarchy2"/>
    <dgm:cxn modelId="{7D022D5D-F24D-4EA7-87E3-D95CB44B2003}" srcId="{394896D1-C65A-423D-9445-3E46D392B3D8}" destId="{DFF62B01-86CA-4853-B11C-15FC5635975B}" srcOrd="1" destOrd="0" parTransId="{DAC7B081-C994-4E11-B50C-FE65E146285D}" sibTransId="{CD56C3CE-FD9B-4F47-8F45-CB4CDE63F47A}"/>
    <dgm:cxn modelId="{FA1B3E45-32B8-4B9C-A984-B671F9DF5EF0}" type="presOf" srcId="{DFF62B01-86CA-4853-B11C-15FC5635975B}" destId="{5BCD63BA-67DE-4A42-AED8-CEA1A8EE637C}" srcOrd="0" destOrd="0" presId="urn:microsoft.com/office/officeart/2005/8/layout/hierarchy2"/>
    <dgm:cxn modelId="{1A6F5B65-A341-4B92-856D-C7BE35BE42B7}" type="presOf" srcId="{4E4A4479-87A1-4BA7-BE84-D237F3A856C6}" destId="{EA356017-908E-4B23-9C0C-71880033D3ED}" srcOrd="1" destOrd="0" presId="urn:microsoft.com/office/officeart/2005/8/layout/hierarchy2"/>
    <dgm:cxn modelId="{52EC0A66-5F7B-4B9A-87BF-4DFEDFD61C10}" type="presOf" srcId="{EE5DA8B7-1AFB-49AA-8C36-A42280055BF4}" destId="{36C41A90-AABA-433C-8DE1-020C77D14D09}" srcOrd="0" destOrd="0" presId="urn:microsoft.com/office/officeart/2005/8/layout/hierarchy2"/>
    <dgm:cxn modelId="{0E6DF449-3923-4DEC-B9B2-0C5DF79ECA2B}" type="presOf" srcId="{394896D1-C65A-423D-9445-3E46D392B3D8}" destId="{685FCCE0-0B4D-431F-9C03-3ECBFF20A24A}" srcOrd="0" destOrd="0" presId="urn:microsoft.com/office/officeart/2005/8/layout/hierarchy2"/>
    <dgm:cxn modelId="{9C223B6B-A5F8-4DE8-A897-DA79AB46458A}" type="presOf" srcId="{89EB499D-C076-4E63-BE4B-FB3ACB0E2166}" destId="{B4B6EFA6-39E7-43A2-896B-5B53E43A81DA}" srcOrd="1" destOrd="0" presId="urn:microsoft.com/office/officeart/2005/8/layout/hierarchy2"/>
    <dgm:cxn modelId="{3E9EAF5A-5DBB-4F0C-B2D9-589E3417E857}" srcId="{EE5DA8B7-1AFB-49AA-8C36-A42280055BF4}" destId="{394896D1-C65A-423D-9445-3E46D392B3D8}" srcOrd="0" destOrd="0" parTransId="{4E4A4479-87A1-4BA7-BE84-D237F3A856C6}" sibTransId="{AC4430EA-E1C5-48DC-902A-E5BC4FC7EDC2}"/>
    <dgm:cxn modelId="{EAD17987-F596-49DF-9013-B61C17F1DD59}" srcId="{394896D1-C65A-423D-9445-3E46D392B3D8}" destId="{DBB95828-F591-4340-BF34-AD67BC6F25D4}" srcOrd="0" destOrd="0" parTransId="{01E96330-12FA-4CD8-9C3A-77BA952040EE}" sibTransId="{EBE38A53-8FD3-43BE-B8D7-743ACC33C573}"/>
    <dgm:cxn modelId="{19060A97-0958-42E5-AB4C-C225A042AACF}" type="presOf" srcId="{4E4A4479-87A1-4BA7-BE84-D237F3A856C6}" destId="{1898493F-BBEA-4814-8CF9-805441631582}" srcOrd="0" destOrd="0" presId="urn:microsoft.com/office/officeart/2005/8/layout/hierarchy2"/>
    <dgm:cxn modelId="{2FEDE39D-9591-43BB-BA98-C241D3187DF3}" type="presOf" srcId="{2E6D448C-7B94-4251-9CA7-8C4D160E26F4}" destId="{37E61430-9F3E-4D13-A1FD-44B477D82963}" srcOrd="0" destOrd="0" presId="urn:microsoft.com/office/officeart/2005/8/layout/hierarchy2"/>
    <dgm:cxn modelId="{1D6D6DA3-E029-452E-9CB2-170C826EFA63}" type="presOf" srcId="{DBB95828-F591-4340-BF34-AD67BC6F25D4}" destId="{94EEE6AB-4D1F-410B-9F7B-CADBD0E57FCC}" srcOrd="0" destOrd="0" presId="urn:microsoft.com/office/officeart/2005/8/layout/hierarchy2"/>
    <dgm:cxn modelId="{5A5CF3A8-92D5-4E8E-8F70-8CFE0CDC10EA}" srcId="{3C86643F-E53C-4603-85D2-9BA60314953E}" destId="{EE5DA8B7-1AFB-49AA-8C36-A42280055BF4}" srcOrd="0" destOrd="0" parTransId="{F69DB279-54DE-4025-A78C-77B6109D03A2}" sibTransId="{DF026AE3-B5FF-49CF-AB05-E871C8CF1E80}"/>
    <dgm:cxn modelId="{402C71AE-CA68-456C-AE25-9277108611C1}" type="presOf" srcId="{DAC7B081-C994-4E11-B50C-FE65E146285D}" destId="{C985A4D1-AFE7-4640-B050-4BA6D15B8E05}" srcOrd="0" destOrd="0" presId="urn:microsoft.com/office/officeart/2005/8/layout/hierarchy2"/>
    <dgm:cxn modelId="{548E01BC-0700-4474-B111-DCC14A2115C3}" srcId="{2E6D448C-7B94-4251-9CA7-8C4D160E26F4}" destId="{6FB63DEF-590E-4C54-918E-609442F24C8B}" srcOrd="0" destOrd="0" parTransId="{129C8D07-54D9-4B90-9949-7EE1E409A552}" sibTransId="{F33F4E0E-EF07-4216-83ED-9360EEE7783B}"/>
    <dgm:cxn modelId="{74379DBE-3F2D-4D4F-840F-BE4F6ACF8C2C}" type="presOf" srcId="{89EB499D-C076-4E63-BE4B-FB3ACB0E2166}" destId="{55BE0BAB-37D8-4F1F-A9D5-D95CE825DFD9}" srcOrd="0" destOrd="0" presId="urn:microsoft.com/office/officeart/2005/8/layout/hierarchy2"/>
    <dgm:cxn modelId="{E97F47C7-9EE4-477D-9D6F-6FACA9656546}" type="presOf" srcId="{B233B339-9C5F-463E-85F0-00E11056CD6B}" destId="{742038ED-E824-4382-AFA3-D9C1BC6E7309}" srcOrd="0" destOrd="0" presId="urn:microsoft.com/office/officeart/2005/8/layout/hierarchy2"/>
    <dgm:cxn modelId="{69614FC9-8F57-4393-B6D3-35D47C68C3C6}" type="presOf" srcId="{129C8D07-54D9-4B90-9949-7EE1E409A552}" destId="{D82B767D-0011-46D6-A1F0-D0CA3A69F954}" srcOrd="0" destOrd="0" presId="urn:microsoft.com/office/officeart/2005/8/layout/hierarchy2"/>
    <dgm:cxn modelId="{AD340CE1-B4C3-44F0-9AFD-3AEBCBEF896D}" type="presOf" srcId="{DEFF9832-B8B8-4998-BEB4-E9DA9B7670F6}" destId="{31EC7815-5249-4D69-BA46-EC1863117664}" srcOrd="0" destOrd="0" presId="urn:microsoft.com/office/officeart/2005/8/layout/hierarchy2"/>
    <dgm:cxn modelId="{8E1215F0-CC5B-442A-A941-67BABA88FD8F}" type="presOf" srcId="{129C8D07-54D9-4B90-9949-7EE1E409A552}" destId="{69ECD6FA-A6BB-410F-AD80-3EDA6A6238E1}" srcOrd="1" destOrd="0" presId="urn:microsoft.com/office/officeart/2005/8/layout/hierarchy2"/>
    <dgm:cxn modelId="{77E0DEF4-0829-4A1B-B967-971F6FD2CDE0}" srcId="{2E6D448C-7B94-4251-9CA7-8C4D160E26F4}" destId="{DEFF9832-B8B8-4998-BEB4-E9DA9B7670F6}" srcOrd="1" destOrd="0" parTransId="{89EB499D-C076-4E63-BE4B-FB3ACB0E2166}" sibTransId="{F0C62C1B-C586-47F7-B64F-B56371CC849D}"/>
    <dgm:cxn modelId="{D35D94F7-E122-4814-B95C-88C91430C62C}" type="presOf" srcId="{DAC7B081-C994-4E11-B50C-FE65E146285D}" destId="{DBE3E180-24AA-4913-8875-45ADADECB977}" srcOrd="1" destOrd="0" presId="urn:microsoft.com/office/officeart/2005/8/layout/hierarchy2"/>
    <dgm:cxn modelId="{F8023D0A-F2DC-4D35-88D5-801D90876111}" type="presParOf" srcId="{1CD8BED9-DD83-4ACE-9BDA-9BFABCA01223}" destId="{09FB1EAB-847D-491F-BC69-BC317402F3D3}" srcOrd="0" destOrd="0" presId="urn:microsoft.com/office/officeart/2005/8/layout/hierarchy2"/>
    <dgm:cxn modelId="{C26D7C71-D267-43EB-90BE-673D7DA0C72F}" type="presParOf" srcId="{09FB1EAB-847D-491F-BC69-BC317402F3D3}" destId="{36C41A90-AABA-433C-8DE1-020C77D14D09}" srcOrd="0" destOrd="0" presId="urn:microsoft.com/office/officeart/2005/8/layout/hierarchy2"/>
    <dgm:cxn modelId="{12DDAD59-4F0E-4061-A855-BBD566A6F79C}" type="presParOf" srcId="{09FB1EAB-847D-491F-BC69-BC317402F3D3}" destId="{972DA966-6F99-4588-AE11-1414787CF1FA}" srcOrd="1" destOrd="0" presId="urn:microsoft.com/office/officeart/2005/8/layout/hierarchy2"/>
    <dgm:cxn modelId="{8221619E-D2D3-403C-B8C0-4D5F4AA9C0F4}" type="presParOf" srcId="{972DA966-6F99-4588-AE11-1414787CF1FA}" destId="{1898493F-BBEA-4814-8CF9-805441631582}" srcOrd="0" destOrd="0" presId="urn:microsoft.com/office/officeart/2005/8/layout/hierarchy2"/>
    <dgm:cxn modelId="{02F31E73-EE56-47FB-8754-E86E317CC721}" type="presParOf" srcId="{1898493F-BBEA-4814-8CF9-805441631582}" destId="{EA356017-908E-4B23-9C0C-71880033D3ED}" srcOrd="0" destOrd="0" presId="urn:microsoft.com/office/officeart/2005/8/layout/hierarchy2"/>
    <dgm:cxn modelId="{99CBE07B-7A37-4895-BDF6-F5A6E0C179DB}" type="presParOf" srcId="{972DA966-6F99-4588-AE11-1414787CF1FA}" destId="{39757EDE-13D8-4827-A912-2CA709143213}" srcOrd="1" destOrd="0" presId="urn:microsoft.com/office/officeart/2005/8/layout/hierarchy2"/>
    <dgm:cxn modelId="{D811D0B7-1B61-42E6-ACA3-BD4C8852504F}" type="presParOf" srcId="{39757EDE-13D8-4827-A912-2CA709143213}" destId="{685FCCE0-0B4D-431F-9C03-3ECBFF20A24A}" srcOrd="0" destOrd="0" presId="urn:microsoft.com/office/officeart/2005/8/layout/hierarchy2"/>
    <dgm:cxn modelId="{E44D4F1D-24D9-424E-89FC-09F20E242857}" type="presParOf" srcId="{39757EDE-13D8-4827-A912-2CA709143213}" destId="{1EC25CE9-47DA-43F4-8279-D6A7DA821C13}" srcOrd="1" destOrd="0" presId="urn:microsoft.com/office/officeart/2005/8/layout/hierarchy2"/>
    <dgm:cxn modelId="{CE28B189-2E75-4D6F-A9C2-72F4197DD0E8}" type="presParOf" srcId="{1EC25CE9-47DA-43F4-8279-D6A7DA821C13}" destId="{656CE647-0334-4BFA-A364-84DC8DDC26FB}" srcOrd="0" destOrd="0" presId="urn:microsoft.com/office/officeart/2005/8/layout/hierarchy2"/>
    <dgm:cxn modelId="{5F7D70B5-B15B-4391-A761-6DFEC7DBF935}" type="presParOf" srcId="{656CE647-0334-4BFA-A364-84DC8DDC26FB}" destId="{F66FCA16-D1C5-4F19-A1ED-6FB56B37CF7E}" srcOrd="0" destOrd="0" presId="urn:microsoft.com/office/officeart/2005/8/layout/hierarchy2"/>
    <dgm:cxn modelId="{DE56C935-4D24-45A5-8D71-072B9EBCC803}" type="presParOf" srcId="{1EC25CE9-47DA-43F4-8279-D6A7DA821C13}" destId="{C1E09038-ABEA-4E01-A6BD-03AD2F99C820}" srcOrd="1" destOrd="0" presId="urn:microsoft.com/office/officeart/2005/8/layout/hierarchy2"/>
    <dgm:cxn modelId="{7B5DC4A4-D40A-4CD0-9FA6-BBBB2097856C}" type="presParOf" srcId="{C1E09038-ABEA-4E01-A6BD-03AD2F99C820}" destId="{94EEE6AB-4D1F-410B-9F7B-CADBD0E57FCC}" srcOrd="0" destOrd="0" presId="urn:microsoft.com/office/officeart/2005/8/layout/hierarchy2"/>
    <dgm:cxn modelId="{9AD6E13B-BE85-496C-8B3C-B2E09C56256E}" type="presParOf" srcId="{C1E09038-ABEA-4E01-A6BD-03AD2F99C820}" destId="{51BDD3EF-6006-4648-9947-885A8AB6D1A7}" srcOrd="1" destOrd="0" presId="urn:microsoft.com/office/officeart/2005/8/layout/hierarchy2"/>
    <dgm:cxn modelId="{B8DD39B7-CA31-4D38-924D-0165CCF80F92}" type="presParOf" srcId="{1EC25CE9-47DA-43F4-8279-D6A7DA821C13}" destId="{C985A4D1-AFE7-4640-B050-4BA6D15B8E05}" srcOrd="2" destOrd="0" presId="urn:microsoft.com/office/officeart/2005/8/layout/hierarchy2"/>
    <dgm:cxn modelId="{4CA6C63E-A621-4F3D-96F9-565BEB795698}" type="presParOf" srcId="{C985A4D1-AFE7-4640-B050-4BA6D15B8E05}" destId="{DBE3E180-24AA-4913-8875-45ADADECB977}" srcOrd="0" destOrd="0" presId="urn:microsoft.com/office/officeart/2005/8/layout/hierarchy2"/>
    <dgm:cxn modelId="{B9155118-226B-4314-9F6C-F65F21B76449}" type="presParOf" srcId="{1EC25CE9-47DA-43F4-8279-D6A7DA821C13}" destId="{3D279456-1606-4435-9E00-E706B20A0D62}" srcOrd="3" destOrd="0" presId="urn:microsoft.com/office/officeart/2005/8/layout/hierarchy2"/>
    <dgm:cxn modelId="{DF3036E7-CC23-48A7-BA57-199ED17608B6}" type="presParOf" srcId="{3D279456-1606-4435-9E00-E706B20A0D62}" destId="{5BCD63BA-67DE-4A42-AED8-CEA1A8EE637C}" srcOrd="0" destOrd="0" presId="urn:microsoft.com/office/officeart/2005/8/layout/hierarchy2"/>
    <dgm:cxn modelId="{A3A9196F-985C-4137-A5EF-C283C1F773B2}" type="presParOf" srcId="{3D279456-1606-4435-9E00-E706B20A0D62}" destId="{D976AD6F-02AA-43D2-ACCA-080BC799F185}" srcOrd="1" destOrd="0" presId="urn:microsoft.com/office/officeart/2005/8/layout/hierarchy2"/>
    <dgm:cxn modelId="{7FDC7EEE-DAFA-4CA5-B9B0-791A6A22FBFD}" type="presParOf" srcId="{972DA966-6F99-4588-AE11-1414787CF1FA}" destId="{742038ED-E824-4382-AFA3-D9C1BC6E7309}" srcOrd="2" destOrd="0" presId="urn:microsoft.com/office/officeart/2005/8/layout/hierarchy2"/>
    <dgm:cxn modelId="{9FB9AFD3-10E2-4E91-A7AB-C6A6C010CB5A}" type="presParOf" srcId="{742038ED-E824-4382-AFA3-D9C1BC6E7309}" destId="{06F820C0-568A-4F5B-93EF-F4FBE269E94A}" srcOrd="0" destOrd="0" presId="urn:microsoft.com/office/officeart/2005/8/layout/hierarchy2"/>
    <dgm:cxn modelId="{6D80101E-3D28-4A07-880D-717BF935CF52}" type="presParOf" srcId="{972DA966-6F99-4588-AE11-1414787CF1FA}" destId="{8FCA211B-90FA-4B3A-8567-5465A5E0187F}" srcOrd="3" destOrd="0" presId="urn:microsoft.com/office/officeart/2005/8/layout/hierarchy2"/>
    <dgm:cxn modelId="{D66A4F28-C9E5-4510-86F3-57293CADBD65}" type="presParOf" srcId="{8FCA211B-90FA-4B3A-8567-5465A5E0187F}" destId="{37E61430-9F3E-4D13-A1FD-44B477D82963}" srcOrd="0" destOrd="0" presId="urn:microsoft.com/office/officeart/2005/8/layout/hierarchy2"/>
    <dgm:cxn modelId="{2B258B86-E978-4B27-9044-0CD3EF412CA8}" type="presParOf" srcId="{8FCA211B-90FA-4B3A-8567-5465A5E0187F}" destId="{561FE13C-AA23-495B-AD20-E6F0BE511468}" srcOrd="1" destOrd="0" presId="urn:microsoft.com/office/officeart/2005/8/layout/hierarchy2"/>
    <dgm:cxn modelId="{971C558E-0230-430F-B295-C6ADAD46AC56}" type="presParOf" srcId="{561FE13C-AA23-495B-AD20-E6F0BE511468}" destId="{D82B767D-0011-46D6-A1F0-D0CA3A69F954}" srcOrd="0" destOrd="0" presId="urn:microsoft.com/office/officeart/2005/8/layout/hierarchy2"/>
    <dgm:cxn modelId="{75B764F1-5832-4AC2-B337-0BD711653043}" type="presParOf" srcId="{D82B767D-0011-46D6-A1F0-D0CA3A69F954}" destId="{69ECD6FA-A6BB-410F-AD80-3EDA6A6238E1}" srcOrd="0" destOrd="0" presId="urn:microsoft.com/office/officeart/2005/8/layout/hierarchy2"/>
    <dgm:cxn modelId="{23146D07-630F-40D2-B121-4EBE76E5519F}" type="presParOf" srcId="{561FE13C-AA23-495B-AD20-E6F0BE511468}" destId="{96185B62-AA0F-47D5-A5BB-F7514197AB90}" srcOrd="1" destOrd="0" presId="urn:microsoft.com/office/officeart/2005/8/layout/hierarchy2"/>
    <dgm:cxn modelId="{31117C1D-51DB-4616-92A4-56E8B8F37D70}" type="presParOf" srcId="{96185B62-AA0F-47D5-A5BB-F7514197AB90}" destId="{CBE0BC1B-74C7-4EF6-B2F3-B77BA53A064F}" srcOrd="0" destOrd="0" presId="urn:microsoft.com/office/officeart/2005/8/layout/hierarchy2"/>
    <dgm:cxn modelId="{484D1DE8-CD1B-4D37-8DA3-4759B49B4EE9}" type="presParOf" srcId="{96185B62-AA0F-47D5-A5BB-F7514197AB90}" destId="{914F4B0A-6D25-442F-B36D-B0587CA7456A}" srcOrd="1" destOrd="0" presId="urn:microsoft.com/office/officeart/2005/8/layout/hierarchy2"/>
    <dgm:cxn modelId="{419D8A47-7D44-4D74-9A03-81CE041C46AC}" type="presParOf" srcId="{561FE13C-AA23-495B-AD20-E6F0BE511468}" destId="{55BE0BAB-37D8-4F1F-A9D5-D95CE825DFD9}" srcOrd="2" destOrd="0" presId="urn:microsoft.com/office/officeart/2005/8/layout/hierarchy2"/>
    <dgm:cxn modelId="{53A00B6A-FAF7-4815-AC2B-C2BC3CCC18E9}" type="presParOf" srcId="{55BE0BAB-37D8-4F1F-A9D5-D95CE825DFD9}" destId="{B4B6EFA6-39E7-43A2-896B-5B53E43A81DA}" srcOrd="0" destOrd="0" presId="urn:microsoft.com/office/officeart/2005/8/layout/hierarchy2"/>
    <dgm:cxn modelId="{A012A557-876F-4F34-8E8C-C7CBA0839C9E}" type="presParOf" srcId="{561FE13C-AA23-495B-AD20-E6F0BE511468}" destId="{E84D76CE-6BA6-4A28-853E-1D99AD69DA79}" srcOrd="3" destOrd="0" presId="urn:microsoft.com/office/officeart/2005/8/layout/hierarchy2"/>
    <dgm:cxn modelId="{E8B327FC-18A2-4704-AD85-BE4CDE79E35D}" type="presParOf" srcId="{E84D76CE-6BA6-4A28-853E-1D99AD69DA79}" destId="{31EC7815-5249-4D69-BA46-EC1863117664}" srcOrd="0" destOrd="0" presId="urn:microsoft.com/office/officeart/2005/8/layout/hierarchy2"/>
    <dgm:cxn modelId="{08F3F77C-C6E9-47E3-BF82-C0C12AC27E9D}" type="presParOf" srcId="{E84D76CE-6BA6-4A28-853E-1D99AD69DA79}" destId="{3EEF7B8C-9A5E-4AAA-826E-BE322E67E7B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C41A90-AABA-433C-8DE1-020C77D14D09}">
      <dsp:nvSpPr>
        <dsp:cNvPr id="0" name=""/>
        <dsp:cNvSpPr/>
      </dsp:nvSpPr>
      <dsp:spPr>
        <a:xfrm>
          <a:off x="1142723" y="792453"/>
          <a:ext cx="918207" cy="459103"/>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latinLnBrk="1">
            <a:lnSpc>
              <a:spcPct val="90000"/>
            </a:lnSpc>
            <a:spcBef>
              <a:spcPct val="0"/>
            </a:spcBef>
            <a:spcAft>
              <a:spcPct val="35000"/>
            </a:spcAft>
            <a:buNone/>
          </a:pPr>
          <a:r>
            <a:rPr lang="en-US" altLang="ko-KR" sz="1600" kern="1200" dirty="0"/>
            <a:t>start</a:t>
          </a:r>
          <a:endParaRPr lang="ko-KR" altLang="en-US" sz="1600" kern="1200" dirty="0"/>
        </a:p>
      </dsp:txBody>
      <dsp:txXfrm>
        <a:off x="1156170" y="805900"/>
        <a:ext cx="891313" cy="432209"/>
      </dsp:txXfrm>
    </dsp:sp>
    <dsp:sp modelId="{1898493F-BBEA-4814-8CF9-805441631582}">
      <dsp:nvSpPr>
        <dsp:cNvPr id="0" name=""/>
        <dsp:cNvSpPr/>
      </dsp:nvSpPr>
      <dsp:spPr>
        <a:xfrm rot="18289469">
          <a:off x="1922994" y="737805"/>
          <a:ext cx="643155" cy="40429"/>
        </a:xfrm>
        <a:custGeom>
          <a:avLst/>
          <a:gdLst/>
          <a:ahLst/>
          <a:cxnLst/>
          <a:rect l="0" t="0" r="0" b="0"/>
          <a:pathLst>
            <a:path>
              <a:moveTo>
                <a:pt x="0" y="20214"/>
              </a:moveTo>
              <a:lnTo>
                <a:pt x="643155" y="2021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latinLnBrk="1">
            <a:lnSpc>
              <a:spcPct val="90000"/>
            </a:lnSpc>
            <a:spcBef>
              <a:spcPct val="0"/>
            </a:spcBef>
            <a:spcAft>
              <a:spcPct val="35000"/>
            </a:spcAft>
            <a:buNone/>
          </a:pPr>
          <a:endParaRPr lang="ko-KR" altLang="en-US" sz="500" kern="1200"/>
        </a:p>
      </dsp:txBody>
      <dsp:txXfrm>
        <a:off x="2228493" y="741941"/>
        <a:ext cx="32157" cy="32157"/>
      </dsp:txXfrm>
    </dsp:sp>
    <dsp:sp modelId="{685FCCE0-0B4D-431F-9C03-3ECBFF20A24A}">
      <dsp:nvSpPr>
        <dsp:cNvPr id="0" name=""/>
        <dsp:cNvSpPr/>
      </dsp:nvSpPr>
      <dsp:spPr>
        <a:xfrm>
          <a:off x="2428213" y="264483"/>
          <a:ext cx="918207" cy="459103"/>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latinLnBrk="1">
            <a:lnSpc>
              <a:spcPct val="90000"/>
            </a:lnSpc>
            <a:spcBef>
              <a:spcPct val="0"/>
            </a:spcBef>
            <a:spcAft>
              <a:spcPct val="35000"/>
            </a:spcAft>
            <a:buNone/>
          </a:pPr>
          <a:r>
            <a:rPr lang="en-US" altLang="ko-KR" sz="1600" kern="1200" dirty="0"/>
            <a:t>Man</a:t>
          </a:r>
          <a:endParaRPr lang="ko-KR" altLang="en-US" sz="1600" kern="1200" dirty="0"/>
        </a:p>
      </dsp:txBody>
      <dsp:txXfrm>
        <a:off x="2441660" y="277930"/>
        <a:ext cx="891313" cy="432209"/>
      </dsp:txXfrm>
    </dsp:sp>
    <dsp:sp modelId="{656CE647-0334-4BFA-A364-84DC8DDC26FB}">
      <dsp:nvSpPr>
        <dsp:cNvPr id="0" name=""/>
        <dsp:cNvSpPr/>
      </dsp:nvSpPr>
      <dsp:spPr>
        <a:xfrm rot="19457599">
          <a:off x="3303907" y="341828"/>
          <a:ext cx="452310" cy="40429"/>
        </a:xfrm>
        <a:custGeom>
          <a:avLst/>
          <a:gdLst/>
          <a:ahLst/>
          <a:cxnLst/>
          <a:rect l="0" t="0" r="0" b="0"/>
          <a:pathLst>
            <a:path>
              <a:moveTo>
                <a:pt x="0" y="20214"/>
              </a:moveTo>
              <a:lnTo>
                <a:pt x="452310" y="20214"/>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latinLnBrk="1">
            <a:lnSpc>
              <a:spcPct val="90000"/>
            </a:lnSpc>
            <a:spcBef>
              <a:spcPct val="0"/>
            </a:spcBef>
            <a:spcAft>
              <a:spcPct val="35000"/>
            </a:spcAft>
            <a:buNone/>
          </a:pPr>
          <a:endParaRPr lang="ko-KR" altLang="en-US" sz="500" kern="1200"/>
        </a:p>
      </dsp:txBody>
      <dsp:txXfrm>
        <a:off x="3518755" y="350735"/>
        <a:ext cx="22615" cy="22615"/>
      </dsp:txXfrm>
    </dsp:sp>
    <dsp:sp modelId="{94EEE6AB-4D1F-410B-9F7B-CADBD0E57FCC}">
      <dsp:nvSpPr>
        <dsp:cNvPr id="0" name=""/>
        <dsp:cNvSpPr/>
      </dsp:nvSpPr>
      <dsp:spPr>
        <a:xfrm>
          <a:off x="3713704" y="499"/>
          <a:ext cx="918207" cy="459103"/>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latinLnBrk="1">
            <a:lnSpc>
              <a:spcPct val="90000"/>
            </a:lnSpc>
            <a:spcBef>
              <a:spcPct val="0"/>
            </a:spcBef>
            <a:spcAft>
              <a:spcPct val="35000"/>
            </a:spcAft>
            <a:buNone/>
          </a:pPr>
          <a:r>
            <a:rPr lang="en-US" altLang="ko-KR" sz="1600" kern="1200" dirty="0"/>
            <a:t>youtuber</a:t>
          </a:r>
          <a:endParaRPr lang="ko-KR" altLang="en-US" sz="1600" kern="1200" dirty="0"/>
        </a:p>
      </dsp:txBody>
      <dsp:txXfrm>
        <a:off x="3727151" y="13946"/>
        <a:ext cx="891313" cy="432209"/>
      </dsp:txXfrm>
    </dsp:sp>
    <dsp:sp modelId="{C985A4D1-AFE7-4640-B050-4BA6D15B8E05}">
      <dsp:nvSpPr>
        <dsp:cNvPr id="0" name=""/>
        <dsp:cNvSpPr/>
      </dsp:nvSpPr>
      <dsp:spPr>
        <a:xfrm rot="2142401">
          <a:off x="3303907" y="605813"/>
          <a:ext cx="452310" cy="40429"/>
        </a:xfrm>
        <a:custGeom>
          <a:avLst/>
          <a:gdLst/>
          <a:ahLst/>
          <a:cxnLst/>
          <a:rect l="0" t="0" r="0" b="0"/>
          <a:pathLst>
            <a:path>
              <a:moveTo>
                <a:pt x="0" y="20214"/>
              </a:moveTo>
              <a:lnTo>
                <a:pt x="452310" y="20214"/>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latinLnBrk="1">
            <a:lnSpc>
              <a:spcPct val="90000"/>
            </a:lnSpc>
            <a:spcBef>
              <a:spcPct val="0"/>
            </a:spcBef>
            <a:spcAft>
              <a:spcPct val="35000"/>
            </a:spcAft>
            <a:buNone/>
          </a:pPr>
          <a:endParaRPr lang="ko-KR" altLang="en-US" sz="500" kern="1200"/>
        </a:p>
      </dsp:txBody>
      <dsp:txXfrm>
        <a:off x="3518755" y="614720"/>
        <a:ext cx="22615" cy="22615"/>
      </dsp:txXfrm>
    </dsp:sp>
    <dsp:sp modelId="{5BCD63BA-67DE-4A42-AED8-CEA1A8EE637C}">
      <dsp:nvSpPr>
        <dsp:cNvPr id="0" name=""/>
        <dsp:cNvSpPr/>
      </dsp:nvSpPr>
      <dsp:spPr>
        <a:xfrm>
          <a:off x="3713704" y="528468"/>
          <a:ext cx="918207" cy="459103"/>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latinLnBrk="1">
            <a:lnSpc>
              <a:spcPct val="90000"/>
            </a:lnSpc>
            <a:spcBef>
              <a:spcPct val="0"/>
            </a:spcBef>
            <a:spcAft>
              <a:spcPct val="35000"/>
            </a:spcAft>
            <a:buNone/>
          </a:pPr>
          <a:r>
            <a:rPr lang="en-US" altLang="ko-KR" sz="1600" kern="1200" dirty="0"/>
            <a:t>…</a:t>
          </a:r>
          <a:endParaRPr lang="ko-KR" altLang="en-US" sz="1600" kern="1200" dirty="0"/>
        </a:p>
      </dsp:txBody>
      <dsp:txXfrm>
        <a:off x="3727151" y="541915"/>
        <a:ext cx="891313" cy="432209"/>
      </dsp:txXfrm>
    </dsp:sp>
    <dsp:sp modelId="{742038ED-E824-4382-AFA3-D9C1BC6E7309}">
      <dsp:nvSpPr>
        <dsp:cNvPr id="0" name=""/>
        <dsp:cNvSpPr/>
      </dsp:nvSpPr>
      <dsp:spPr>
        <a:xfrm rot="3310531">
          <a:off x="1922994" y="1265774"/>
          <a:ext cx="643155" cy="40429"/>
        </a:xfrm>
        <a:custGeom>
          <a:avLst/>
          <a:gdLst/>
          <a:ahLst/>
          <a:cxnLst/>
          <a:rect l="0" t="0" r="0" b="0"/>
          <a:pathLst>
            <a:path>
              <a:moveTo>
                <a:pt x="0" y="20214"/>
              </a:moveTo>
              <a:lnTo>
                <a:pt x="643155" y="2021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latinLnBrk="1">
            <a:lnSpc>
              <a:spcPct val="90000"/>
            </a:lnSpc>
            <a:spcBef>
              <a:spcPct val="0"/>
            </a:spcBef>
            <a:spcAft>
              <a:spcPct val="35000"/>
            </a:spcAft>
            <a:buNone/>
          </a:pPr>
          <a:endParaRPr lang="ko-KR" altLang="en-US" sz="500" kern="1200"/>
        </a:p>
      </dsp:txBody>
      <dsp:txXfrm>
        <a:off x="2228493" y="1269910"/>
        <a:ext cx="32157" cy="32157"/>
      </dsp:txXfrm>
    </dsp:sp>
    <dsp:sp modelId="{37E61430-9F3E-4D13-A1FD-44B477D82963}">
      <dsp:nvSpPr>
        <dsp:cNvPr id="0" name=""/>
        <dsp:cNvSpPr/>
      </dsp:nvSpPr>
      <dsp:spPr>
        <a:xfrm>
          <a:off x="2428213" y="1320422"/>
          <a:ext cx="918207" cy="459103"/>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latinLnBrk="1">
            <a:lnSpc>
              <a:spcPct val="90000"/>
            </a:lnSpc>
            <a:spcBef>
              <a:spcPct val="0"/>
            </a:spcBef>
            <a:spcAft>
              <a:spcPct val="35000"/>
            </a:spcAft>
            <a:buNone/>
          </a:pPr>
          <a:r>
            <a:rPr lang="en-US" altLang="ko-KR" sz="1600" kern="1200" dirty="0"/>
            <a:t>Woman</a:t>
          </a:r>
          <a:endParaRPr lang="ko-KR" altLang="en-US" sz="1600" kern="1200" dirty="0"/>
        </a:p>
      </dsp:txBody>
      <dsp:txXfrm>
        <a:off x="2441660" y="1333869"/>
        <a:ext cx="891313" cy="432209"/>
      </dsp:txXfrm>
    </dsp:sp>
    <dsp:sp modelId="{D82B767D-0011-46D6-A1F0-D0CA3A69F954}">
      <dsp:nvSpPr>
        <dsp:cNvPr id="0" name=""/>
        <dsp:cNvSpPr/>
      </dsp:nvSpPr>
      <dsp:spPr>
        <a:xfrm rot="19457599">
          <a:off x="3303907" y="1397767"/>
          <a:ext cx="452310" cy="40429"/>
        </a:xfrm>
        <a:custGeom>
          <a:avLst/>
          <a:gdLst/>
          <a:ahLst/>
          <a:cxnLst/>
          <a:rect l="0" t="0" r="0" b="0"/>
          <a:pathLst>
            <a:path>
              <a:moveTo>
                <a:pt x="0" y="20214"/>
              </a:moveTo>
              <a:lnTo>
                <a:pt x="452310" y="20214"/>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latinLnBrk="1">
            <a:lnSpc>
              <a:spcPct val="90000"/>
            </a:lnSpc>
            <a:spcBef>
              <a:spcPct val="0"/>
            </a:spcBef>
            <a:spcAft>
              <a:spcPct val="35000"/>
            </a:spcAft>
            <a:buNone/>
          </a:pPr>
          <a:endParaRPr lang="ko-KR" altLang="en-US" sz="500" kern="1200"/>
        </a:p>
      </dsp:txBody>
      <dsp:txXfrm>
        <a:off x="3518755" y="1406674"/>
        <a:ext cx="22615" cy="22615"/>
      </dsp:txXfrm>
    </dsp:sp>
    <dsp:sp modelId="{CBE0BC1B-74C7-4EF6-B2F3-B77BA53A064F}">
      <dsp:nvSpPr>
        <dsp:cNvPr id="0" name=""/>
        <dsp:cNvSpPr/>
      </dsp:nvSpPr>
      <dsp:spPr>
        <a:xfrm>
          <a:off x="3713704" y="1056437"/>
          <a:ext cx="918207" cy="459103"/>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latinLnBrk="1">
            <a:lnSpc>
              <a:spcPct val="90000"/>
            </a:lnSpc>
            <a:spcBef>
              <a:spcPct val="0"/>
            </a:spcBef>
            <a:spcAft>
              <a:spcPct val="35000"/>
            </a:spcAft>
            <a:buNone/>
          </a:pPr>
          <a:r>
            <a:rPr lang="en-US" altLang="ko-KR" sz="1600" kern="1200" dirty="0"/>
            <a:t>…</a:t>
          </a:r>
          <a:endParaRPr lang="ko-KR" altLang="en-US" sz="1600" kern="1200" dirty="0"/>
        </a:p>
      </dsp:txBody>
      <dsp:txXfrm>
        <a:off x="3727151" y="1069884"/>
        <a:ext cx="891313" cy="432209"/>
      </dsp:txXfrm>
    </dsp:sp>
    <dsp:sp modelId="{55BE0BAB-37D8-4F1F-A9D5-D95CE825DFD9}">
      <dsp:nvSpPr>
        <dsp:cNvPr id="0" name=""/>
        <dsp:cNvSpPr/>
      </dsp:nvSpPr>
      <dsp:spPr>
        <a:xfrm rot="2142401">
          <a:off x="3303907" y="1661751"/>
          <a:ext cx="452310" cy="40429"/>
        </a:xfrm>
        <a:custGeom>
          <a:avLst/>
          <a:gdLst/>
          <a:ahLst/>
          <a:cxnLst/>
          <a:rect l="0" t="0" r="0" b="0"/>
          <a:pathLst>
            <a:path>
              <a:moveTo>
                <a:pt x="0" y="20214"/>
              </a:moveTo>
              <a:lnTo>
                <a:pt x="452310" y="20214"/>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latinLnBrk="1">
            <a:lnSpc>
              <a:spcPct val="90000"/>
            </a:lnSpc>
            <a:spcBef>
              <a:spcPct val="0"/>
            </a:spcBef>
            <a:spcAft>
              <a:spcPct val="35000"/>
            </a:spcAft>
            <a:buNone/>
          </a:pPr>
          <a:endParaRPr lang="ko-KR" altLang="en-US" sz="500" kern="1200"/>
        </a:p>
      </dsp:txBody>
      <dsp:txXfrm>
        <a:off x="3518755" y="1670658"/>
        <a:ext cx="22615" cy="22615"/>
      </dsp:txXfrm>
    </dsp:sp>
    <dsp:sp modelId="{31EC7815-5249-4D69-BA46-EC1863117664}">
      <dsp:nvSpPr>
        <dsp:cNvPr id="0" name=""/>
        <dsp:cNvSpPr/>
      </dsp:nvSpPr>
      <dsp:spPr>
        <a:xfrm>
          <a:off x="3713704" y="1584407"/>
          <a:ext cx="918207" cy="459103"/>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latinLnBrk="1">
            <a:lnSpc>
              <a:spcPct val="90000"/>
            </a:lnSpc>
            <a:spcBef>
              <a:spcPct val="0"/>
            </a:spcBef>
            <a:spcAft>
              <a:spcPct val="35000"/>
            </a:spcAft>
            <a:buNone/>
          </a:pPr>
          <a:r>
            <a:rPr lang="en-US" altLang="ko-KR" sz="1600" kern="1200" dirty="0"/>
            <a:t>…</a:t>
          </a:r>
          <a:endParaRPr lang="ko-KR" altLang="en-US" sz="1600" kern="1200" dirty="0"/>
        </a:p>
      </dsp:txBody>
      <dsp:txXfrm>
        <a:off x="3727151" y="1597854"/>
        <a:ext cx="891313" cy="43220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5CC63F2-CC17-42A5-91EB-944194B00835}"/>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77ACEC04-44E2-4B46-B368-83F8DE8C93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0B809109-76CC-453A-9563-ED5180D9FCAB}"/>
              </a:ext>
            </a:extLst>
          </p:cNvPr>
          <p:cNvSpPr>
            <a:spLocks noGrp="1"/>
          </p:cNvSpPr>
          <p:nvPr>
            <p:ph type="dt" sz="half" idx="10"/>
          </p:nvPr>
        </p:nvSpPr>
        <p:spPr/>
        <p:txBody>
          <a:bodyPr/>
          <a:lstStyle/>
          <a:p>
            <a:fld id="{F7342313-4154-4C14-B829-59843146232C}" type="datetimeFigureOut">
              <a:rPr lang="ko-KR" altLang="en-US" smtClean="0"/>
              <a:t>2020-01-10</a:t>
            </a:fld>
            <a:endParaRPr lang="ko-KR" altLang="en-US"/>
          </a:p>
        </p:txBody>
      </p:sp>
      <p:sp>
        <p:nvSpPr>
          <p:cNvPr id="5" name="바닥글 개체 틀 4">
            <a:extLst>
              <a:ext uri="{FF2B5EF4-FFF2-40B4-BE49-F238E27FC236}">
                <a16:creationId xmlns:a16="http://schemas.microsoft.com/office/drawing/2014/main" id="{853529DC-4A4F-41D1-8DA1-F03A399A1D8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2735DB7-827E-4A53-A3DC-EAB1D9049B67}"/>
              </a:ext>
            </a:extLst>
          </p:cNvPr>
          <p:cNvSpPr>
            <a:spLocks noGrp="1"/>
          </p:cNvSpPr>
          <p:nvPr>
            <p:ph type="sldNum" sz="quarter" idx="12"/>
          </p:nvPr>
        </p:nvSpPr>
        <p:spPr/>
        <p:txBody>
          <a:bodyPr/>
          <a:lstStyle/>
          <a:p>
            <a:fld id="{92DF5E58-B5E0-4254-8B43-ECE41884B2FA}" type="slidenum">
              <a:rPr lang="ko-KR" altLang="en-US" smtClean="0"/>
              <a:t>‹#›</a:t>
            </a:fld>
            <a:endParaRPr lang="ko-KR" altLang="en-US"/>
          </a:p>
        </p:txBody>
      </p:sp>
    </p:spTree>
    <p:extLst>
      <p:ext uri="{BB962C8B-B14F-4D97-AF65-F5344CB8AC3E}">
        <p14:creationId xmlns:p14="http://schemas.microsoft.com/office/powerpoint/2010/main" val="263401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F9B71B3-03F8-48B7-942F-F9206FAFBE8E}"/>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F719682D-2C40-4143-892C-35AB65C19D8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C545FC6-4680-4D36-A7E4-1E05F3B04058}"/>
              </a:ext>
            </a:extLst>
          </p:cNvPr>
          <p:cNvSpPr>
            <a:spLocks noGrp="1"/>
          </p:cNvSpPr>
          <p:nvPr>
            <p:ph type="dt" sz="half" idx="10"/>
          </p:nvPr>
        </p:nvSpPr>
        <p:spPr/>
        <p:txBody>
          <a:bodyPr/>
          <a:lstStyle/>
          <a:p>
            <a:fld id="{F7342313-4154-4C14-B829-59843146232C}" type="datetimeFigureOut">
              <a:rPr lang="ko-KR" altLang="en-US" smtClean="0"/>
              <a:t>2020-01-10</a:t>
            </a:fld>
            <a:endParaRPr lang="ko-KR" altLang="en-US"/>
          </a:p>
        </p:txBody>
      </p:sp>
      <p:sp>
        <p:nvSpPr>
          <p:cNvPr id="5" name="바닥글 개체 틀 4">
            <a:extLst>
              <a:ext uri="{FF2B5EF4-FFF2-40B4-BE49-F238E27FC236}">
                <a16:creationId xmlns:a16="http://schemas.microsoft.com/office/drawing/2014/main" id="{6628BCD7-9997-4850-9999-5E960C4C88B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FF45B25-04D7-4054-A1BA-0AF74EB3836A}"/>
              </a:ext>
            </a:extLst>
          </p:cNvPr>
          <p:cNvSpPr>
            <a:spLocks noGrp="1"/>
          </p:cNvSpPr>
          <p:nvPr>
            <p:ph type="sldNum" sz="quarter" idx="12"/>
          </p:nvPr>
        </p:nvSpPr>
        <p:spPr/>
        <p:txBody>
          <a:bodyPr/>
          <a:lstStyle/>
          <a:p>
            <a:fld id="{92DF5E58-B5E0-4254-8B43-ECE41884B2FA}" type="slidenum">
              <a:rPr lang="ko-KR" altLang="en-US" smtClean="0"/>
              <a:t>‹#›</a:t>
            </a:fld>
            <a:endParaRPr lang="ko-KR" altLang="en-US"/>
          </a:p>
        </p:txBody>
      </p:sp>
    </p:spTree>
    <p:extLst>
      <p:ext uri="{BB962C8B-B14F-4D97-AF65-F5344CB8AC3E}">
        <p14:creationId xmlns:p14="http://schemas.microsoft.com/office/powerpoint/2010/main" val="190249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C5943F4-3C10-4336-9F8B-065852B6C694}"/>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5BFA7B9D-D1FB-44EC-B4A0-4078C07E8622}"/>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6D594A7-598F-4BB2-AC13-A065EC90E1D7}"/>
              </a:ext>
            </a:extLst>
          </p:cNvPr>
          <p:cNvSpPr>
            <a:spLocks noGrp="1"/>
          </p:cNvSpPr>
          <p:nvPr>
            <p:ph type="dt" sz="half" idx="10"/>
          </p:nvPr>
        </p:nvSpPr>
        <p:spPr/>
        <p:txBody>
          <a:bodyPr/>
          <a:lstStyle/>
          <a:p>
            <a:fld id="{F7342313-4154-4C14-B829-59843146232C}" type="datetimeFigureOut">
              <a:rPr lang="ko-KR" altLang="en-US" smtClean="0"/>
              <a:t>2020-01-10</a:t>
            </a:fld>
            <a:endParaRPr lang="ko-KR" altLang="en-US"/>
          </a:p>
        </p:txBody>
      </p:sp>
      <p:sp>
        <p:nvSpPr>
          <p:cNvPr id="5" name="바닥글 개체 틀 4">
            <a:extLst>
              <a:ext uri="{FF2B5EF4-FFF2-40B4-BE49-F238E27FC236}">
                <a16:creationId xmlns:a16="http://schemas.microsoft.com/office/drawing/2014/main" id="{EEF007E0-E034-4184-9B0F-6905C397565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3F2FD6A-88E0-40EC-8A16-12970333F230}"/>
              </a:ext>
            </a:extLst>
          </p:cNvPr>
          <p:cNvSpPr>
            <a:spLocks noGrp="1"/>
          </p:cNvSpPr>
          <p:nvPr>
            <p:ph type="sldNum" sz="quarter" idx="12"/>
          </p:nvPr>
        </p:nvSpPr>
        <p:spPr/>
        <p:txBody>
          <a:bodyPr/>
          <a:lstStyle/>
          <a:p>
            <a:fld id="{92DF5E58-B5E0-4254-8B43-ECE41884B2FA}" type="slidenum">
              <a:rPr lang="ko-KR" altLang="en-US" smtClean="0"/>
              <a:t>‹#›</a:t>
            </a:fld>
            <a:endParaRPr lang="ko-KR" altLang="en-US"/>
          </a:p>
        </p:txBody>
      </p:sp>
    </p:spTree>
    <p:extLst>
      <p:ext uri="{BB962C8B-B14F-4D97-AF65-F5344CB8AC3E}">
        <p14:creationId xmlns:p14="http://schemas.microsoft.com/office/powerpoint/2010/main" val="1047367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5E9D608-E1A6-4A65-8974-5AA597C1BE2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46BEEA4-DF58-4A03-92BC-6F05E0C7E811}"/>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3621165-5029-4FA6-93A0-E555E11D232C}"/>
              </a:ext>
            </a:extLst>
          </p:cNvPr>
          <p:cNvSpPr>
            <a:spLocks noGrp="1"/>
          </p:cNvSpPr>
          <p:nvPr>
            <p:ph type="dt" sz="half" idx="10"/>
          </p:nvPr>
        </p:nvSpPr>
        <p:spPr/>
        <p:txBody>
          <a:bodyPr/>
          <a:lstStyle/>
          <a:p>
            <a:fld id="{F7342313-4154-4C14-B829-59843146232C}" type="datetimeFigureOut">
              <a:rPr lang="ko-KR" altLang="en-US" smtClean="0"/>
              <a:t>2020-01-10</a:t>
            </a:fld>
            <a:endParaRPr lang="ko-KR" altLang="en-US"/>
          </a:p>
        </p:txBody>
      </p:sp>
      <p:sp>
        <p:nvSpPr>
          <p:cNvPr id="5" name="바닥글 개체 틀 4">
            <a:extLst>
              <a:ext uri="{FF2B5EF4-FFF2-40B4-BE49-F238E27FC236}">
                <a16:creationId xmlns:a16="http://schemas.microsoft.com/office/drawing/2014/main" id="{E8EE0CE7-6279-4634-95C1-068BF9FC00D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4BF7BCB-084C-40A3-96B2-4B391EE63CB5}"/>
              </a:ext>
            </a:extLst>
          </p:cNvPr>
          <p:cNvSpPr>
            <a:spLocks noGrp="1"/>
          </p:cNvSpPr>
          <p:nvPr>
            <p:ph type="sldNum" sz="quarter" idx="12"/>
          </p:nvPr>
        </p:nvSpPr>
        <p:spPr/>
        <p:txBody>
          <a:bodyPr/>
          <a:lstStyle/>
          <a:p>
            <a:fld id="{92DF5E58-B5E0-4254-8B43-ECE41884B2FA}" type="slidenum">
              <a:rPr lang="ko-KR" altLang="en-US" smtClean="0"/>
              <a:t>‹#›</a:t>
            </a:fld>
            <a:endParaRPr lang="ko-KR" altLang="en-US"/>
          </a:p>
        </p:txBody>
      </p:sp>
    </p:spTree>
    <p:extLst>
      <p:ext uri="{BB962C8B-B14F-4D97-AF65-F5344CB8AC3E}">
        <p14:creationId xmlns:p14="http://schemas.microsoft.com/office/powerpoint/2010/main" val="828158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219F40-A3A8-4150-B06D-D10ACF2F1BC6}"/>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86383D7-206B-46E5-B64F-EE3A11A244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1406892-3F76-4A73-AEE8-E07A7DF7A2A0}"/>
              </a:ext>
            </a:extLst>
          </p:cNvPr>
          <p:cNvSpPr>
            <a:spLocks noGrp="1"/>
          </p:cNvSpPr>
          <p:nvPr>
            <p:ph type="dt" sz="half" idx="10"/>
          </p:nvPr>
        </p:nvSpPr>
        <p:spPr/>
        <p:txBody>
          <a:bodyPr/>
          <a:lstStyle/>
          <a:p>
            <a:fld id="{F7342313-4154-4C14-B829-59843146232C}" type="datetimeFigureOut">
              <a:rPr lang="ko-KR" altLang="en-US" smtClean="0"/>
              <a:t>2020-01-10</a:t>
            </a:fld>
            <a:endParaRPr lang="ko-KR" altLang="en-US"/>
          </a:p>
        </p:txBody>
      </p:sp>
      <p:sp>
        <p:nvSpPr>
          <p:cNvPr id="5" name="바닥글 개체 틀 4">
            <a:extLst>
              <a:ext uri="{FF2B5EF4-FFF2-40B4-BE49-F238E27FC236}">
                <a16:creationId xmlns:a16="http://schemas.microsoft.com/office/drawing/2014/main" id="{29F3308E-DC7E-412B-A586-EA245366963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A3A062C-187F-49B1-81C6-6CB949BFAEB9}"/>
              </a:ext>
            </a:extLst>
          </p:cNvPr>
          <p:cNvSpPr>
            <a:spLocks noGrp="1"/>
          </p:cNvSpPr>
          <p:nvPr>
            <p:ph type="sldNum" sz="quarter" idx="12"/>
          </p:nvPr>
        </p:nvSpPr>
        <p:spPr/>
        <p:txBody>
          <a:bodyPr/>
          <a:lstStyle/>
          <a:p>
            <a:fld id="{92DF5E58-B5E0-4254-8B43-ECE41884B2FA}" type="slidenum">
              <a:rPr lang="ko-KR" altLang="en-US" smtClean="0"/>
              <a:t>‹#›</a:t>
            </a:fld>
            <a:endParaRPr lang="ko-KR" altLang="en-US"/>
          </a:p>
        </p:txBody>
      </p:sp>
    </p:spTree>
    <p:extLst>
      <p:ext uri="{BB962C8B-B14F-4D97-AF65-F5344CB8AC3E}">
        <p14:creationId xmlns:p14="http://schemas.microsoft.com/office/powerpoint/2010/main" val="1348198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1F6AF00-73AC-43B6-97EE-45170DD31C8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C2D7BF3-6006-4E40-9031-127387B4A96B}"/>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B866ECC8-F4C5-446F-A278-BD822E06DBDF}"/>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2AD5566C-6D67-4968-8479-47EB4A06E39F}"/>
              </a:ext>
            </a:extLst>
          </p:cNvPr>
          <p:cNvSpPr>
            <a:spLocks noGrp="1"/>
          </p:cNvSpPr>
          <p:nvPr>
            <p:ph type="dt" sz="half" idx="10"/>
          </p:nvPr>
        </p:nvSpPr>
        <p:spPr/>
        <p:txBody>
          <a:bodyPr/>
          <a:lstStyle/>
          <a:p>
            <a:fld id="{F7342313-4154-4C14-B829-59843146232C}" type="datetimeFigureOut">
              <a:rPr lang="ko-KR" altLang="en-US" smtClean="0"/>
              <a:t>2020-01-10</a:t>
            </a:fld>
            <a:endParaRPr lang="ko-KR" altLang="en-US"/>
          </a:p>
        </p:txBody>
      </p:sp>
      <p:sp>
        <p:nvSpPr>
          <p:cNvPr id="6" name="바닥글 개체 틀 5">
            <a:extLst>
              <a:ext uri="{FF2B5EF4-FFF2-40B4-BE49-F238E27FC236}">
                <a16:creationId xmlns:a16="http://schemas.microsoft.com/office/drawing/2014/main" id="{D07356BC-4862-4848-AA97-903C54AD982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D119D24-80FA-47E1-A0D2-6CBE0A14F4ED}"/>
              </a:ext>
            </a:extLst>
          </p:cNvPr>
          <p:cNvSpPr>
            <a:spLocks noGrp="1"/>
          </p:cNvSpPr>
          <p:nvPr>
            <p:ph type="sldNum" sz="quarter" idx="12"/>
          </p:nvPr>
        </p:nvSpPr>
        <p:spPr/>
        <p:txBody>
          <a:bodyPr/>
          <a:lstStyle/>
          <a:p>
            <a:fld id="{92DF5E58-B5E0-4254-8B43-ECE41884B2FA}" type="slidenum">
              <a:rPr lang="ko-KR" altLang="en-US" smtClean="0"/>
              <a:t>‹#›</a:t>
            </a:fld>
            <a:endParaRPr lang="ko-KR" altLang="en-US"/>
          </a:p>
        </p:txBody>
      </p:sp>
    </p:spTree>
    <p:extLst>
      <p:ext uri="{BB962C8B-B14F-4D97-AF65-F5344CB8AC3E}">
        <p14:creationId xmlns:p14="http://schemas.microsoft.com/office/powerpoint/2010/main" val="1889702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763F34A-4207-4024-9209-9176F1735828}"/>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94F9BC10-DAB4-44CF-A571-1BB01263B0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A86D91D4-969C-444F-8F0A-66364C18CE4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CEE94866-AB76-4A59-8FA7-6BED46834B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D7FBEBC5-6578-425A-80BC-3DFA770E3F06}"/>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B5F2CC3-E24B-422E-B618-8DE27E454538}"/>
              </a:ext>
            </a:extLst>
          </p:cNvPr>
          <p:cNvSpPr>
            <a:spLocks noGrp="1"/>
          </p:cNvSpPr>
          <p:nvPr>
            <p:ph type="dt" sz="half" idx="10"/>
          </p:nvPr>
        </p:nvSpPr>
        <p:spPr/>
        <p:txBody>
          <a:bodyPr/>
          <a:lstStyle/>
          <a:p>
            <a:fld id="{F7342313-4154-4C14-B829-59843146232C}" type="datetimeFigureOut">
              <a:rPr lang="ko-KR" altLang="en-US" smtClean="0"/>
              <a:t>2020-01-10</a:t>
            </a:fld>
            <a:endParaRPr lang="ko-KR" altLang="en-US"/>
          </a:p>
        </p:txBody>
      </p:sp>
      <p:sp>
        <p:nvSpPr>
          <p:cNvPr id="8" name="바닥글 개체 틀 7">
            <a:extLst>
              <a:ext uri="{FF2B5EF4-FFF2-40B4-BE49-F238E27FC236}">
                <a16:creationId xmlns:a16="http://schemas.microsoft.com/office/drawing/2014/main" id="{60C6D92E-F567-4536-A26D-B31D28B02A60}"/>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DEAC33B-40C9-4771-AA6E-759A90810043}"/>
              </a:ext>
            </a:extLst>
          </p:cNvPr>
          <p:cNvSpPr>
            <a:spLocks noGrp="1"/>
          </p:cNvSpPr>
          <p:nvPr>
            <p:ph type="sldNum" sz="quarter" idx="12"/>
          </p:nvPr>
        </p:nvSpPr>
        <p:spPr/>
        <p:txBody>
          <a:bodyPr/>
          <a:lstStyle/>
          <a:p>
            <a:fld id="{92DF5E58-B5E0-4254-8B43-ECE41884B2FA}" type="slidenum">
              <a:rPr lang="ko-KR" altLang="en-US" smtClean="0"/>
              <a:t>‹#›</a:t>
            </a:fld>
            <a:endParaRPr lang="ko-KR" altLang="en-US"/>
          </a:p>
        </p:txBody>
      </p:sp>
    </p:spTree>
    <p:extLst>
      <p:ext uri="{BB962C8B-B14F-4D97-AF65-F5344CB8AC3E}">
        <p14:creationId xmlns:p14="http://schemas.microsoft.com/office/powerpoint/2010/main" val="1362619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AB7789-52CB-4F1A-8C5C-8301FD561455}"/>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5F527DE-8958-44F3-93FC-B856C6024283}"/>
              </a:ext>
            </a:extLst>
          </p:cNvPr>
          <p:cNvSpPr>
            <a:spLocks noGrp="1"/>
          </p:cNvSpPr>
          <p:nvPr>
            <p:ph type="dt" sz="half" idx="10"/>
          </p:nvPr>
        </p:nvSpPr>
        <p:spPr/>
        <p:txBody>
          <a:bodyPr/>
          <a:lstStyle/>
          <a:p>
            <a:fld id="{F7342313-4154-4C14-B829-59843146232C}" type="datetimeFigureOut">
              <a:rPr lang="ko-KR" altLang="en-US" smtClean="0"/>
              <a:t>2020-01-10</a:t>
            </a:fld>
            <a:endParaRPr lang="ko-KR" altLang="en-US"/>
          </a:p>
        </p:txBody>
      </p:sp>
      <p:sp>
        <p:nvSpPr>
          <p:cNvPr id="4" name="바닥글 개체 틀 3">
            <a:extLst>
              <a:ext uri="{FF2B5EF4-FFF2-40B4-BE49-F238E27FC236}">
                <a16:creationId xmlns:a16="http://schemas.microsoft.com/office/drawing/2014/main" id="{5E04CAE1-C294-4690-9486-DA87B563A4F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1E548044-38B3-42EE-AE3B-32FEE8C821AF}"/>
              </a:ext>
            </a:extLst>
          </p:cNvPr>
          <p:cNvSpPr>
            <a:spLocks noGrp="1"/>
          </p:cNvSpPr>
          <p:nvPr>
            <p:ph type="sldNum" sz="quarter" idx="12"/>
          </p:nvPr>
        </p:nvSpPr>
        <p:spPr/>
        <p:txBody>
          <a:bodyPr/>
          <a:lstStyle/>
          <a:p>
            <a:fld id="{92DF5E58-B5E0-4254-8B43-ECE41884B2FA}" type="slidenum">
              <a:rPr lang="ko-KR" altLang="en-US" smtClean="0"/>
              <a:t>‹#›</a:t>
            </a:fld>
            <a:endParaRPr lang="ko-KR" altLang="en-US"/>
          </a:p>
        </p:txBody>
      </p:sp>
    </p:spTree>
    <p:extLst>
      <p:ext uri="{BB962C8B-B14F-4D97-AF65-F5344CB8AC3E}">
        <p14:creationId xmlns:p14="http://schemas.microsoft.com/office/powerpoint/2010/main" val="2425306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77D2F6D0-64FD-4A42-B9A4-40090181FECF}"/>
              </a:ext>
            </a:extLst>
          </p:cNvPr>
          <p:cNvSpPr>
            <a:spLocks noGrp="1"/>
          </p:cNvSpPr>
          <p:nvPr>
            <p:ph type="dt" sz="half" idx="10"/>
          </p:nvPr>
        </p:nvSpPr>
        <p:spPr/>
        <p:txBody>
          <a:bodyPr/>
          <a:lstStyle/>
          <a:p>
            <a:fld id="{F7342313-4154-4C14-B829-59843146232C}" type="datetimeFigureOut">
              <a:rPr lang="ko-KR" altLang="en-US" smtClean="0"/>
              <a:t>2020-01-10</a:t>
            </a:fld>
            <a:endParaRPr lang="ko-KR" altLang="en-US"/>
          </a:p>
        </p:txBody>
      </p:sp>
      <p:sp>
        <p:nvSpPr>
          <p:cNvPr id="3" name="바닥글 개체 틀 2">
            <a:extLst>
              <a:ext uri="{FF2B5EF4-FFF2-40B4-BE49-F238E27FC236}">
                <a16:creationId xmlns:a16="http://schemas.microsoft.com/office/drawing/2014/main" id="{E2E914C7-8D44-4F50-B9A0-F2FB52ED5084}"/>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1BE44606-0C80-4863-A1D2-CFB3F5153E2D}"/>
              </a:ext>
            </a:extLst>
          </p:cNvPr>
          <p:cNvSpPr>
            <a:spLocks noGrp="1"/>
          </p:cNvSpPr>
          <p:nvPr>
            <p:ph type="sldNum" sz="quarter" idx="12"/>
          </p:nvPr>
        </p:nvSpPr>
        <p:spPr/>
        <p:txBody>
          <a:bodyPr/>
          <a:lstStyle/>
          <a:p>
            <a:fld id="{92DF5E58-B5E0-4254-8B43-ECE41884B2FA}" type="slidenum">
              <a:rPr lang="ko-KR" altLang="en-US" smtClean="0"/>
              <a:t>‹#›</a:t>
            </a:fld>
            <a:endParaRPr lang="ko-KR" altLang="en-US"/>
          </a:p>
        </p:txBody>
      </p:sp>
    </p:spTree>
    <p:extLst>
      <p:ext uri="{BB962C8B-B14F-4D97-AF65-F5344CB8AC3E}">
        <p14:creationId xmlns:p14="http://schemas.microsoft.com/office/powerpoint/2010/main" val="1662302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3AD1C9-FE58-46A4-B332-E27F3269DCF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6563ED56-C792-4D1C-A2E6-6AA3635D5B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C222CCFF-E7DD-4955-A9D8-CB60BAEAFD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630933A-5E64-4609-85EF-21E335B361F6}"/>
              </a:ext>
            </a:extLst>
          </p:cNvPr>
          <p:cNvSpPr>
            <a:spLocks noGrp="1"/>
          </p:cNvSpPr>
          <p:nvPr>
            <p:ph type="dt" sz="half" idx="10"/>
          </p:nvPr>
        </p:nvSpPr>
        <p:spPr/>
        <p:txBody>
          <a:bodyPr/>
          <a:lstStyle/>
          <a:p>
            <a:fld id="{F7342313-4154-4C14-B829-59843146232C}" type="datetimeFigureOut">
              <a:rPr lang="ko-KR" altLang="en-US" smtClean="0"/>
              <a:t>2020-01-10</a:t>
            </a:fld>
            <a:endParaRPr lang="ko-KR" altLang="en-US"/>
          </a:p>
        </p:txBody>
      </p:sp>
      <p:sp>
        <p:nvSpPr>
          <p:cNvPr id="6" name="바닥글 개체 틀 5">
            <a:extLst>
              <a:ext uri="{FF2B5EF4-FFF2-40B4-BE49-F238E27FC236}">
                <a16:creationId xmlns:a16="http://schemas.microsoft.com/office/drawing/2014/main" id="{F7EBB302-D2D0-4630-9390-E755D23B508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BC8C6B3-A195-4A51-BF1C-10F1D22AD7BD}"/>
              </a:ext>
            </a:extLst>
          </p:cNvPr>
          <p:cNvSpPr>
            <a:spLocks noGrp="1"/>
          </p:cNvSpPr>
          <p:nvPr>
            <p:ph type="sldNum" sz="quarter" idx="12"/>
          </p:nvPr>
        </p:nvSpPr>
        <p:spPr/>
        <p:txBody>
          <a:bodyPr/>
          <a:lstStyle/>
          <a:p>
            <a:fld id="{92DF5E58-B5E0-4254-8B43-ECE41884B2FA}" type="slidenum">
              <a:rPr lang="ko-KR" altLang="en-US" smtClean="0"/>
              <a:t>‹#›</a:t>
            </a:fld>
            <a:endParaRPr lang="ko-KR" altLang="en-US"/>
          </a:p>
        </p:txBody>
      </p:sp>
    </p:spTree>
    <p:extLst>
      <p:ext uri="{BB962C8B-B14F-4D97-AF65-F5344CB8AC3E}">
        <p14:creationId xmlns:p14="http://schemas.microsoft.com/office/powerpoint/2010/main" val="34946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0685F4-B3DB-4CF4-AB83-C82E3451FE1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2862A3B1-699B-4D56-83CE-D24056B82D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6657A745-ED11-48C3-A7EF-411187992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CDC2294-6737-42C3-94B2-98EAC0E8D822}"/>
              </a:ext>
            </a:extLst>
          </p:cNvPr>
          <p:cNvSpPr>
            <a:spLocks noGrp="1"/>
          </p:cNvSpPr>
          <p:nvPr>
            <p:ph type="dt" sz="half" idx="10"/>
          </p:nvPr>
        </p:nvSpPr>
        <p:spPr/>
        <p:txBody>
          <a:bodyPr/>
          <a:lstStyle/>
          <a:p>
            <a:fld id="{F7342313-4154-4C14-B829-59843146232C}" type="datetimeFigureOut">
              <a:rPr lang="ko-KR" altLang="en-US" smtClean="0"/>
              <a:t>2020-01-10</a:t>
            </a:fld>
            <a:endParaRPr lang="ko-KR" altLang="en-US"/>
          </a:p>
        </p:txBody>
      </p:sp>
      <p:sp>
        <p:nvSpPr>
          <p:cNvPr id="6" name="바닥글 개체 틀 5">
            <a:extLst>
              <a:ext uri="{FF2B5EF4-FFF2-40B4-BE49-F238E27FC236}">
                <a16:creationId xmlns:a16="http://schemas.microsoft.com/office/drawing/2014/main" id="{CA745D00-938D-41B7-B41B-F8FCEAF13EE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A147801-665D-41EA-B5C5-3CC92564F913}"/>
              </a:ext>
            </a:extLst>
          </p:cNvPr>
          <p:cNvSpPr>
            <a:spLocks noGrp="1"/>
          </p:cNvSpPr>
          <p:nvPr>
            <p:ph type="sldNum" sz="quarter" idx="12"/>
          </p:nvPr>
        </p:nvSpPr>
        <p:spPr/>
        <p:txBody>
          <a:bodyPr/>
          <a:lstStyle/>
          <a:p>
            <a:fld id="{92DF5E58-B5E0-4254-8B43-ECE41884B2FA}" type="slidenum">
              <a:rPr lang="ko-KR" altLang="en-US" smtClean="0"/>
              <a:t>‹#›</a:t>
            </a:fld>
            <a:endParaRPr lang="ko-KR" altLang="en-US"/>
          </a:p>
        </p:txBody>
      </p:sp>
    </p:spTree>
    <p:extLst>
      <p:ext uri="{BB962C8B-B14F-4D97-AF65-F5344CB8AC3E}">
        <p14:creationId xmlns:p14="http://schemas.microsoft.com/office/powerpoint/2010/main" val="165066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704A203B-7BDB-4424-A49E-1C3AD5059E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a:extLst>
              <a:ext uri="{FF2B5EF4-FFF2-40B4-BE49-F238E27FC236}">
                <a16:creationId xmlns:a16="http://schemas.microsoft.com/office/drawing/2014/main" id="{C7911079-A1D3-4D99-A5EF-7A9A5EB061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4" name="날짜 개체 틀 3">
            <a:extLst>
              <a:ext uri="{FF2B5EF4-FFF2-40B4-BE49-F238E27FC236}">
                <a16:creationId xmlns:a16="http://schemas.microsoft.com/office/drawing/2014/main" id="{4C4E1726-BC68-4C74-AD04-B719F088DF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342313-4154-4C14-B829-59843146232C}" type="datetimeFigureOut">
              <a:rPr lang="ko-KR" altLang="en-US" smtClean="0"/>
              <a:t>2020-01-10</a:t>
            </a:fld>
            <a:endParaRPr lang="ko-KR" altLang="en-US"/>
          </a:p>
        </p:txBody>
      </p:sp>
      <p:sp>
        <p:nvSpPr>
          <p:cNvPr id="5" name="바닥글 개체 틀 4">
            <a:extLst>
              <a:ext uri="{FF2B5EF4-FFF2-40B4-BE49-F238E27FC236}">
                <a16:creationId xmlns:a16="http://schemas.microsoft.com/office/drawing/2014/main" id="{E82B56B0-CB92-40E5-87BC-8FE18D569F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55D97258-7E33-426E-8898-00DFAEBD8D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DF5E58-B5E0-4254-8B43-ECE41884B2FA}" type="slidenum">
              <a:rPr lang="ko-KR" altLang="en-US" smtClean="0"/>
              <a:t>‹#›</a:t>
            </a:fld>
            <a:endParaRPr lang="ko-KR" altLang="en-US"/>
          </a:p>
        </p:txBody>
      </p:sp>
      <p:sp>
        <p:nvSpPr>
          <p:cNvPr id="7" name="Прямоугольный треугольник 11">
            <a:extLst>
              <a:ext uri="{FF2B5EF4-FFF2-40B4-BE49-F238E27FC236}">
                <a16:creationId xmlns:a16="http://schemas.microsoft.com/office/drawing/2014/main" id="{BE980E6C-04BE-42B0-B4C9-BB368DC75EDB}"/>
              </a:ext>
            </a:extLst>
          </p:cNvPr>
          <p:cNvSpPr/>
          <p:nvPr userDrawn="1"/>
        </p:nvSpPr>
        <p:spPr>
          <a:xfrm>
            <a:off x="0" y="1160011"/>
            <a:ext cx="6458246" cy="5711588"/>
          </a:xfrm>
          <a:custGeom>
            <a:avLst/>
            <a:gdLst>
              <a:gd name="connsiteX0" fmla="*/ 0 w 5380074"/>
              <a:gd name="connsiteY0" fmla="*/ 6858000 h 6858000"/>
              <a:gd name="connsiteX1" fmla="*/ 0 w 5380074"/>
              <a:gd name="connsiteY1" fmla="*/ 0 h 6858000"/>
              <a:gd name="connsiteX2" fmla="*/ 5380074 w 5380074"/>
              <a:gd name="connsiteY2" fmla="*/ 6858000 h 6858000"/>
              <a:gd name="connsiteX3" fmla="*/ 0 w 5380074"/>
              <a:gd name="connsiteY3" fmla="*/ 6858000 h 6858000"/>
              <a:gd name="connsiteX0" fmla="*/ 0 w 5380074"/>
              <a:gd name="connsiteY0" fmla="*/ 5697940 h 6858000"/>
              <a:gd name="connsiteX1" fmla="*/ 0 w 5380074"/>
              <a:gd name="connsiteY1" fmla="*/ 0 h 6858000"/>
              <a:gd name="connsiteX2" fmla="*/ 5380074 w 5380074"/>
              <a:gd name="connsiteY2" fmla="*/ 6858000 h 6858000"/>
              <a:gd name="connsiteX3" fmla="*/ 0 w 5380074"/>
              <a:gd name="connsiteY3" fmla="*/ 5697940 h 6858000"/>
              <a:gd name="connsiteX0" fmla="*/ 0 w 4902402"/>
              <a:gd name="connsiteY0" fmla="*/ 5697940 h 5725236"/>
              <a:gd name="connsiteX1" fmla="*/ 0 w 4902402"/>
              <a:gd name="connsiteY1" fmla="*/ 0 h 5725236"/>
              <a:gd name="connsiteX2" fmla="*/ 4902402 w 4902402"/>
              <a:gd name="connsiteY2" fmla="*/ 5725236 h 5725236"/>
              <a:gd name="connsiteX3" fmla="*/ 0 w 4902402"/>
              <a:gd name="connsiteY3" fmla="*/ 5697940 h 5725236"/>
              <a:gd name="connsiteX0" fmla="*/ 0 w 6458246"/>
              <a:gd name="connsiteY0" fmla="*/ 5697940 h 5711588"/>
              <a:gd name="connsiteX1" fmla="*/ 0 w 6458246"/>
              <a:gd name="connsiteY1" fmla="*/ 0 h 5711588"/>
              <a:gd name="connsiteX2" fmla="*/ 6458246 w 6458246"/>
              <a:gd name="connsiteY2" fmla="*/ 5711588 h 5711588"/>
              <a:gd name="connsiteX3" fmla="*/ 0 w 6458246"/>
              <a:gd name="connsiteY3" fmla="*/ 5697940 h 5711588"/>
            </a:gdLst>
            <a:ahLst/>
            <a:cxnLst>
              <a:cxn ang="0">
                <a:pos x="connsiteX0" y="connsiteY0"/>
              </a:cxn>
              <a:cxn ang="0">
                <a:pos x="connsiteX1" y="connsiteY1"/>
              </a:cxn>
              <a:cxn ang="0">
                <a:pos x="connsiteX2" y="connsiteY2"/>
              </a:cxn>
              <a:cxn ang="0">
                <a:pos x="connsiteX3" y="connsiteY3"/>
              </a:cxn>
            </a:cxnLst>
            <a:rect l="l" t="t" r="r" b="b"/>
            <a:pathLst>
              <a:path w="6458246" h="5711588">
                <a:moveTo>
                  <a:pt x="0" y="5697940"/>
                </a:moveTo>
                <a:lnTo>
                  <a:pt x="0" y="0"/>
                </a:lnTo>
                <a:lnTo>
                  <a:pt x="6458246" y="5711588"/>
                </a:lnTo>
                <a:lnTo>
                  <a:pt x="0" y="5697940"/>
                </a:lnTo>
                <a:close/>
              </a:path>
            </a:pathLst>
          </a:custGeom>
          <a:solidFill>
            <a:schemeClr val="bg2">
              <a:lumMod val="10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Параллелограмм 17">
            <a:extLst>
              <a:ext uri="{FF2B5EF4-FFF2-40B4-BE49-F238E27FC236}">
                <a16:creationId xmlns:a16="http://schemas.microsoft.com/office/drawing/2014/main" id="{D8B421C8-6863-4FEA-B86D-9D40C74071A9}"/>
              </a:ext>
            </a:extLst>
          </p:cNvPr>
          <p:cNvSpPr/>
          <p:nvPr userDrawn="1"/>
        </p:nvSpPr>
        <p:spPr>
          <a:xfrm>
            <a:off x="-5118" y="-9527"/>
            <a:ext cx="5385192" cy="6872928"/>
          </a:xfrm>
          <a:custGeom>
            <a:avLst/>
            <a:gdLst>
              <a:gd name="connsiteX0" fmla="*/ 0 w 7099692"/>
              <a:gd name="connsiteY0" fmla="*/ 6858000 h 6858000"/>
              <a:gd name="connsiteX1" fmla="*/ 1714500 w 7099692"/>
              <a:gd name="connsiteY1" fmla="*/ 0 h 6858000"/>
              <a:gd name="connsiteX2" fmla="*/ 7099692 w 7099692"/>
              <a:gd name="connsiteY2" fmla="*/ 0 h 6858000"/>
              <a:gd name="connsiteX3" fmla="*/ 5385192 w 7099692"/>
              <a:gd name="connsiteY3" fmla="*/ 6858000 h 6858000"/>
              <a:gd name="connsiteX4" fmla="*/ 0 w 7099692"/>
              <a:gd name="connsiteY4" fmla="*/ 6858000 h 6858000"/>
              <a:gd name="connsiteX0" fmla="*/ 5118 w 5385192"/>
              <a:gd name="connsiteY0" fmla="*/ 6844353 h 6858000"/>
              <a:gd name="connsiteX1" fmla="*/ 0 w 5385192"/>
              <a:gd name="connsiteY1" fmla="*/ 0 h 6858000"/>
              <a:gd name="connsiteX2" fmla="*/ 5385192 w 5385192"/>
              <a:gd name="connsiteY2" fmla="*/ 0 h 6858000"/>
              <a:gd name="connsiteX3" fmla="*/ 3670692 w 5385192"/>
              <a:gd name="connsiteY3" fmla="*/ 6858000 h 6858000"/>
              <a:gd name="connsiteX4" fmla="*/ 5118 w 5385192"/>
              <a:gd name="connsiteY4" fmla="*/ 6844353 h 6858000"/>
              <a:gd name="connsiteX0" fmla="*/ 5118 w 5385192"/>
              <a:gd name="connsiteY0" fmla="*/ 6844353 h 6871648"/>
              <a:gd name="connsiteX1" fmla="*/ 0 w 5385192"/>
              <a:gd name="connsiteY1" fmla="*/ 0 h 6871648"/>
              <a:gd name="connsiteX2" fmla="*/ 5385192 w 5385192"/>
              <a:gd name="connsiteY2" fmla="*/ 0 h 6871648"/>
              <a:gd name="connsiteX3" fmla="*/ 2633462 w 5385192"/>
              <a:gd name="connsiteY3" fmla="*/ 6871648 h 6871648"/>
              <a:gd name="connsiteX4" fmla="*/ 5118 w 5385192"/>
              <a:gd name="connsiteY4" fmla="*/ 6844353 h 6871648"/>
              <a:gd name="connsiteX0" fmla="*/ 0 w 5389599"/>
              <a:gd name="connsiteY0" fmla="*/ 6853878 h 6871648"/>
              <a:gd name="connsiteX1" fmla="*/ 4407 w 5389599"/>
              <a:gd name="connsiteY1" fmla="*/ 0 h 6871648"/>
              <a:gd name="connsiteX2" fmla="*/ 5389599 w 5389599"/>
              <a:gd name="connsiteY2" fmla="*/ 0 h 6871648"/>
              <a:gd name="connsiteX3" fmla="*/ 2637869 w 5389599"/>
              <a:gd name="connsiteY3" fmla="*/ 6871648 h 6871648"/>
              <a:gd name="connsiteX4" fmla="*/ 0 w 5389599"/>
              <a:gd name="connsiteY4" fmla="*/ 6853878 h 6871648"/>
              <a:gd name="connsiteX0" fmla="*/ 24168 w 5385192"/>
              <a:gd name="connsiteY0" fmla="*/ 6872928 h 6872928"/>
              <a:gd name="connsiteX1" fmla="*/ 0 w 5385192"/>
              <a:gd name="connsiteY1" fmla="*/ 0 h 6872928"/>
              <a:gd name="connsiteX2" fmla="*/ 5385192 w 5385192"/>
              <a:gd name="connsiteY2" fmla="*/ 0 h 6872928"/>
              <a:gd name="connsiteX3" fmla="*/ 2633462 w 5385192"/>
              <a:gd name="connsiteY3" fmla="*/ 6871648 h 6872928"/>
              <a:gd name="connsiteX4" fmla="*/ 24168 w 5385192"/>
              <a:gd name="connsiteY4" fmla="*/ 6872928 h 6872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5192" h="6872928">
                <a:moveTo>
                  <a:pt x="24168" y="6872928"/>
                </a:moveTo>
                <a:lnTo>
                  <a:pt x="0" y="0"/>
                </a:lnTo>
                <a:lnTo>
                  <a:pt x="5385192" y="0"/>
                </a:lnTo>
                <a:lnTo>
                  <a:pt x="2633462" y="6871648"/>
                </a:lnTo>
                <a:lnTo>
                  <a:pt x="24168" y="6872928"/>
                </a:lnTo>
                <a:close/>
              </a:path>
            </a:pathLst>
          </a:custGeom>
          <a:solidFill>
            <a:schemeClr val="bg2">
              <a:lumMod val="10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2">
                  <a:lumMod val="25000"/>
                </a:schemeClr>
              </a:solidFill>
            </a:endParaRPr>
          </a:p>
        </p:txBody>
      </p:sp>
    </p:spTree>
    <p:extLst>
      <p:ext uri="{BB962C8B-B14F-4D97-AF65-F5344CB8AC3E}">
        <p14:creationId xmlns:p14="http://schemas.microsoft.com/office/powerpoint/2010/main" val="2004949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나눔스퀘어OTF ExtraBold" panose="020B0600000101010101" pitchFamily="34" charset="-127"/>
          <a:ea typeface="나눔스퀘어OTF ExtraBold" panose="020B0600000101010101" pitchFamily="34" charset="-127"/>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나눔스퀘어OTF Bold" panose="020B0600000101010101" pitchFamily="34" charset="-127"/>
          <a:ea typeface="나눔스퀘어OTF Bold" panose="020B0600000101010101" pitchFamily="34"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나눔스퀘어OTF Bold" panose="020B0600000101010101" pitchFamily="34" charset="-127"/>
          <a:ea typeface="나눔스퀘어OTF Bold" panose="020B0600000101010101" pitchFamily="34" charset="-127"/>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나눔스퀘어OTF Bold" panose="020B0600000101010101" pitchFamily="34" charset="-127"/>
          <a:ea typeface="나눔스퀘어OTF Bold" panose="020B0600000101010101" pitchFamily="34" charset="-127"/>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나눔스퀘어OTF Bold" panose="020B0600000101010101" pitchFamily="34" charset="-127"/>
          <a:ea typeface="나눔스퀘어OTF Bold" panose="020B0600000101010101" pitchFamily="34" charset="-127"/>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나눔스퀘어OTF Bold" panose="020B0600000101010101" pitchFamily="34" charset="-127"/>
          <a:ea typeface="나눔스퀘어OTF Bold" panose="020B0600000101010101" pitchFamily="34"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akinator.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kinator 이미지 검색결과">
            <a:extLst>
              <a:ext uri="{FF2B5EF4-FFF2-40B4-BE49-F238E27FC236}">
                <a16:creationId xmlns:a16="http://schemas.microsoft.com/office/drawing/2014/main" id="{0890CD30-9994-4127-80A3-C7081DFE2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500376">
            <a:off x="7753449" y="1475773"/>
            <a:ext cx="3923891" cy="3906452"/>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a:extLst>
              <a:ext uri="{FF2B5EF4-FFF2-40B4-BE49-F238E27FC236}">
                <a16:creationId xmlns:a16="http://schemas.microsoft.com/office/drawing/2014/main" id="{4715CFB7-823E-4858-9748-A484B24513F5}"/>
              </a:ext>
            </a:extLst>
          </p:cNvPr>
          <p:cNvSpPr>
            <a:spLocks noGrp="1"/>
          </p:cNvSpPr>
          <p:nvPr>
            <p:ph type="ctrTitle"/>
          </p:nvPr>
        </p:nvSpPr>
        <p:spPr/>
        <p:txBody>
          <a:bodyPr>
            <a:normAutofit/>
          </a:bodyPr>
          <a:lstStyle/>
          <a:p>
            <a:r>
              <a:rPr lang="en-US" altLang="ko-KR" b="1" spc="100" dirty="0">
                <a:latin typeface="Poppins SemiBold" panose="02000000000000000000" pitchFamily="2" charset="0"/>
                <a:ea typeface="Lato" panose="020F0502020204030203" pitchFamily="34" charset="0"/>
                <a:cs typeface="Poppins SemiBold" panose="02000000000000000000" pitchFamily="2" charset="0"/>
              </a:rPr>
              <a:t>About </a:t>
            </a:r>
            <a:r>
              <a:rPr lang="en-US" altLang="ko-KR" b="1" spc="100" dirty="0" err="1">
                <a:latin typeface="Poppins SemiBold" panose="02000000000000000000" pitchFamily="2" charset="0"/>
                <a:ea typeface="Lato" panose="020F0502020204030203" pitchFamily="34" charset="0"/>
                <a:cs typeface="Poppins SemiBold" panose="02000000000000000000" pitchFamily="2" charset="0"/>
              </a:rPr>
              <a:t>akinator</a:t>
            </a:r>
            <a:endParaRPr lang="ko-KR" altLang="en-US" dirty="0"/>
          </a:p>
        </p:txBody>
      </p:sp>
      <p:sp>
        <p:nvSpPr>
          <p:cNvPr id="7" name="Подзаголовок 2">
            <a:extLst>
              <a:ext uri="{FF2B5EF4-FFF2-40B4-BE49-F238E27FC236}">
                <a16:creationId xmlns:a16="http://schemas.microsoft.com/office/drawing/2014/main" id="{5F21C3F4-B5DC-4668-9D4B-B48B0832F4BF}"/>
              </a:ext>
            </a:extLst>
          </p:cNvPr>
          <p:cNvSpPr txBox="1">
            <a:spLocks/>
          </p:cNvSpPr>
          <p:nvPr/>
        </p:nvSpPr>
        <p:spPr>
          <a:xfrm>
            <a:off x="2961773" y="4373393"/>
            <a:ext cx="6268452" cy="1152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1200"/>
              </a:spcBef>
              <a:buFont typeface="Arial" panose="020B0604020202020204" pitchFamily="34" charset="0"/>
              <a:buNone/>
            </a:pPr>
            <a:r>
              <a:rPr lang="en-US" sz="1100" spc="300" dirty="0">
                <a:solidFill>
                  <a:schemeClr val="bg1"/>
                </a:solidFill>
                <a:ea typeface="Karla" pitchFamily="2" charset="0"/>
                <a:cs typeface="Poppins" panose="02000000000000000000" pitchFamily="2" charset="0"/>
              </a:rPr>
              <a:t>FREE PPT TEMPLATE BY DELIGHT.</a:t>
            </a:r>
          </a:p>
          <a:p>
            <a:pPr marL="0" indent="0" algn="ctr">
              <a:lnSpc>
                <a:spcPct val="100000"/>
              </a:lnSpc>
              <a:spcBef>
                <a:spcPts val="1200"/>
              </a:spcBef>
              <a:buFont typeface="Arial" panose="020B0604020202020204" pitchFamily="34" charset="0"/>
              <a:buNone/>
            </a:pPr>
            <a:r>
              <a:rPr lang="en-US" altLang="ko-KR" sz="1100" spc="300" dirty="0">
                <a:solidFill>
                  <a:schemeClr val="tx1">
                    <a:lumMod val="85000"/>
                    <a:lumOff val="15000"/>
                  </a:schemeClr>
                </a:solidFill>
                <a:ea typeface="Karla" pitchFamily="2" charset="0"/>
                <a:cs typeface="Poppins SemiBold" panose="02000000000000000000" pitchFamily="2" charset="0"/>
              </a:rPr>
              <a:t>Gun-</a:t>
            </a:r>
            <a:r>
              <a:rPr lang="en-US" altLang="ko-KR" sz="1100" spc="300" dirty="0" err="1">
                <a:solidFill>
                  <a:schemeClr val="tx1">
                    <a:lumMod val="85000"/>
                    <a:lumOff val="15000"/>
                  </a:schemeClr>
                </a:solidFill>
                <a:ea typeface="Karla" pitchFamily="2" charset="0"/>
                <a:cs typeface="Poppins SemiBold" panose="02000000000000000000" pitchFamily="2" charset="0"/>
              </a:rPr>
              <a:t>hee</a:t>
            </a:r>
            <a:r>
              <a:rPr lang="en-US" altLang="ko-KR" sz="1100" spc="300" dirty="0">
                <a:solidFill>
                  <a:schemeClr val="tx1">
                    <a:lumMod val="85000"/>
                    <a:lumOff val="15000"/>
                  </a:schemeClr>
                </a:solidFill>
                <a:ea typeface="Karla" pitchFamily="2" charset="0"/>
                <a:cs typeface="Poppins SemiBold" panose="02000000000000000000" pitchFamily="2" charset="0"/>
              </a:rPr>
              <a:t> Kwon</a:t>
            </a:r>
            <a:br>
              <a:rPr lang="en-US" altLang="ko-KR" sz="1100" spc="300" dirty="0">
                <a:solidFill>
                  <a:schemeClr val="tx1">
                    <a:lumMod val="85000"/>
                    <a:lumOff val="15000"/>
                  </a:schemeClr>
                </a:solidFill>
                <a:ea typeface="Karla" pitchFamily="2" charset="0"/>
                <a:cs typeface="Poppins SemiBold" panose="02000000000000000000" pitchFamily="2" charset="0"/>
              </a:rPr>
            </a:br>
            <a:r>
              <a:rPr lang="en-US" altLang="ko-KR" sz="1100" spc="300" dirty="0" err="1">
                <a:solidFill>
                  <a:schemeClr val="tx1">
                    <a:lumMod val="85000"/>
                    <a:lumOff val="15000"/>
                  </a:schemeClr>
                </a:solidFill>
                <a:ea typeface="Karla" pitchFamily="2" charset="0"/>
                <a:cs typeface="Poppins SemiBold" panose="02000000000000000000" pitchFamily="2" charset="0"/>
              </a:rPr>
              <a:t>hyung-suk</a:t>
            </a:r>
            <a:r>
              <a:rPr lang="en-US" altLang="ko-KR" sz="1100" spc="300" dirty="0">
                <a:solidFill>
                  <a:schemeClr val="tx1">
                    <a:lumMod val="85000"/>
                    <a:lumOff val="15000"/>
                  </a:schemeClr>
                </a:solidFill>
                <a:ea typeface="Karla" pitchFamily="2" charset="0"/>
                <a:cs typeface="Poppins SemiBold" panose="02000000000000000000" pitchFamily="2" charset="0"/>
              </a:rPr>
              <a:t> Song</a:t>
            </a:r>
          </a:p>
          <a:p>
            <a:pPr marL="0" indent="0" algn="ctr">
              <a:lnSpc>
                <a:spcPct val="100000"/>
              </a:lnSpc>
              <a:spcBef>
                <a:spcPts val="1200"/>
              </a:spcBef>
              <a:buFont typeface="Arial" panose="020B0604020202020204" pitchFamily="34" charset="0"/>
              <a:buNone/>
            </a:pPr>
            <a:endParaRPr lang="en-US" sz="1100" spc="300" dirty="0">
              <a:solidFill>
                <a:schemeClr val="tx1">
                  <a:lumMod val="85000"/>
                  <a:lumOff val="15000"/>
                </a:schemeClr>
              </a:solidFill>
              <a:ea typeface="Karla" pitchFamily="2" charset="0"/>
              <a:cs typeface="Poppins SemiBold" panose="02000000000000000000" pitchFamily="2" charset="0"/>
            </a:endParaRPr>
          </a:p>
        </p:txBody>
      </p:sp>
    </p:spTree>
    <p:extLst>
      <p:ext uri="{BB962C8B-B14F-4D97-AF65-F5344CB8AC3E}">
        <p14:creationId xmlns:p14="http://schemas.microsoft.com/office/powerpoint/2010/main" val="112047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8681DF-C2D7-4458-81D5-3257BFB83BBC}"/>
              </a:ext>
            </a:extLst>
          </p:cNvPr>
          <p:cNvSpPr>
            <a:spLocks noGrp="1"/>
          </p:cNvSpPr>
          <p:nvPr>
            <p:ph type="title"/>
          </p:nvPr>
        </p:nvSpPr>
        <p:spPr/>
        <p:txBody>
          <a:bodyPr/>
          <a:lstStyle/>
          <a:p>
            <a:r>
              <a:rPr lang="en-US" altLang="ko-KR" dirty="0"/>
              <a:t>How </a:t>
            </a:r>
            <a:r>
              <a:rPr lang="en-US" altLang="ko-KR" dirty="0" err="1"/>
              <a:t>Akinator</a:t>
            </a:r>
            <a:r>
              <a:rPr lang="en-US" altLang="ko-KR" dirty="0"/>
              <a:t> mines data</a:t>
            </a:r>
            <a:endParaRPr lang="ko-KR" altLang="en-US" dirty="0"/>
          </a:p>
        </p:txBody>
      </p:sp>
      <p:sp>
        <p:nvSpPr>
          <p:cNvPr id="3" name="내용 개체 틀 2">
            <a:extLst>
              <a:ext uri="{FF2B5EF4-FFF2-40B4-BE49-F238E27FC236}">
                <a16:creationId xmlns:a16="http://schemas.microsoft.com/office/drawing/2014/main" id="{9507A581-F0A4-4B95-954E-FFA3A63B9D3D}"/>
              </a:ext>
            </a:extLst>
          </p:cNvPr>
          <p:cNvSpPr>
            <a:spLocks noGrp="1"/>
          </p:cNvSpPr>
          <p:nvPr>
            <p:ph idx="1"/>
          </p:nvPr>
        </p:nvSpPr>
        <p:spPr/>
        <p:txBody>
          <a:bodyPr>
            <a:normAutofit/>
          </a:bodyPr>
          <a:lstStyle/>
          <a:p>
            <a:pPr marL="0" indent="0">
              <a:buNone/>
            </a:pPr>
            <a:r>
              <a:rPr lang="en-US" altLang="ko-KR" dirty="0"/>
              <a:t>2. By questions</a:t>
            </a:r>
          </a:p>
          <a:p>
            <a:pPr marL="0" indent="0">
              <a:buNone/>
            </a:pPr>
            <a:endParaRPr lang="en-US" altLang="ko-KR" dirty="0"/>
          </a:p>
          <a:p>
            <a:pPr marL="0" indent="0">
              <a:buNone/>
            </a:pPr>
            <a:r>
              <a:rPr lang="en-US" altLang="ko-KR" dirty="0"/>
              <a:t> While playing the game, there are times when </a:t>
            </a:r>
            <a:r>
              <a:rPr lang="en-US" altLang="ko-KR" dirty="0" err="1"/>
              <a:t>Akinator</a:t>
            </a:r>
            <a:r>
              <a:rPr lang="en-US" altLang="ko-KR" dirty="0"/>
              <a:t> does two to three questions which is far from answer before answering, even if </a:t>
            </a:r>
            <a:r>
              <a:rPr lang="en-US" altLang="ko-KR" dirty="0" err="1"/>
              <a:t>Akinator</a:t>
            </a:r>
            <a:r>
              <a:rPr lang="en-US" altLang="ko-KR" dirty="0"/>
              <a:t> almost get an answer.</a:t>
            </a:r>
          </a:p>
          <a:p>
            <a:pPr marL="0" indent="0">
              <a:buNone/>
            </a:pPr>
            <a:endParaRPr lang="en-US" altLang="ko-KR" dirty="0"/>
          </a:p>
          <a:p>
            <a:pPr marL="0" indent="0">
              <a:buNone/>
            </a:pPr>
            <a:r>
              <a:rPr lang="en-US" altLang="ko-KR" dirty="0"/>
              <a:t> This is to collect data by asking questions about a lacking information of character which </a:t>
            </a:r>
            <a:r>
              <a:rPr lang="en-US" altLang="ko-KR" dirty="0" err="1"/>
              <a:t>Akinator</a:t>
            </a:r>
            <a:r>
              <a:rPr lang="en-US" altLang="ko-KR" dirty="0"/>
              <a:t> has confidence.</a:t>
            </a:r>
          </a:p>
        </p:txBody>
      </p:sp>
    </p:spTree>
    <p:extLst>
      <p:ext uri="{BB962C8B-B14F-4D97-AF65-F5344CB8AC3E}">
        <p14:creationId xmlns:p14="http://schemas.microsoft.com/office/powerpoint/2010/main" val="2029708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C7D48B6-AB7A-43EA-9761-E9119E972047}"/>
              </a:ext>
            </a:extLst>
          </p:cNvPr>
          <p:cNvSpPr>
            <a:spLocks noGrp="1"/>
          </p:cNvSpPr>
          <p:nvPr>
            <p:ph type="title"/>
          </p:nvPr>
        </p:nvSpPr>
        <p:spPr/>
        <p:txBody>
          <a:bodyPr/>
          <a:lstStyle/>
          <a:p>
            <a:r>
              <a:rPr lang="en-US" altLang="ko-KR" dirty="0"/>
              <a:t>Possible problems</a:t>
            </a:r>
            <a:endParaRPr lang="ko-KR" altLang="en-US" dirty="0"/>
          </a:p>
        </p:txBody>
      </p:sp>
      <p:sp>
        <p:nvSpPr>
          <p:cNvPr id="3" name="내용 개체 틀 2">
            <a:extLst>
              <a:ext uri="{FF2B5EF4-FFF2-40B4-BE49-F238E27FC236}">
                <a16:creationId xmlns:a16="http://schemas.microsoft.com/office/drawing/2014/main" id="{FB397203-5E42-465C-8B36-0BF56C6C485D}"/>
              </a:ext>
            </a:extLst>
          </p:cNvPr>
          <p:cNvSpPr>
            <a:spLocks noGrp="1"/>
          </p:cNvSpPr>
          <p:nvPr>
            <p:ph idx="1"/>
          </p:nvPr>
        </p:nvSpPr>
        <p:spPr/>
        <p:txBody>
          <a:bodyPr/>
          <a:lstStyle/>
          <a:p>
            <a:pPr marL="514350" indent="-514350">
              <a:buAutoNum type="arabicPeriod"/>
            </a:pPr>
            <a:endParaRPr lang="en-US" altLang="ko-KR" dirty="0"/>
          </a:p>
          <a:p>
            <a:pPr marL="514350" indent="-514350">
              <a:buAutoNum type="arabicPeriod"/>
            </a:pPr>
            <a:r>
              <a:rPr lang="en-US" altLang="ko-KR" dirty="0"/>
              <a:t>Malicious users can answer randomly and say ‘yes’ to </a:t>
            </a:r>
            <a:r>
              <a:rPr lang="en-US" altLang="ko-KR" dirty="0" err="1"/>
              <a:t>akinator’s</a:t>
            </a:r>
            <a:r>
              <a:rPr lang="en-US" altLang="ko-KR" dirty="0"/>
              <a:t> answer.</a:t>
            </a:r>
          </a:p>
          <a:p>
            <a:pPr marL="514350" indent="-514350">
              <a:buAutoNum type="arabicPeriod"/>
            </a:pPr>
            <a:endParaRPr lang="en-US" altLang="ko-KR" dirty="0"/>
          </a:p>
          <a:p>
            <a:pPr marL="514350" indent="-514350">
              <a:buAutoNum type="arabicPeriod"/>
            </a:pPr>
            <a:r>
              <a:rPr lang="en-US" altLang="ko-KR" dirty="0" err="1"/>
              <a:t>Akinator</a:t>
            </a:r>
            <a:r>
              <a:rPr lang="en-US" altLang="ko-KR" dirty="0"/>
              <a:t> asks for the most recent or frequent words. Therefore, old or minor things can be difficult to find.</a:t>
            </a:r>
          </a:p>
        </p:txBody>
      </p:sp>
    </p:spTree>
    <p:extLst>
      <p:ext uri="{BB962C8B-B14F-4D97-AF65-F5344CB8AC3E}">
        <p14:creationId xmlns:p14="http://schemas.microsoft.com/office/powerpoint/2010/main" val="2954042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D62A8C3-20B9-4719-973E-53E3677786BD}"/>
              </a:ext>
            </a:extLst>
          </p:cNvPr>
          <p:cNvSpPr>
            <a:spLocks noGrp="1"/>
          </p:cNvSpPr>
          <p:nvPr>
            <p:ph type="title"/>
          </p:nvPr>
        </p:nvSpPr>
        <p:spPr/>
        <p:txBody>
          <a:bodyPr/>
          <a:lstStyle/>
          <a:p>
            <a:r>
              <a:rPr lang="en-US" altLang="ko-KR" dirty="0"/>
              <a:t>Solution of problems</a:t>
            </a:r>
            <a:endParaRPr lang="ko-KR" altLang="en-US" dirty="0"/>
          </a:p>
        </p:txBody>
      </p:sp>
      <p:sp>
        <p:nvSpPr>
          <p:cNvPr id="3" name="내용 개체 틀 2">
            <a:extLst>
              <a:ext uri="{FF2B5EF4-FFF2-40B4-BE49-F238E27FC236}">
                <a16:creationId xmlns:a16="http://schemas.microsoft.com/office/drawing/2014/main" id="{C4E0BB2A-0690-4BFB-847F-B17995DBA811}"/>
              </a:ext>
            </a:extLst>
          </p:cNvPr>
          <p:cNvSpPr>
            <a:spLocks noGrp="1"/>
          </p:cNvSpPr>
          <p:nvPr>
            <p:ph idx="1"/>
          </p:nvPr>
        </p:nvSpPr>
        <p:spPr>
          <a:xfrm>
            <a:off x="838200" y="1825624"/>
            <a:ext cx="10515600" cy="5032375"/>
          </a:xfrm>
        </p:spPr>
        <p:txBody>
          <a:bodyPr/>
          <a:lstStyle/>
          <a:p>
            <a:pPr marL="514350" indent="-514350">
              <a:buAutoNum type="arabicPeriod"/>
            </a:pPr>
            <a:r>
              <a:rPr lang="en-US" altLang="ko-KR" dirty="0"/>
              <a:t>Sometimes, the </a:t>
            </a:r>
            <a:r>
              <a:rPr lang="en-US" altLang="ko-KR" dirty="0" err="1"/>
              <a:t>Akinator</a:t>
            </a:r>
            <a:r>
              <a:rPr lang="en-US" altLang="ko-KR" dirty="0"/>
              <a:t> comes up with traps.</a:t>
            </a:r>
          </a:p>
          <a:p>
            <a:pPr marL="0" indent="0">
              <a:buNone/>
            </a:pPr>
            <a:r>
              <a:rPr lang="en-US" altLang="ko-KR" dirty="0"/>
              <a:t> If </a:t>
            </a:r>
            <a:r>
              <a:rPr lang="en-US" altLang="ko-KR" dirty="0" err="1"/>
              <a:t>Akinator</a:t>
            </a:r>
            <a:r>
              <a:rPr lang="en-US" altLang="ko-KR" dirty="0"/>
              <a:t> judges user as a yes-man or no-man</a:t>
            </a:r>
          </a:p>
          <a:p>
            <a:pPr marL="0" indent="0">
              <a:buNone/>
            </a:pPr>
            <a:r>
              <a:rPr lang="en-US" altLang="ko-KR" dirty="0"/>
              <a:t> or malicious user who is answering just randomly,</a:t>
            </a:r>
          </a:p>
          <a:p>
            <a:pPr marL="0" indent="0">
              <a:buNone/>
            </a:pPr>
            <a:r>
              <a:rPr lang="en-US" altLang="ko-KR" dirty="0"/>
              <a:t> It gives trap answer which has different feature </a:t>
            </a:r>
          </a:p>
          <a:p>
            <a:pPr marL="0" indent="0">
              <a:buNone/>
            </a:pPr>
            <a:r>
              <a:rPr lang="en-US" altLang="ko-KR" dirty="0"/>
              <a:t> user answered. If user says ‘yes’ to it, </a:t>
            </a:r>
            <a:r>
              <a:rPr lang="en-US" altLang="ko-KR" dirty="0" err="1"/>
              <a:t>Akinator</a:t>
            </a:r>
            <a:r>
              <a:rPr lang="en-US" altLang="ko-KR" dirty="0"/>
              <a:t> </a:t>
            </a:r>
          </a:p>
          <a:p>
            <a:pPr marL="0" indent="0">
              <a:buNone/>
            </a:pPr>
            <a:r>
              <a:rPr lang="en-US" altLang="ko-KR" dirty="0"/>
              <a:t> ignores that data.</a:t>
            </a:r>
          </a:p>
          <a:p>
            <a:pPr marL="0" indent="0">
              <a:buNone/>
            </a:pPr>
            <a:endParaRPr lang="en-US" altLang="ko-KR" dirty="0"/>
          </a:p>
        </p:txBody>
      </p:sp>
      <p:pic>
        <p:nvPicPr>
          <p:cNvPr id="1030" name="Picture 6" descr="akinator trap에 대한 이미지 검색결과">
            <a:extLst>
              <a:ext uri="{FF2B5EF4-FFF2-40B4-BE49-F238E27FC236}">
                <a16:creationId xmlns:a16="http://schemas.microsoft.com/office/drawing/2014/main" id="{F2119A1A-53B4-4D1E-A7E5-274B8A25CD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5188" y="1994403"/>
            <a:ext cx="2976812" cy="3969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737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E89EDD-1CB6-4E56-915A-72C8A9062540}"/>
              </a:ext>
            </a:extLst>
          </p:cNvPr>
          <p:cNvSpPr>
            <a:spLocks noGrp="1"/>
          </p:cNvSpPr>
          <p:nvPr>
            <p:ph type="title"/>
          </p:nvPr>
        </p:nvSpPr>
        <p:spPr/>
        <p:txBody>
          <a:bodyPr/>
          <a:lstStyle/>
          <a:p>
            <a:r>
              <a:rPr lang="en-US" altLang="ko-KR" dirty="0"/>
              <a:t>Solution of problems</a:t>
            </a:r>
            <a:endParaRPr lang="ko-KR" altLang="en-US" dirty="0"/>
          </a:p>
        </p:txBody>
      </p:sp>
      <p:sp>
        <p:nvSpPr>
          <p:cNvPr id="3" name="내용 개체 틀 2">
            <a:extLst>
              <a:ext uri="{FF2B5EF4-FFF2-40B4-BE49-F238E27FC236}">
                <a16:creationId xmlns:a16="http://schemas.microsoft.com/office/drawing/2014/main" id="{66E04940-9C26-4AE6-8747-9747FACD60D9}"/>
              </a:ext>
            </a:extLst>
          </p:cNvPr>
          <p:cNvSpPr>
            <a:spLocks noGrp="1"/>
          </p:cNvSpPr>
          <p:nvPr>
            <p:ph idx="1"/>
          </p:nvPr>
        </p:nvSpPr>
        <p:spPr/>
        <p:txBody>
          <a:bodyPr>
            <a:normAutofit/>
          </a:bodyPr>
          <a:lstStyle/>
          <a:p>
            <a:pPr marL="0" indent="0">
              <a:buNone/>
            </a:pPr>
            <a:r>
              <a:rPr lang="en-US" altLang="ko-KR" dirty="0"/>
              <a:t>2. Aki-award</a:t>
            </a:r>
          </a:p>
          <a:p>
            <a:pPr marL="0" indent="0">
              <a:buNone/>
            </a:pPr>
            <a:r>
              <a:rPr lang="en-US" altLang="ko-KR" dirty="0"/>
              <a:t>In mobile version, if Genie answered a correct answer, user gets Aki-award, which is a ranking score.</a:t>
            </a:r>
          </a:p>
          <a:p>
            <a:pPr marL="0" indent="0">
              <a:buNone/>
            </a:pPr>
            <a:endParaRPr lang="en-US" altLang="ko-KR" dirty="0"/>
          </a:p>
          <a:p>
            <a:pPr marL="0" indent="0">
              <a:buNone/>
            </a:pPr>
            <a:r>
              <a:rPr lang="en-US" altLang="ko-KR" dirty="0"/>
              <a:t>The Aki Awards depend on how old the most recent date that the character was played by another user. </a:t>
            </a:r>
          </a:p>
          <a:p>
            <a:pPr marL="0" indent="0">
              <a:buNone/>
            </a:pPr>
            <a:r>
              <a:rPr lang="en-US" altLang="ko-KR" dirty="0">
                <a:sym typeface="Wingdings" panose="05000000000000000000" pitchFamily="2" charset="2"/>
              </a:rPr>
              <a:t>More than 12h  +1           More</a:t>
            </a:r>
            <a:r>
              <a:rPr lang="ko-KR" altLang="en-US" dirty="0">
                <a:sym typeface="Wingdings" panose="05000000000000000000" pitchFamily="2" charset="2"/>
              </a:rPr>
              <a:t> </a:t>
            </a:r>
            <a:r>
              <a:rPr lang="en-US" altLang="ko-KR" dirty="0">
                <a:sym typeface="Wingdings" panose="05000000000000000000" pitchFamily="2" charset="2"/>
              </a:rPr>
              <a:t>than</a:t>
            </a:r>
            <a:r>
              <a:rPr lang="ko-KR" altLang="en-US" dirty="0">
                <a:sym typeface="Wingdings" panose="05000000000000000000" pitchFamily="2" charset="2"/>
              </a:rPr>
              <a:t> </a:t>
            </a:r>
            <a:r>
              <a:rPr lang="en-US" altLang="ko-KR" dirty="0">
                <a:sym typeface="Wingdings" panose="05000000000000000000" pitchFamily="2" charset="2"/>
              </a:rPr>
              <a:t>1month</a:t>
            </a:r>
            <a:r>
              <a:rPr lang="ko-KR" altLang="en-US" dirty="0">
                <a:sym typeface="Wingdings" panose="05000000000000000000" pitchFamily="2" charset="2"/>
              </a:rPr>
              <a:t> </a:t>
            </a:r>
            <a:r>
              <a:rPr lang="en-US" altLang="ko-KR" dirty="0">
                <a:sym typeface="Wingdings" panose="05000000000000000000" pitchFamily="2" charset="2"/>
              </a:rPr>
              <a:t></a:t>
            </a:r>
            <a:r>
              <a:rPr lang="ko-KR" altLang="en-US" dirty="0">
                <a:sym typeface="Wingdings" panose="05000000000000000000" pitchFamily="2" charset="2"/>
              </a:rPr>
              <a:t> </a:t>
            </a:r>
            <a:r>
              <a:rPr lang="en-US" altLang="ko-KR" dirty="0">
                <a:sym typeface="Wingdings" panose="05000000000000000000" pitchFamily="2" charset="2"/>
              </a:rPr>
              <a:t>+64</a:t>
            </a:r>
          </a:p>
          <a:p>
            <a:pPr marL="0" indent="0">
              <a:buNone/>
            </a:pPr>
            <a:r>
              <a:rPr lang="en-US" altLang="ko-KR" dirty="0">
                <a:sym typeface="Wingdings" panose="05000000000000000000" pitchFamily="2" charset="2"/>
              </a:rPr>
              <a:t>More than 48h  +4           More than 6month  +356</a:t>
            </a:r>
          </a:p>
          <a:p>
            <a:pPr marL="0" indent="0">
              <a:buNone/>
            </a:pPr>
            <a:r>
              <a:rPr lang="en-US" altLang="ko-KR" dirty="0">
                <a:sym typeface="Wingdings" panose="05000000000000000000" pitchFamily="2" charset="2"/>
              </a:rPr>
              <a:t>More than 1week  +16</a:t>
            </a:r>
          </a:p>
          <a:p>
            <a:pPr marL="0" indent="0">
              <a:buNone/>
            </a:pPr>
            <a:endParaRPr lang="en-US" altLang="ko-KR" dirty="0"/>
          </a:p>
        </p:txBody>
      </p:sp>
    </p:spTree>
    <p:extLst>
      <p:ext uri="{BB962C8B-B14F-4D97-AF65-F5344CB8AC3E}">
        <p14:creationId xmlns:p14="http://schemas.microsoft.com/office/powerpoint/2010/main" val="2847477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6D190C-0254-47CE-AF22-CB47AAAFF565}"/>
              </a:ext>
            </a:extLst>
          </p:cNvPr>
          <p:cNvSpPr>
            <a:spLocks noGrp="1"/>
          </p:cNvSpPr>
          <p:nvPr>
            <p:ph type="title"/>
          </p:nvPr>
        </p:nvSpPr>
        <p:spPr/>
        <p:txBody>
          <a:bodyPr/>
          <a:lstStyle/>
          <a:p>
            <a:r>
              <a:rPr lang="en-US" altLang="ko-KR" dirty="0"/>
              <a:t>What is </a:t>
            </a:r>
            <a:r>
              <a:rPr lang="en-US" altLang="ko-KR" dirty="0" err="1"/>
              <a:t>akinator</a:t>
            </a:r>
            <a:r>
              <a:rPr lang="en-US" altLang="ko-KR" dirty="0"/>
              <a:t>?</a:t>
            </a:r>
            <a:endParaRPr lang="ko-KR" altLang="en-US" dirty="0"/>
          </a:p>
        </p:txBody>
      </p:sp>
      <p:sp>
        <p:nvSpPr>
          <p:cNvPr id="3" name="내용 개체 틀 2">
            <a:extLst>
              <a:ext uri="{FF2B5EF4-FFF2-40B4-BE49-F238E27FC236}">
                <a16:creationId xmlns:a16="http://schemas.microsoft.com/office/drawing/2014/main" id="{1D53496B-8F92-42F6-A907-3BD3C5341FE0}"/>
              </a:ext>
            </a:extLst>
          </p:cNvPr>
          <p:cNvSpPr>
            <a:spLocks noGrp="1"/>
          </p:cNvSpPr>
          <p:nvPr>
            <p:ph idx="1"/>
          </p:nvPr>
        </p:nvSpPr>
        <p:spPr>
          <a:xfrm>
            <a:off x="838200" y="1825625"/>
            <a:ext cx="10515600" cy="4351338"/>
          </a:xfrm>
        </p:spPr>
        <p:txBody>
          <a:bodyPr>
            <a:normAutofit/>
          </a:bodyPr>
          <a:lstStyle/>
          <a:p>
            <a:pPr>
              <a:lnSpc>
                <a:spcPct val="200000"/>
              </a:lnSpc>
            </a:pPr>
            <a:r>
              <a:rPr lang="en-US" altLang="ko-KR" sz="2000" dirty="0"/>
              <a:t>An </a:t>
            </a:r>
            <a:r>
              <a:rPr lang="en-US" altLang="ko-KR" sz="2000" dirty="0" err="1"/>
              <a:t>Akinator</a:t>
            </a:r>
            <a:r>
              <a:rPr lang="en-US" altLang="ko-KR" sz="2000" dirty="0"/>
              <a:t> is a program engine that guesses and matches real or imaginary characters based on the answers to questions, a kind of artificial intelligence that uses databases. There is a web version and mobile version.</a:t>
            </a:r>
          </a:p>
          <a:p>
            <a:pPr>
              <a:lnSpc>
                <a:spcPct val="200000"/>
              </a:lnSpc>
            </a:pPr>
            <a:r>
              <a:rPr lang="en-US" altLang="ko-KR" sz="2000" dirty="0">
                <a:hlinkClick r:id="rId2"/>
              </a:rPr>
              <a:t>https://en.akinator.com/</a:t>
            </a:r>
            <a:endParaRPr lang="ko-KR" altLang="en-US" sz="2000" dirty="0"/>
          </a:p>
        </p:txBody>
      </p:sp>
    </p:spTree>
    <p:extLst>
      <p:ext uri="{BB962C8B-B14F-4D97-AF65-F5344CB8AC3E}">
        <p14:creationId xmlns:p14="http://schemas.microsoft.com/office/powerpoint/2010/main" val="3708062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CB6BD3E-F134-4322-B1FD-E64B032130B6}"/>
              </a:ext>
            </a:extLst>
          </p:cNvPr>
          <p:cNvSpPr>
            <a:spLocks noGrp="1"/>
          </p:cNvSpPr>
          <p:nvPr>
            <p:ph type="title"/>
          </p:nvPr>
        </p:nvSpPr>
        <p:spPr/>
        <p:txBody>
          <a:bodyPr/>
          <a:lstStyle/>
          <a:p>
            <a:r>
              <a:rPr lang="en-US" altLang="ko-KR" dirty="0"/>
              <a:t>Great </a:t>
            </a:r>
            <a:r>
              <a:rPr lang="en-US" altLang="ko-KR" dirty="0" err="1"/>
              <a:t>Akinator</a:t>
            </a:r>
            <a:r>
              <a:rPr lang="en-US" altLang="ko-KR" dirty="0"/>
              <a:t>!</a:t>
            </a:r>
            <a:endParaRPr lang="ko-KR" altLang="en-US" dirty="0"/>
          </a:p>
        </p:txBody>
      </p:sp>
      <p:sp>
        <p:nvSpPr>
          <p:cNvPr id="3" name="내용 개체 틀 2">
            <a:extLst>
              <a:ext uri="{FF2B5EF4-FFF2-40B4-BE49-F238E27FC236}">
                <a16:creationId xmlns:a16="http://schemas.microsoft.com/office/drawing/2014/main" id="{5F145528-A952-4F00-B4DD-C68552893574}"/>
              </a:ext>
            </a:extLst>
          </p:cNvPr>
          <p:cNvSpPr>
            <a:spLocks noGrp="1"/>
          </p:cNvSpPr>
          <p:nvPr>
            <p:ph idx="1"/>
          </p:nvPr>
        </p:nvSpPr>
        <p:spPr>
          <a:xfrm>
            <a:off x="838200" y="1825625"/>
            <a:ext cx="10515600" cy="4667250"/>
          </a:xfrm>
        </p:spPr>
        <p:txBody>
          <a:bodyPr>
            <a:normAutofit/>
          </a:bodyPr>
          <a:lstStyle/>
          <a:p>
            <a:r>
              <a:rPr lang="en-US" altLang="ko-KR" dirty="0"/>
              <a:t>If </a:t>
            </a:r>
            <a:r>
              <a:rPr lang="en-US" altLang="ko-KR" dirty="0" err="1"/>
              <a:t>Akinator</a:t>
            </a:r>
            <a:r>
              <a:rPr lang="en-US" altLang="ko-KR" dirty="0"/>
              <a:t> ask questions that seem to have nothing to do with it, and then suddenly ask questions that are close to the answer, you might even feel that you are using mind-reading.</a:t>
            </a:r>
          </a:p>
          <a:p>
            <a:endParaRPr lang="en-US" altLang="ko-KR" dirty="0"/>
          </a:p>
          <a:p>
            <a:r>
              <a:rPr lang="en-US" altLang="ko-KR" dirty="0"/>
              <a:t>It is difficult for world-famous celebrities to fill 10 questions, and also fiction characters. </a:t>
            </a:r>
          </a:p>
          <a:p>
            <a:endParaRPr lang="en-US" altLang="ko-KR" dirty="0"/>
          </a:p>
          <a:p>
            <a:r>
              <a:rPr lang="en-US" altLang="ko-KR" dirty="0"/>
              <a:t>Moreover, It also answers about rides, weaponry, food, Internet buzzwords, household items, and even problem books!</a:t>
            </a:r>
            <a:endParaRPr lang="ko-KR" altLang="en-US" dirty="0"/>
          </a:p>
        </p:txBody>
      </p:sp>
    </p:spTree>
    <p:extLst>
      <p:ext uri="{BB962C8B-B14F-4D97-AF65-F5344CB8AC3E}">
        <p14:creationId xmlns:p14="http://schemas.microsoft.com/office/powerpoint/2010/main" val="500946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3A0B7A-D365-4D67-ABBE-7E33CD7FA044}"/>
              </a:ext>
            </a:extLst>
          </p:cNvPr>
          <p:cNvSpPr>
            <a:spLocks noGrp="1"/>
          </p:cNvSpPr>
          <p:nvPr>
            <p:ph type="title"/>
          </p:nvPr>
        </p:nvSpPr>
        <p:spPr/>
        <p:txBody>
          <a:bodyPr/>
          <a:lstStyle/>
          <a:p>
            <a:r>
              <a:rPr lang="en-US" altLang="ko-KR" dirty="0"/>
              <a:t>Why do we choose an </a:t>
            </a:r>
            <a:r>
              <a:rPr lang="en-US" altLang="ko-KR" dirty="0" err="1"/>
              <a:t>akinator</a:t>
            </a:r>
            <a:r>
              <a:rPr lang="en-US" altLang="ko-KR" dirty="0"/>
              <a:t>?</a:t>
            </a:r>
            <a:endParaRPr lang="ko-KR" altLang="en-US" dirty="0"/>
          </a:p>
        </p:txBody>
      </p:sp>
      <p:sp>
        <p:nvSpPr>
          <p:cNvPr id="3" name="내용 개체 틀 2">
            <a:extLst>
              <a:ext uri="{FF2B5EF4-FFF2-40B4-BE49-F238E27FC236}">
                <a16:creationId xmlns:a16="http://schemas.microsoft.com/office/drawing/2014/main" id="{236E4474-62E5-41EC-917F-7EE459C73F3B}"/>
              </a:ext>
            </a:extLst>
          </p:cNvPr>
          <p:cNvSpPr>
            <a:spLocks noGrp="1"/>
          </p:cNvSpPr>
          <p:nvPr>
            <p:ph idx="1"/>
          </p:nvPr>
        </p:nvSpPr>
        <p:spPr/>
        <p:txBody>
          <a:bodyPr>
            <a:normAutofit/>
          </a:bodyPr>
          <a:lstStyle/>
          <a:p>
            <a:pPr marL="0" indent="0">
              <a:buNone/>
            </a:pPr>
            <a:endParaRPr lang="en-US" altLang="ko-KR" sz="2400" dirty="0"/>
          </a:p>
          <a:p>
            <a:pPr>
              <a:lnSpc>
                <a:spcPct val="150000"/>
              </a:lnSpc>
            </a:pPr>
            <a:r>
              <a:rPr lang="en-US" altLang="ko-KR" sz="2400" dirty="0"/>
              <a:t>Because </a:t>
            </a:r>
            <a:r>
              <a:rPr lang="en-US" altLang="ko-KR" sz="2400" dirty="0" err="1"/>
              <a:t>akinator</a:t>
            </a:r>
            <a:r>
              <a:rPr lang="en-US" altLang="ko-KR" sz="2400" dirty="0"/>
              <a:t> is based on database, it is a kind of artificial intelligence that guesses what users think through 20 questions.</a:t>
            </a:r>
          </a:p>
          <a:p>
            <a:pPr>
              <a:lnSpc>
                <a:spcPct val="150000"/>
              </a:lnSpc>
            </a:pPr>
            <a:endParaRPr lang="en-US" altLang="ko-KR" sz="2400" dirty="0"/>
          </a:p>
          <a:p>
            <a:pPr>
              <a:lnSpc>
                <a:spcPct val="150000"/>
              </a:lnSpc>
            </a:pPr>
            <a:r>
              <a:rPr lang="en-US" altLang="ko-KR" sz="2400" dirty="0"/>
              <a:t>So, we will take a look at setting datasets, and using a data base to product results.</a:t>
            </a:r>
            <a:endParaRPr lang="ko-KR" altLang="en-US" sz="2400" dirty="0"/>
          </a:p>
        </p:txBody>
      </p:sp>
    </p:spTree>
    <p:extLst>
      <p:ext uri="{BB962C8B-B14F-4D97-AF65-F5344CB8AC3E}">
        <p14:creationId xmlns:p14="http://schemas.microsoft.com/office/powerpoint/2010/main" val="1648343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98B4F5-4B42-4C78-B2D0-3E7FCD079ABB}"/>
              </a:ext>
            </a:extLst>
          </p:cNvPr>
          <p:cNvSpPr>
            <a:spLocks noGrp="1"/>
          </p:cNvSpPr>
          <p:nvPr>
            <p:ph type="title"/>
          </p:nvPr>
        </p:nvSpPr>
        <p:spPr/>
        <p:txBody>
          <a:bodyPr/>
          <a:lstStyle/>
          <a:p>
            <a:r>
              <a:rPr lang="en-US" altLang="ko-KR" dirty="0"/>
              <a:t> Guess </a:t>
            </a:r>
            <a:r>
              <a:rPr lang="en-US" altLang="ko-KR" dirty="0" err="1"/>
              <a:t>akinator</a:t>
            </a:r>
            <a:endParaRPr lang="ko-KR" altLang="en-US" dirty="0"/>
          </a:p>
        </p:txBody>
      </p:sp>
      <p:sp>
        <p:nvSpPr>
          <p:cNvPr id="3" name="내용 개체 틀 2">
            <a:extLst>
              <a:ext uri="{FF2B5EF4-FFF2-40B4-BE49-F238E27FC236}">
                <a16:creationId xmlns:a16="http://schemas.microsoft.com/office/drawing/2014/main" id="{F352CB7E-4B7F-44C4-8F5D-6FA0D233AC72}"/>
              </a:ext>
            </a:extLst>
          </p:cNvPr>
          <p:cNvSpPr>
            <a:spLocks noGrp="1"/>
          </p:cNvSpPr>
          <p:nvPr>
            <p:ph idx="1"/>
          </p:nvPr>
        </p:nvSpPr>
        <p:spPr>
          <a:xfrm>
            <a:off x="838200" y="1825625"/>
            <a:ext cx="6211957" cy="4351338"/>
          </a:xfrm>
        </p:spPr>
        <p:txBody>
          <a:bodyPr/>
          <a:lstStyle/>
          <a:p>
            <a:r>
              <a:rPr lang="en-US" altLang="ko-KR" dirty="0"/>
              <a:t>Example of an </a:t>
            </a:r>
            <a:r>
              <a:rPr lang="en-US" altLang="ko-KR" dirty="0" err="1"/>
              <a:t>Aquiner's</a:t>
            </a:r>
            <a:r>
              <a:rPr lang="en-US" altLang="ko-KR" dirty="0"/>
              <a:t> question</a:t>
            </a:r>
            <a:endParaRPr lang="ko-KR" altLang="en-US" dirty="0"/>
          </a:p>
        </p:txBody>
      </p:sp>
      <p:pic>
        <p:nvPicPr>
          <p:cNvPr id="4" name="그림 3">
            <a:extLst>
              <a:ext uri="{FF2B5EF4-FFF2-40B4-BE49-F238E27FC236}">
                <a16:creationId xmlns:a16="http://schemas.microsoft.com/office/drawing/2014/main" id="{6A11E24E-BFB9-46DF-873F-8E41556954CB}"/>
              </a:ext>
            </a:extLst>
          </p:cNvPr>
          <p:cNvPicPr>
            <a:picLocks noChangeAspect="1"/>
          </p:cNvPicPr>
          <p:nvPr/>
        </p:nvPicPr>
        <p:blipFill rotWithShape="1">
          <a:blip r:embed="rId2"/>
          <a:srcRect l="12461" t="10434" r="37577" b="4913"/>
          <a:stretch/>
        </p:blipFill>
        <p:spPr>
          <a:xfrm>
            <a:off x="1466606" y="2378319"/>
            <a:ext cx="4664155" cy="4211744"/>
          </a:xfrm>
          <a:prstGeom prst="rect">
            <a:avLst/>
          </a:prstGeom>
        </p:spPr>
      </p:pic>
      <p:sp>
        <p:nvSpPr>
          <p:cNvPr id="5" name="내용 개체 틀 2">
            <a:extLst>
              <a:ext uri="{FF2B5EF4-FFF2-40B4-BE49-F238E27FC236}">
                <a16:creationId xmlns:a16="http://schemas.microsoft.com/office/drawing/2014/main" id="{25284959-7FF6-4083-B192-3E40645B3059}"/>
              </a:ext>
            </a:extLst>
          </p:cNvPr>
          <p:cNvSpPr txBox="1">
            <a:spLocks/>
          </p:cNvSpPr>
          <p:nvPr/>
        </p:nvSpPr>
        <p:spPr>
          <a:xfrm>
            <a:off x="6510740" y="2238725"/>
            <a:ext cx="4664156" cy="435133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나눔스퀘어OTF Bold" panose="020B0600000101010101" pitchFamily="34" charset="-127"/>
                <a:ea typeface="나눔스퀘어OTF Bold" panose="020B0600000101010101" pitchFamily="34"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나눔스퀘어OTF Bold" panose="020B0600000101010101" pitchFamily="34" charset="-127"/>
                <a:ea typeface="나눔스퀘어OTF Bold" panose="020B0600000101010101" pitchFamily="34" charset="-127"/>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나눔스퀘어OTF Bold" panose="020B0600000101010101" pitchFamily="34" charset="-127"/>
                <a:ea typeface="나눔스퀘어OTF Bold" panose="020B0600000101010101" pitchFamily="34" charset="-127"/>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나눔스퀘어OTF Bold" panose="020B0600000101010101" pitchFamily="34" charset="-127"/>
                <a:ea typeface="나눔스퀘어OTF Bold" panose="020B0600000101010101" pitchFamily="34" charset="-127"/>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나눔스퀘어OTF Bold" panose="020B0600000101010101" pitchFamily="34" charset="-127"/>
                <a:ea typeface="나눔스퀘어OTF Bold" panose="020B0600000101010101" pitchFamily="34"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sz="1800" dirty="0"/>
              <a:t>We can see from here that when the </a:t>
            </a:r>
            <a:r>
              <a:rPr lang="en-US" altLang="ko-KR" sz="1800" dirty="0" err="1"/>
              <a:t>Akinator’s</a:t>
            </a:r>
            <a:r>
              <a:rPr lang="en-US" altLang="ko-KR" sz="1800" dirty="0"/>
              <a:t> answers, it prepares five answers and weights them accordingly.</a:t>
            </a:r>
          </a:p>
          <a:p>
            <a:pPr>
              <a:lnSpc>
                <a:spcPct val="150000"/>
              </a:lnSpc>
            </a:pPr>
            <a:endParaRPr lang="en-US" altLang="ko-KR" sz="1800" dirty="0"/>
          </a:p>
          <a:p>
            <a:pPr>
              <a:lnSpc>
                <a:spcPct val="150000"/>
              </a:lnSpc>
            </a:pPr>
            <a:r>
              <a:rPr lang="en-US" altLang="ko-KR" sz="1800" dirty="0"/>
              <a:t>And the question is, what is in the database is a sort of question.</a:t>
            </a:r>
            <a:endParaRPr lang="ko-KR" altLang="en-US" sz="1200" dirty="0"/>
          </a:p>
        </p:txBody>
      </p:sp>
    </p:spTree>
    <p:extLst>
      <p:ext uri="{BB962C8B-B14F-4D97-AF65-F5344CB8AC3E}">
        <p14:creationId xmlns:p14="http://schemas.microsoft.com/office/powerpoint/2010/main" val="3546333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6EAB1A-F9D0-4E6E-B078-1CA90552AA7B}"/>
              </a:ext>
            </a:extLst>
          </p:cNvPr>
          <p:cNvSpPr>
            <a:spLocks noGrp="1"/>
          </p:cNvSpPr>
          <p:nvPr>
            <p:ph type="title"/>
          </p:nvPr>
        </p:nvSpPr>
        <p:spPr/>
        <p:txBody>
          <a:bodyPr/>
          <a:lstStyle/>
          <a:p>
            <a:r>
              <a:rPr lang="en-US" altLang="ko-KR" dirty="0"/>
              <a:t> Guess </a:t>
            </a:r>
            <a:r>
              <a:rPr lang="en-US" altLang="ko-KR" dirty="0" err="1"/>
              <a:t>akinator</a:t>
            </a:r>
            <a:endParaRPr lang="ko-KR" altLang="en-US" dirty="0"/>
          </a:p>
        </p:txBody>
      </p:sp>
      <p:graphicFrame>
        <p:nvGraphicFramePr>
          <p:cNvPr id="4" name="내용 개체 틀 3">
            <a:extLst>
              <a:ext uri="{FF2B5EF4-FFF2-40B4-BE49-F238E27FC236}">
                <a16:creationId xmlns:a16="http://schemas.microsoft.com/office/drawing/2014/main" id="{C66789A5-A4C9-4A25-BD31-E1DD73486C13}"/>
              </a:ext>
            </a:extLst>
          </p:cNvPr>
          <p:cNvGraphicFramePr>
            <a:graphicFrameLocks noGrp="1"/>
          </p:cNvGraphicFramePr>
          <p:nvPr>
            <p:ph idx="1"/>
            <p:extLst>
              <p:ext uri="{D42A27DB-BD31-4B8C-83A1-F6EECF244321}">
                <p14:modId xmlns:p14="http://schemas.microsoft.com/office/powerpoint/2010/main" val="3325534128"/>
              </p:ext>
            </p:extLst>
          </p:nvPr>
        </p:nvGraphicFramePr>
        <p:xfrm>
          <a:off x="321365" y="4001294"/>
          <a:ext cx="5774635" cy="20440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내용 개체 틀 2">
            <a:extLst>
              <a:ext uri="{FF2B5EF4-FFF2-40B4-BE49-F238E27FC236}">
                <a16:creationId xmlns:a16="http://schemas.microsoft.com/office/drawing/2014/main" id="{3E24440F-08B6-41BF-A566-4FCF91321108}"/>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나눔스퀘어OTF Bold" panose="020B0600000101010101" pitchFamily="34" charset="-127"/>
                <a:ea typeface="나눔스퀘어OTF Bold" panose="020B0600000101010101" pitchFamily="34"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나눔스퀘어OTF Bold" panose="020B0600000101010101" pitchFamily="34" charset="-127"/>
                <a:ea typeface="나눔스퀘어OTF Bold" panose="020B0600000101010101" pitchFamily="34" charset="-127"/>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나눔스퀘어OTF Bold" panose="020B0600000101010101" pitchFamily="34" charset="-127"/>
                <a:ea typeface="나눔스퀘어OTF Bold" panose="020B0600000101010101" pitchFamily="34" charset="-127"/>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나눔스퀘어OTF Bold" panose="020B0600000101010101" pitchFamily="34" charset="-127"/>
                <a:ea typeface="나눔스퀘어OTF Bold" panose="020B0600000101010101" pitchFamily="34" charset="-127"/>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나눔스퀘어OTF Bold" panose="020B0600000101010101" pitchFamily="34" charset="-127"/>
                <a:ea typeface="나눔스퀘어OTF Bold" panose="020B0600000101010101" pitchFamily="34"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dirty="0"/>
              <a:t>It may separate databases on each criteria, and it weighs on the answers and identifies the tendency of those who have responded to them to think about who as a result is.</a:t>
            </a:r>
            <a:endParaRPr lang="ko-KR" altLang="en-US" dirty="0"/>
          </a:p>
        </p:txBody>
      </p:sp>
      <p:grpSp>
        <p:nvGrpSpPr>
          <p:cNvPr id="7" name="그룹 6">
            <a:extLst>
              <a:ext uri="{FF2B5EF4-FFF2-40B4-BE49-F238E27FC236}">
                <a16:creationId xmlns:a16="http://schemas.microsoft.com/office/drawing/2014/main" id="{F73F231A-47F0-4E2D-9A4C-AD9B015E1665}"/>
              </a:ext>
            </a:extLst>
          </p:cNvPr>
          <p:cNvGrpSpPr/>
          <p:nvPr/>
        </p:nvGrpSpPr>
        <p:grpSpPr>
          <a:xfrm>
            <a:off x="5632174" y="4015349"/>
            <a:ext cx="3260034" cy="1397190"/>
            <a:chOff x="6096000" y="4324704"/>
            <a:chExt cx="3260034" cy="1397190"/>
          </a:xfrm>
        </p:grpSpPr>
        <p:sp>
          <p:nvSpPr>
            <p:cNvPr id="6" name="직사각형 5">
              <a:extLst>
                <a:ext uri="{FF2B5EF4-FFF2-40B4-BE49-F238E27FC236}">
                  <a16:creationId xmlns:a16="http://schemas.microsoft.com/office/drawing/2014/main" id="{17F44543-ED90-408A-9B55-43FF13C4FF03}"/>
                </a:ext>
              </a:extLst>
            </p:cNvPr>
            <p:cNvSpPr/>
            <p:nvPr/>
          </p:nvSpPr>
          <p:spPr>
            <a:xfrm>
              <a:off x="6096000" y="4324704"/>
              <a:ext cx="3260034" cy="139719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dirty="0">
                  <a:solidFill>
                    <a:schemeClr val="tx1"/>
                  </a:solidFill>
                </a:rPr>
                <a:t>Man</a:t>
              </a:r>
            </a:p>
            <a:p>
              <a:pPr algn="r"/>
              <a:r>
                <a:rPr lang="en-US" altLang="ko-KR" dirty="0">
                  <a:solidFill>
                    <a:schemeClr val="tx1"/>
                  </a:solidFill>
                </a:rPr>
                <a:t>Cook </a:t>
              </a:r>
            </a:p>
            <a:p>
              <a:pPr algn="r"/>
              <a:r>
                <a:rPr lang="en-US" altLang="ko-KR" dirty="0" err="1">
                  <a:solidFill>
                    <a:schemeClr val="tx1"/>
                  </a:solidFill>
                </a:rPr>
                <a:t>Baek</a:t>
              </a:r>
              <a:r>
                <a:rPr lang="en-US" altLang="ko-KR" dirty="0">
                  <a:solidFill>
                    <a:schemeClr val="tx1"/>
                  </a:solidFill>
                </a:rPr>
                <a:t> Jong Won</a:t>
              </a:r>
            </a:p>
            <a:p>
              <a:pPr algn="r"/>
              <a:r>
                <a:rPr lang="en-US" altLang="ko-KR" dirty="0" err="1">
                  <a:solidFill>
                    <a:schemeClr val="tx1"/>
                  </a:solidFill>
                </a:rPr>
                <a:t>etc</a:t>
              </a:r>
              <a:r>
                <a:rPr lang="en-US" altLang="ko-KR" dirty="0">
                  <a:solidFill>
                    <a:schemeClr val="tx1"/>
                  </a:solidFill>
                </a:rPr>
                <a:t>,…</a:t>
              </a:r>
              <a:endParaRPr lang="ko-KR" altLang="en-US" dirty="0">
                <a:solidFill>
                  <a:schemeClr val="tx1"/>
                </a:solidFill>
              </a:endParaRPr>
            </a:p>
          </p:txBody>
        </p:sp>
        <p:pic>
          <p:nvPicPr>
            <p:cNvPr id="2050" name="Picture 2" descr="아이콘 사람 모양 이미지 검색결과">
              <a:extLst>
                <a:ext uri="{FF2B5EF4-FFF2-40B4-BE49-F238E27FC236}">
                  <a16:creationId xmlns:a16="http://schemas.microsoft.com/office/drawing/2014/main" id="{0699279B-D746-459C-8CAB-2EBB1E60C1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94783" y="4408712"/>
              <a:ext cx="1229174" cy="12291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그룹 8">
            <a:extLst>
              <a:ext uri="{FF2B5EF4-FFF2-40B4-BE49-F238E27FC236}">
                <a16:creationId xmlns:a16="http://schemas.microsoft.com/office/drawing/2014/main" id="{A35101DA-B233-4CC3-80F7-FC2F63797D1D}"/>
              </a:ext>
            </a:extLst>
          </p:cNvPr>
          <p:cNvGrpSpPr/>
          <p:nvPr/>
        </p:nvGrpSpPr>
        <p:grpSpPr>
          <a:xfrm>
            <a:off x="7460974" y="5161985"/>
            <a:ext cx="3260034" cy="1397190"/>
            <a:chOff x="6096000" y="4324704"/>
            <a:chExt cx="3260034" cy="1397190"/>
          </a:xfrm>
        </p:grpSpPr>
        <p:sp>
          <p:nvSpPr>
            <p:cNvPr id="10" name="직사각형 9">
              <a:extLst>
                <a:ext uri="{FF2B5EF4-FFF2-40B4-BE49-F238E27FC236}">
                  <a16:creationId xmlns:a16="http://schemas.microsoft.com/office/drawing/2014/main" id="{8FAFA05C-63E0-4898-9F05-649253D845D9}"/>
                </a:ext>
              </a:extLst>
            </p:cNvPr>
            <p:cNvSpPr/>
            <p:nvPr/>
          </p:nvSpPr>
          <p:spPr>
            <a:xfrm>
              <a:off x="6096000" y="4324704"/>
              <a:ext cx="3260034" cy="139719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dirty="0">
                  <a:solidFill>
                    <a:schemeClr val="tx1"/>
                  </a:solidFill>
                </a:rPr>
                <a:t>Man</a:t>
              </a:r>
            </a:p>
            <a:p>
              <a:pPr algn="r"/>
              <a:r>
                <a:rPr lang="en-US" altLang="ko-KR" dirty="0">
                  <a:solidFill>
                    <a:schemeClr val="tx1"/>
                  </a:solidFill>
                </a:rPr>
                <a:t> Game Youtuber </a:t>
              </a:r>
            </a:p>
            <a:p>
              <a:pPr algn="r"/>
              <a:r>
                <a:rPr lang="en-US" altLang="ko-KR" dirty="0">
                  <a:solidFill>
                    <a:schemeClr val="tx1"/>
                  </a:solidFill>
                </a:rPr>
                <a:t>Sal Gu</a:t>
              </a:r>
            </a:p>
            <a:p>
              <a:pPr algn="r"/>
              <a:r>
                <a:rPr lang="en-US" altLang="ko-KR" dirty="0" err="1">
                  <a:solidFill>
                    <a:schemeClr val="tx1"/>
                  </a:solidFill>
                </a:rPr>
                <a:t>etc</a:t>
              </a:r>
              <a:r>
                <a:rPr lang="en-US" altLang="ko-KR" dirty="0">
                  <a:solidFill>
                    <a:schemeClr val="tx1"/>
                  </a:solidFill>
                </a:rPr>
                <a:t>,…</a:t>
              </a:r>
              <a:endParaRPr lang="ko-KR" altLang="en-US" dirty="0">
                <a:solidFill>
                  <a:schemeClr val="tx1"/>
                </a:solidFill>
              </a:endParaRPr>
            </a:p>
          </p:txBody>
        </p:sp>
        <p:pic>
          <p:nvPicPr>
            <p:cNvPr id="11" name="Picture 2" descr="아이콘 사람 모양 이미지 검색결과">
              <a:extLst>
                <a:ext uri="{FF2B5EF4-FFF2-40B4-BE49-F238E27FC236}">
                  <a16:creationId xmlns:a16="http://schemas.microsoft.com/office/drawing/2014/main" id="{ABE556A4-9457-4324-9D7E-735596DAB13E}"/>
                </a:ext>
              </a:extLst>
            </p:cNvPr>
            <p:cNvPicPr>
              <a:picLocks noChangeAspect="1" noChangeArrowheads="1"/>
            </p:cNvPicPr>
            <p:nvPr/>
          </p:nvPicPr>
          <p:blipFill>
            <a:blip r:embed="rId7">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6294783" y="4408712"/>
              <a:ext cx="1229174" cy="122917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08548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3D085A-02B5-4249-916E-0CD8975DEA0A}"/>
              </a:ext>
            </a:extLst>
          </p:cNvPr>
          <p:cNvSpPr>
            <a:spLocks noGrp="1"/>
          </p:cNvSpPr>
          <p:nvPr>
            <p:ph type="title"/>
          </p:nvPr>
        </p:nvSpPr>
        <p:spPr/>
        <p:txBody>
          <a:bodyPr/>
          <a:lstStyle/>
          <a:p>
            <a:r>
              <a:rPr lang="en-US" altLang="ko-KR" dirty="0"/>
              <a:t> Guess </a:t>
            </a:r>
            <a:r>
              <a:rPr lang="en-US" altLang="ko-KR" dirty="0" err="1"/>
              <a:t>akinator</a:t>
            </a:r>
            <a:endParaRPr lang="ko-KR" altLang="en-US" dirty="0"/>
          </a:p>
        </p:txBody>
      </p:sp>
      <p:sp>
        <p:nvSpPr>
          <p:cNvPr id="3" name="내용 개체 틀 2">
            <a:extLst>
              <a:ext uri="{FF2B5EF4-FFF2-40B4-BE49-F238E27FC236}">
                <a16:creationId xmlns:a16="http://schemas.microsoft.com/office/drawing/2014/main" id="{E6445450-2A01-437E-8BF5-19C2E01C76AB}"/>
              </a:ext>
            </a:extLst>
          </p:cNvPr>
          <p:cNvSpPr>
            <a:spLocks noGrp="1"/>
          </p:cNvSpPr>
          <p:nvPr>
            <p:ph idx="1"/>
          </p:nvPr>
        </p:nvSpPr>
        <p:spPr/>
        <p:txBody>
          <a:bodyPr>
            <a:normAutofit/>
          </a:bodyPr>
          <a:lstStyle/>
          <a:p>
            <a:pPr>
              <a:lnSpc>
                <a:spcPct val="150000"/>
              </a:lnSpc>
            </a:pPr>
            <a:r>
              <a:rPr lang="en-US" altLang="ko-KR" dirty="0"/>
              <a:t>And when people choose a boy who exists in a movie, if the most important person is Harry Potter, and it shows a question that it can guess the answer as Harry Potter, </a:t>
            </a:r>
            <a:br>
              <a:rPr lang="en-US" altLang="ko-KR" dirty="0"/>
            </a:br>
            <a:r>
              <a:rPr lang="en-US" altLang="ko-KR" dirty="0"/>
              <a:t>like “Does he have a lightning scar on his forehead?”</a:t>
            </a:r>
          </a:p>
        </p:txBody>
      </p:sp>
    </p:spTree>
    <p:extLst>
      <p:ext uri="{BB962C8B-B14F-4D97-AF65-F5344CB8AC3E}">
        <p14:creationId xmlns:p14="http://schemas.microsoft.com/office/powerpoint/2010/main" val="1064524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20E975-A129-4DEF-B4A2-5AAD3D2636FB}"/>
              </a:ext>
            </a:extLst>
          </p:cNvPr>
          <p:cNvSpPr>
            <a:spLocks noGrp="1"/>
          </p:cNvSpPr>
          <p:nvPr>
            <p:ph type="title"/>
          </p:nvPr>
        </p:nvSpPr>
        <p:spPr/>
        <p:txBody>
          <a:bodyPr/>
          <a:lstStyle/>
          <a:p>
            <a:r>
              <a:rPr lang="en-US" altLang="ko-KR" dirty="0"/>
              <a:t>Principle</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80F4DE1C-E958-472C-BABD-A7976B78A0C1}"/>
                  </a:ext>
                </a:extLst>
              </p:cNvPr>
              <p:cNvSpPr>
                <a:spLocks noGrp="1"/>
              </p:cNvSpPr>
              <p:nvPr>
                <p:ph idx="1"/>
              </p:nvPr>
            </p:nvSpPr>
            <p:spPr/>
            <p:txBody>
              <a:bodyPr>
                <a:normAutofit/>
              </a:bodyPr>
              <a:lstStyle/>
              <a:p>
                <a:pPr>
                  <a:buFontTx/>
                  <a:buChar char="-"/>
                </a:pPr>
                <a:r>
                  <a:rPr lang="en-US" altLang="ko-KR" dirty="0"/>
                  <a:t>Basically, </a:t>
                </a:r>
                <a:r>
                  <a:rPr lang="en-US" altLang="ko-KR" dirty="0" err="1"/>
                  <a:t>Akinator</a:t>
                </a:r>
                <a:r>
                  <a:rPr lang="en-US" altLang="ko-KR" dirty="0"/>
                  <a:t> uses kind of decision tree learning.</a:t>
                </a:r>
              </a:p>
              <a:p>
                <a:pPr>
                  <a:buFontTx/>
                  <a:buChar char="-"/>
                </a:pPr>
                <a:r>
                  <a:rPr lang="en-US" altLang="ko-KR" dirty="0"/>
                  <a:t>There are 5 choices each question, </a:t>
                </a:r>
                <a14:m>
                  <m:oMath xmlns:m="http://schemas.openxmlformats.org/officeDocument/2006/math">
                    <m:func>
                      <m:funcPr>
                        <m:ctrlPr>
                          <a:rPr lang="en-US" altLang="ko-KR" i="1" smtClean="0">
                            <a:latin typeface="Cambria Math" panose="02040503050406030204" pitchFamily="18" charset="0"/>
                          </a:rPr>
                        </m:ctrlPr>
                      </m:funcPr>
                      <m:fName>
                        <m:sSub>
                          <m:sSubPr>
                            <m:ctrlPr>
                              <a:rPr lang="en-US" altLang="ko-KR" i="1" smtClean="0">
                                <a:latin typeface="Cambria Math" panose="02040503050406030204" pitchFamily="18" charset="0"/>
                              </a:rPr>
                            </m:ctrlPr>
                          </m:sSubPr>
                          <m:e>
                            <m:r>
                              <m:rPr>
                                <m:sty m:val="p"/>
                              </m:rPr>
                              <a:rPr lang="en-US" altLang="ko-KR" i="0" smtClean="0">
                                <a:latin typeface="Cambria Math" panose="02040503050406030204" pitchFamily="18" charset="0"/>
                              </a:rPr>
                              <m:t>log</m:t>
                            </m:r>
                          </m:e>
                          <m:sub>
                            <m:r>
                              <a:rPr lang="en-US" altLang="ko-KR" b="0" i="1" smtClean="0">
                                <a:latin typeface="Cambria Math" panose="02040503050406030204" pitchFamily="18" charset="0"/>
                              </a:rPr>
                              <m:t>5</m:t>
                            </m:r>
                          </m:sub>
                        </m:sSub>
                      </m:fName>
                      <m:e>
                        <m:r>
                          <a:rPr lang="en-US" altLang="ko-KR" b="0" i="1" smtClean="0">
                            <a:latin typeface="Cambria Math" panose="02040503050406030204" pitchFamily="18" charset="0"/>
                          </a:rPr>
                          <m:t>(</m:t>
                        </m:r>
                        <m:r>
                          <a:rPr lang="en-US" altLang="ko-KR" i="1">
                            <a:latin typeface="Cambria Math" panose="02040503050406030204" pitchFamily="18" charset="0"/>
                          </a:rPr>
                          <m:t>7</m:t>
                        </m:r>
                        <m:r>
                          <a:rPr lang="en-US" altLang="ko-KR" b="0" i="1" smtClean="0">
                            <a:latin typeface="Cambria Math" panose="02040503050406030204" pitchFamily="18" charset="0"/>
                          </a:rPr>
                          <m:t>.</m:t>
                        </m:r>
                        <m:r>
                          <a:rPr lang="en-US" altLang="ko-KR" i="1">
                            <a:latin typeface="Cambria Math" panose="02040503050406030204" pitchFamily="18" charset="0"/>
                          </a:rPr>
                          <m:t>7</m:t>
                        </m:r>
                        <m:r>
                          <a:rPr lang="en-US" altLang="ko-KR" b="0" i="1" smtClean="0">
                            <a:latin typeface="Cambria Math" panose="02040503050406030204" pitchFamily="18" charset="0"/>
                          </a:rPr>
                          <m:t> </m:t>
                        </m:r>
                        <m:r>
                          <a:rPr lang="en-US" altLang="ko-KR" b="0" i="1" smtClean="0">
                            <a:latin typeface="Cambria Math" panose="02040503050406030204" pitchFamily="18" charset="0"/>
                          </a:rPr>
                          <m:t>𝑏𝑖𝑙𝑙𝑖𝑜𝑛</m:t>
                        </m:r>
                        <m:r>
                          <a:rPr lang="en-US" altLang="ko-KR" b="0" i="1" smtClean="0">
                            <a:latin typeface="Cambria Math" panose="02040503050406030204" pitchFamily="18" charset="0"/>
                          </a:rPr>
                          <m:t>)</m:t>
                        </m:r>
                        <m:r>
                          <a:rPr lang="en-US" altLang="ko-KR" i="1">
                            <a:latin typeface="Cambria Math" panose="02040503050406030204" pitchFamily="18" charset="0"/>
                          </a:rPr>
                          <m:t>‬</m:t>
                        </m:r>
                      </m:e>
                    </m:func>
                  </m:oMath>
                </a14:m>
                <a:r>
                  <a:rPr lang="en-US" altLang="ko-KR" dirty="0"/>
                  <a:t>= 14.14.</a:t>
                </a:r>
              </a:p>
              <a:p>
                <a:pPr marL="0" indent="0">
                  <a:buNone/>
                </a:pPr>
                <a:r>
                  <a:rPr lang="en-US" altLang="ko-KR" dirty="0"/>
                  <a:t> So around 14 characteristics are enough to give to 7.7 billion people around the world. And it means that 14 well-organized questions will suffice to pinpoint one out of 7.7 billion people.</a:t>
                </a:r>
              </a:p>
            </p:txBody>
          </p:sp>
        </mc:Choice>
        <mc:Fallback>
          <p:sp>
            <p:nvSpPr>
              <p:cNvPr id="3" name="내용 개체 틀 2">
                <a:extLst>
                  <a:ext uri="{FF2B5EF4-FFF2-40B4-BE49-F238E27FC236}">
                    <a16:creationId xmlns:a16="http://schemas.microsoft.com/office/drawing/2014/main" id="{80F4DE1C-E958-472C-BABD-A7976B78A0C1}"/>
                  </a:ext>
                </a:extLst>
              </p:cNvPr>
              <p:cNvSpPr>
                <a:spLocks noGrp="1" noRot="1" noChangeAspect="1" noMove="1" noResize="1" noEditPoints="1" noAdjustHandles="1" noChangeArrowheads="1" noChangeShapeType="1" noTextEdit="1"/>
              </p:cNvSpPr>
              <p:nvPr>
                <p:ph idx="1"/>
              </p:nvPr>
            </p:nvSpPr>
            <p:spPr>
              <a:blipFill>
                <a:blip r:embed="rId2"/>
                <a:stretch>
                  <a:fillRect l="-1391" t="-3501"/>
                </a:stretch>
              </a:blipFill>
            </p:spPr>
            <p:txBody>
              <a:bodyPr/>
              <a:lstStyle/>
              <a:p>
                <a:r>
                  <a:rPr lang="ko-KR" altLang="en-US">
                    <a:noFill/>
                  </a:rPr>
                  <a:t> </a:t>
                </a:r>
              </a:p>
            </p:txBody>
          </p:sp>
        </mc:Fallback>
      </mc:AlternateContent>
      <p:pic>
        <p:nvPicPr>
          <p:cNvPr id="2052" name="Picture 4" descr="decision tree에 대한 이미지 검색결과">
            <a:extLst>
              <a:ext uri="{FF2B5EF4-FFF2-40B4-BE49-F238E27FC236}">
                <a16:creationId xmlns:a16="http://schemas.microsoft.com/office/drawing/2014/main" id="{E56F7AFF-3F43-46B6-9E16-DB0C41C96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336" y="4001294"/>
            <a:ext cx="4609264" cy="282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640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8681DF-C2D7-4458-81D5-3257BFB83BBC}"/>
              </a:ext>
            </a:extLst>
          </p:cNvPr>
          <p:cNvSpPr>
            <a:spLocks noGrp="1"/>
          </p:cNvSpPr>
          <p:nvPr>
            <p:ph type="title"/>
          </p:nvPr>
        </p:nvSpPr>
        <p:spPr/>
        <p:txBody>
          <a:bodyPr/>
          <a:lstStyle/>
          <a:p>
            <a:r>
              <a:rPr lang="en-US" altLang="ko-KR" dirty="0"/>
              <a:t>How </a:t>
            </a:r>
            <a:r>
              <a:rPr lang="en-US" altLang="ko-KR" dirty="0" err="1"/>
              <a:t>Akinator</a:t>
            </a:r>
            <a:r>
              <a:rPr lang="en-US" altLang="ko-KR" dirty="0"/>
              <a:t> mines data</a:t>
            </a:r>
            <a:endParaRPr lang="ko-KR" altLang="en-US" dirty="0"/>
          </a:p>
        </p:txBody>
      </p:sp>
      <p:sp>
        <p:nvSpPr>
          <p:cNvPr id="3" name="내용 개체 틀 2">
            <a:extLst>
              <a:ext uri="{FF2B5EF4-FFF2-40B4-BE49-F238E27FC236}">
                <a16:creationId xmlns:a16="http://schemas.microsoft.com/office/drawing/2014/main" id="{9507A581-F0A4-4B95-954E-FFA3A63B9D3D}"/>
              </a:ext>
            </a:extLst>
          </p:cNvPr>
          <p:cNvSpPr>
            <a:spLocks noGrp="1"/>
          </p:cNvSpPr>
          <p:nvPr>
            <p:ph idx="1"/>
          </p:nvPr>
        </p:nvSpPr>
        <p:spPr/>
        <p:txBody>
          <a:bodyPr/>
          <a:lstStyle/>
          <a:p>
            <a:pPr marL="514350" indent="-514350">
              <a:buAutoNum type="arabicPeriod"/>
            </a:pPr>
            <a:r>
              <a:rPr lang="en-US" altLang="ko-KR" dirty="0"/>
              <a:t>By  users</a:t>
            </a:r>
          </a:p>
          <a:p>
            <a:pPr marL="514350" indent="-514350">
              <a:buAutoNum type="arabicPeriod"/>
            </a:pPr>
            <a:endParaRPr lang="en-US" altLang="ko-KR" dirty="0"/>
          </a:p>
          <a:p>
            <a:pPr marL="0" indent="0">
              <a:buNone/>
            </a:pPr>
            <a:r>
              <a:rPr lang="en-US" altLang="ko-KR" dirty="0"/>
              <a:t> If you feel there are not enough questions to paraphrase the character or if you find a question that Jinny is expecting the wrong answer, you can add or correct the question. You can also modify the name or description of a character after approved by the administrator</a:t>
            </a:r>
          </a:p>
          <a:p>
            <a:pPr marL="514350" indent="-514350">
              <a:buAutoNum type="arabicPeriod"/>
            </a:pPr>
            <a:endParaRPr lang="ko-KR" altLang="en-US" dirty="0"/>
          </a:p>
        </p:txBody>
      </p:sp>
    </p:spTree>
    <p:extLst>
      <p:ext uri="{BB962C8B-B14F-4D97-AF65-F5344CB8AC3E}">
        <p14:creationId xmlns:p14="http://schemas.microsoft.com/office/powerpoint/2010/main" val="40363478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696</Words>
  <Application>Microsoft Office PowerPoint</Application>
  <PresentationFormat>와이드스크린</PresentationFormat>
  <Paragraphs>75</Paragraphs>
  <Slides>13</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13</vt:i4>
      </vt:variant>
    </vt:vector>
  </HeadingPairs>
  <TitlesOfParts>
    <vt:vector size="20" baseType="lpstr">
      <vt:lpstr>Poppins SemiBold</vt:lpstr>
      <vt:lpstr>나눔스퀘어OTF Bold</vt:lpstr>
      <vt:lpstr>나눔스퀘어OTF ExtraBold</vt:lpstr>
      <vt:lpstr>맑은 고딕</vt:lpstr>
      <vt:lpstr>Arial</vt:lpstr>
      <vt:lpstr>Cambria Math</vt:lpstr>
      <vt:lpstr>Office 테마</vt:lpstr>
      <vt:lpstr>About akinator</vt:lpstr>
      <vt:lpstr>What is akinator?</vt:lpstr>
      <vt:lpstr>Great Akinator!</vt:lpstr>
      <vt:lpstr>Why do we choose an akinator?</vt:lpstr>
      <vt:lpstr> Guess akinator</vt:lpstr>
      <vt:lpstr> Guess akinator</vt:lpstr>
      <vt:lpstr> Guess akinator</vt:lpstr>
      <vt:lpstr>Principle</vt:lpstr>
      <vt:lpstr>How Akinator mines data</vt:lpstr>
      <vt:lpstr>How Akinator mines data</vt:lpstr>
      <vt:lpstr>Possible problems</vt:lpstr>
      <vt:lpstr>Solution of problems</vt:lpstr>
      <vt:lpstr>Solution of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akinator</dc:title>
  <dc:creator>USER</dc:creator>
  <cp:lastModifiedBy>형석</cp:lastModifiedBy>
  <cp:revision>18</cp:revision>
  <dcterms:created xsi:type="dcterms:W3CDTF">2020-01-09T20:20:47Z</dcterms:created>
  <dcterms:modified xsi:type="dcterms:W3CDTF">2020-01-10T02:44:20Z</dcterms:modified>
</cp:coreProperties>
</file>