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E00D8-1A73-4BD2-AEC9-5EC49A471CB4}" v="6" dt="2020-01-10T02:57:13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27B3A-4FE8-4136-A464-52916E3E6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37558B-8E8A-4B2F-92B9-C30CC15C9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BD451-95A3-40D7-B3E0-1164B3A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3845C-26BA-4EA8-BB98-FB4BFD6C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6AB0B-0A08-4638-B32E-4A9DA858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A25F6-AA37-472C-A2B6-2AAEFD35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A3318-FAEE-4C5E-AC02-406F99911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407FA-0CC5-4324-8ABA-3904171A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3D47-F540-441F-8DAC-918BB68E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2E8C4-338A-4F4C-8D3F-72286B42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8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B21BC8-285D-4884-8A11-90C605A53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DC18C-81FB-49D1-9FC2-73BA74993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12FEB-ECA2-48E6-84FE-82BF0440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7DFD5-529F-4789-8E30-EB85AE1D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CB976-0D8B-4B04-8184-000C28DC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8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BE0CD-8A85-437B-9249-BAAD9AD4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50E91-A223-4712-B5AC-4B75C2765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F2E37-A8CB-4ADE-A4DF-027E015A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5233D-0115-4582-AEF4-DC652A24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5D546-DC88-40A6-8545-9E908BD8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8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8F11B-9393-474F-B780-7690658A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2C671-F14B-42AF-96ED-5A5F7D45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06681-3F09-4DC2-A372-94E67226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D56E9-8348-4552-96C9-0CB89D54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4492C-5BE8-47FE-8F97-6512026B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6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FCF74-2596-4661-B81F-7E133146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5BBDE-7722-4498-8F3A-968066A96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6BE3-16B6-466E-9E8B-02F272D71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10176-E2BD-4EE5-9A36-83BAFFA3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FFF86-2FF8-4963-8645-EA21A36E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63113-3DDD-485F-A9C7-5E0B7683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3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55CA0-B878-4C4B-A093-8D33C4B8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E03AD-6091-4BB7-B1E4-BED09B2BC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35944-6821-424E-B343-C362EBC45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E75B7A-D853-41EC-8332-3B4262898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57C4B7-1212-4462-A5C8-9A24113AF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FCBC5B-B939-4A90-B493-6EE6EFA2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7768F-8129-4C2D-8D75-B83D2368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38527-AE08-4D1E-AC92-476C51A0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2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1FDC9-0155-453B-818C-D010DB57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6118D8-E63F-46D7-A02E-15AC30D2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05212-7566-4E91-85DF-130E4B0A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87C997-57B2-46B9-A43B-42A956B5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E9691B-492E-4584-AD7F-11AC5C6F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002517-21FE-41F0-A1D0-192A5884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DE460-400A-4030-90EA-6056A18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0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3C9A3-62FD-4160-AF68-E755B5DA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65647-CB81-4C8C-AB68-427AD423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3AED3-567F-4CBA-A116-9C1AB448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30138-DE63-48BA-BFCD-C93E5B57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627C0-3CDB-4357-A0B6-8A6DA285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303B1-54F9-46CD-9426-A967ADC6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4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246B9-E7C7-416D-875B-F98C7D82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FAD798-A332-4DCD-830B-2CE6A87DC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A52CC-F358-4C8D-AE64-1DD5B20C1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5D435-3DE2-4F31-9168-5933BB98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ACDBB-1977-4A49-97B6-6A6768F8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67591-01A5-4FF5-A00F-1B9B84D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2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3B704-39C9-4629-8841-CAE6953F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36F6C-149F-44CF-9CDE-4A425ED9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FA35D-7A7D-4EBF-AC7D-142ECB65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F8DC-C076-4869-A483-FBAD3BD48ADB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6E7F7-A7A7-4DFC-9A8A-51E0C1AA6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A3A0-C519-4198-9F48-50F01F6A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9E31-17CF-465A-BFF6-AA6E2682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4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weather-forecasting-with-data-science-approaches-cb8f2afd3f3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wardsdatascience.com/weather-forecasting-with-data-science-approaches-cb8f2afd3f3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wardsdatascience.com/weather-forecasting-with-data-science-approaches-cb8f2afd3f3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weather-forecasting-with-data-science-approaches-cb8f2afd3f3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weather-forecasting-with-data-science-approaches-cb8f2afd3f3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903-B8A7-41A3-A81C-880D86CE3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Weather predicting with data science approaches</a:t>
            </a:r>
            <a:br>
              <a:rPr lang="en-US" altLang="ko-KR" u="sng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5174BB-A756-4B3B-AF8B-00DDED3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U-</a:t>
            </a:r>
            <a:r>
              <a:rPr lang="en-US" altLang="ko-KR" dirty="0" err="1"/>
              <a:t>yong</a:t>
            </a:r>
            <a:r>
              <a:rPr lang="en-US" altLang="ko-KR" dirty="0"/>
              <a:t> Shim, Min-</a:t>
            </a:r>
            <a:r>
              <a:rPr lang="en-US" altLang="ko-KR" dirty="0" err="1"/>
              <a:t>Geun</a:t>
            </a:r>
            <a:r>
              <a:rPr lang="en-US" altLang="ko-KR" dirty="0"/>
              <a:t> Song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18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00D0-27FD-4D46-BDD4-57051DD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Weather predicting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F92E8-E3D2-4FA9-AAE7-E63C4E69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6646" cy="4351338"/>
          </a:xfrm>
        </p:spPr>
        <p:txBody>
          <a:bodyPr/>
          <a:lstStyle/>
          <a:p>
            <a:r>
              <a:rPr lang="en-US" altLang="ko-KR" dirty="0"/>
              <a:t>Weather predicting is the application of science and technology to predict the conditions of the atmosphere for a given location and time.</a:t>
            </a:r>
          </a:p>
          <a:p>
            <a:r>
              <a:rPr lang="en-US" altLang="ko-KR" dirty="0"/>
              <a:t>Weather predicting is made by collecting quantitative data about the current state of the atmosphere at a given place and using meteorology to project how the atmosphere will change.</a:t>
            </a:r>
            <a:endParaRPr lang="ko-KR" altLang="en-US" dirty="0"/>
          </a:p>
        </p:txBody>
      </p:sp>
      <p:pic>
        <p:nvPicPr>
          <p:cNvPr id="1026" name="Picture 2" descr="Image result for weather predicting cloud system">
            <a:extLst>
              <a:ext uri="{FF2B5EF4-FFF2-40B4-BE49-F238E27FC236}">
                <a16:creationId xmlns:a16="http://schemas.microsoft.com/office/drawing/2014/main" id="{939CCEDE-B2FD-46A4-A81E-BC28566F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46" y="2163044"/>
            <a:ext cx="3403917" cy="25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7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DF56-A411-4CE6-BC7C-9D5AEDB9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data science..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FFAFB-F4C8-4B59-BE9A-AE7F4C3D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960" cy="4351338"/>
          </a:xfrm>
        </p:spPr>
        <p:txBody>
          <a:bodyPr/>
          <a:lstStyle/>
          <a:p>
            <a:r>
              <a:rPr lang="en-US" altLang="ko-KR" dirty="0"/>
              <a:t> In general, weather predicting is about the data about the atmosphere</a:t>
            </a:r>
          </a:p>
          <a:p>
            <a:r>
              <a:rPr lang="en-US" altLang="ko-KR" dirty="0"/>
              <a:t>Data science is very important in weather forecasting.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724E4C-6A7E-4FDE-8AA4-53EEF417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10" y="1493520"/>
            <a:ext cx="4491990" cy="35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26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DF56-A411-4CE6-BC7C-9D5AEDB9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data science..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FFAFB-F4C8-4B59-BE9A-AE7F4C3D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2453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Exploratory data analysis(Example)</a:t>
            </a:r>
          </a:p>
          <a:p>
            <a:pPr marL="0" indent="0">
              <a:buNone/>
            </a:pPr>
            <a:r>
              <a:rPr lang="en-US" altLang="ko-KR" dirty="0"/>
              <a:t>use data from one meteorology station</a:t>
            </a:r>
          </a:p>
          <a:p>
            <a:pPr marL="0" indent="0">
              <a:buNone/>
            </a:pPr>
            <a:r>
              <a:rPr lang="en-US" altLang="ko-KR" dirty="0"/>
              <a:t>wants to get predicted precipitation data</a:t>
            </a:r>
          </a:p>
          <a:p>
            <a:pPr marL="0" indent="0">
              <a:buNone/>
            </a:pPr>
            <a:r>
              <a:rPr lang="en-US" altLang="ko-KR" dirty="0"/>
              <a:t>29 variables and 22 064 records</a:t>
            </a:r>
          </a:p>
          <a:p>
            <a:r>
              <a:rPr lang="en-US" altLang="ko-KR" b="1" dirty="0"/>
              <a:t>T </a:t>
            </a:r>
            <a:r>
              <a:rPr lang="en-US" altLang="ko-KR" dirty="0"/>
              <a:t>— Air temperature (degrees Celsius) </a:t>
            </a:r>
          </a:p>
          <a:p>
            <a:r>
              <a:rPr lang="en-US" altLang="ko-KR" b="1" dirty="0"/>
              <a:t>Po</a:t>
            </a:r>
            <a:r>
              <a:rPr lang="en-US" altLang="ko-KR" dirty="0"/>
              <a:t> — Atmospheric pressure at weather station level </a:t>
            </a:r>
          </a:p>
          <a:p>
            <a:r>
              <a:rPr lang="en-US" altLang="ko-KR" b="1" dirty="0"/>
              <a:t>P</a:t>
            </a:r>
            <a:r>
              <a:rPr lang="en-US" altLang="ko-KR" dirty="0"/>
              <a:t> — Atmospheric pressure reduced to mean sea level</a:t>
            </a:r>
          </a:p>
          <a:p>
            <a:r>
              <a:rPr lang="en-US" altLang="ko-KR" dirty="0"/>
              <a:t>….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EF602-028A-486E-AEBC-95CF157643FB}"/>
              </a:ext>
            </a:extLst>
          </p:cNvPr>
          <p:cNvSpPr txBox="1"/>
          <p:nvPr/>
        </p:nvSpPr>
        <p:spPr>
          <a:xfrm>
            <a:off x="914400" y="6371926"/>
            <a:ext cx="114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https://towardsdatascience.com/weather-forecasting-with-data-science-approaches-cb8f2afd3f38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8D05-B3CE-40E0-B0D1-58AAAA429076}"/>
              </a:ext>
            </a:extLst>
          </p:cNvPr>
          <p:cNvSpPr txBox="1"/>
          <p:nvPr/>
        </p:nvSpPr>
        <p:spPr>
          <a:xfrm>
            <a:off x="914400" y="6025416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52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DF56-A411-4CE6-BC7C-9D5AEDB9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data science..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FFAFB-F4C8-4B59-BE9A-AE7F4C3D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173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This matrix shows the correlation between some numeric values.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Each numerical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means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correlation</a:t>
            </a:r>
            <a:r>
              <a:rPr lang="ko-KR" altLang="en-US" dirty="0"/>
              <a:t> </a:t>
            </a:r>
            <a:r>
              <a:rPr lang="en-US" altLang="ko-KR" dirty="0"/>
              <a:t>coefficient (c)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c&gt;0 positive correlation</a:t>
            </a:r>
          </a:p>
          <a:p>
            <a:pPr marL="0" indent="0">
              <a:buNone/>
            </a:pPr>
            <a:r>
              <a:rPr lang="en-US" altLang="ko-KR" dirty="0"/>
              <a:t>If c&lt;0 negative correlation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EF602-028A-486E-AEBC-95CF157643FB}"/>
              </a:ext>
            </a:extLst>
          </p:cNvPr>
          <p:cNvSpPr txBox="1"/>
          <p:nvPr/>
        </p:nvSpPr>
        <p:spPr>
          <a:xfrm>
            <a:off x="914400" y="6371926"/>
            <a:ext cx="114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https://towardsdatascience.com/weather-forecasting-with-data-science-approaches-cb8f2afd3f38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8D05-B3CE-40E0-B0D1-58AAAA429076}"/>
              </a:ext>
            </a:extLst>
          </p:cNvPr>
          <p:cNvSpPr txBox="1"/>
          <p:nvPr/>
        </p:nvSpPr>
        <p:spPr>
          <a:xfrm>
            <a:off x="914400" y="6025416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C8751C-6209-4C50-BEC5-B555692AE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33" t="21037" r="28948" b="14108"/>
          <a:stretch/>
        </p:blipFill>
        <p:spPr>
          <a:xfrm>
            <a:off x="7190072" y="1250617"/>
            <a:ext cx="5001928" cy="44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5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DF56-A411-4CE6-BC7C-9D5AEDB9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data science..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FFAFB-F4C8-4B59-BE9A-AE7F4C3D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24537" cy="4351338"/>
          </a:xfrm>
        </p:spPr>
        <p:txBody>
          <a:bodyPr/>
          <a:lstStyle/>
          <a:p>
            <a:r>
              <a:rPr lang="en-US" altLang="ko-KR" dirty="0"/>
              <a:t>Following are the significant results in matrix</a:t>
            </a:r>
          </a:p>
          <a:p>
            <a:endParaRPr lang="en-US" altLang="ko-KR" dirty="0"/>
          </a:p>
          <a:p>
            <a:r>
              <a:rPr lang="en-US" altLang="ko-KR" dirty="0"/>
              <a:t>The positive correlation (0.4) between Temperature and Horizontal visibility</a:t>
            </a:r>
          </a:p>
          <a:p>
            <a:r>
              <a:rPr lang="en-US" altLang="ko-KR" dirty="0"/>
              <a:t>The negative correlation (-0.6) between Temperature and Relative humidity</a:t>
            </a:r>
          </a:p>
          <a:p>
            <a:r>
              <a:rPr lang="en-US" altLang="ko-KR" dirty="0"/>
              <a:t>The negative correlation (-0.7) between Relative humidity and Horizontal visibility.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EF602-028A-486E-AEBC-95CF157643FB}"/>
              </a:ext>
            </a:extLst>
          </p:cNvPr>
          <p:cNvSpPr txBox="1"/>
          <p:nvPr/>
        </p:nvSpPr>
        <p:spPr>
          <a:xfrm>
            <a:off x="914400" y="6371926"/>
            <a:ext cx="114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https://towardsdatascience.com/weather-forecasting-with-data-science-approaches-cb8f2afd3f38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8D05-B3CE-40E0-B0D1-58AAAA429076}"/>
              </a:ext>
            </a:extLst>
          </p:cNvPr>
          <p:cNvSpPr txBox="1"/>
          <p:nvPr/>
        </p:nvSpPr>
        <p:spPr>
          <a:xfrm>
            <a:off x="914400" y="6025416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C8751C-6209-4C50-BEC5-B555692AE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33" t="21037" r="28948" b="14108"/>
          <a:stretch/>
        </p:blipFill>
        <p:spPr>
          <a:xfrm>
            <a:off x="7862771" y="2184935"/>
            <a:ext cx="3733210" cy="33012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F2FC36-6C7E-409A-9A9D-E29016420B47}"/>
              </a:ext>
            </a:extLst>
          </p:cNvPr>
          <p:cNvSpPr/>
          <p:nvPr/>
        </p:nvSpPr>
        <p:spPr>
          <a:xfrm>
            <a:off x="10125777" y="5024387"/>
            <a:ext cx="471638" cy="46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D26514-C345-4238-BA3E-D5C7EC8360B4}"/>
              </a:ext>
            </a:extLst>
          </p:cNvPr>
          <p:cNvSpPr/>
          <p:nvPr/>
        </p:nvSpPr>
        <p:spPr>
          <a:xfrm>
            <a:off x="9196192" y="5024386"/>
            <a:ext cx="471638" cy="46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BA64E9-11C6-4D5A-8ABE-CE63AB6CF482}"/>
              </a:ext>
            </a:extLst>
          </p:cNvPr>
          <p:cNvSpPr/>
          <p:nvPr/>
        </p:nvSpPr>
        <p:spPr>
          <a:xfrm>
            <a:off x="10125777" y="3604660"/>
            <a:ext cx="471638" cy="46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8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DF56-A411-4CE6-BC7C-9D5AEDB9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data science..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FFAFB-F4C8-4B59-BE9A-AE7F4C3D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2150" cy="4351338"/>
          </a:xfrm>
        </p:spPr>
        <p:txBody>
          <a:bodyPr/>
          <a:lstStyle/>
          <a:p>
            <a:r>
              <a:rPr lang="en-US" altLang="ko-KR" b="1" dirty="0"/>
              <a:t>Modeling</a:t>
            </a:r>
          </a:p>
          <a:p>
            <a:r>
              <a:rPr lang="en-US" altLang="ko-KR" dirty="0"/>
              <a:t>generalized linear model</a:t>
            </a:r>
          </a:p>
          <a:p>
            <a:r>
              <a:rPr lang="en-US" altLang="ko-KR" dirty="0"/>
              <a:t>Calculate variable correlation</a:t>
            </a:r>
          </a:p>
          <a:p>
            <a:r>
              <a:rPr lang="en-US" altLang="ko-KR" dirty="0"/>
              <a:t>Use deep learning</a:t>
            </a:r>
          </a:p>
          <a:p>
            <a:r>
              <a:rPr lang="en-US" altLang="ko-KR" dirty="0"/>
              <a:t>can predict precipitation only in 56%.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EF602-028A-486E-AEBC-95CF157643FB}"/>
              </a:ext>
            </a:extLst>
          </p:cNvPr>
          <p:cNvSpPr txBox="1"/>
          <p:nvPr/>
        </p:nvSpPr>
        <p:spPr>
          <a:xfrm>
            <a:off x="914400" y="6371926"/>
            <a:ext cx="114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https://towardsdatascience.com/weather-forecasting-with-data-science-approaches-cb8f2afd3f38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8D05-B3CE-40E0-B0D1-58AAAA429076}"/>
              </a:ext>
            </a:extLst>
          </p:cNvPr>
          <p:cNvSpPr txBox="1"/>
          <p:nvPr/>
        </p:nvSpPr>
        <p:spPr>
          <a:xfrm>
            <a:off x="914400" y="6025416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1A884A-28DB-4E20-9270-2B6597CFE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50" t="26621" r="31167" b="15316"/>
          <a:stretch/>
        </p:blipFill>
        <p:spPr>
          <a:xfrm>
            <a:off x="7411452" y="1630662"/>
            <a:ext cx="3979243" cy="39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0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DF56-A411-4CE6-BC7C-9D5AEDB9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data science..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FFAFB-F4C8-4B59-BE9A-AE7F4C3D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53217" cy="4351338"/>
          </a:xfrm>
        </p:spPr>
        <p:txBody>
          <a:bodyPr/>
          <a:lstStyle/>
          <a:p>
            <a:r>
              <a:rPr lang="en-US" altLang="ko-KR" b="1" dirty="0"/>
              <a:t>Modeling</a:t>
            </a:r>
          </a:p>
          <a:p>
            <a:pPr marL="0" indent="0">
              <a:buNone/>
            </a:pPr>
            <a:r>
              <a:rPr lang="en-US" altLang="ko-KR" dirty="0"/>
              <a:t>regression model</a:t>
            </a:r>
          </a:p>
          <a:p>
            <a:pPr marL="0" indent="0">
              <a:buNone/>
            </a:pPr>
            <a:r>
              <a:rPr lang="en-US" altLang="ko-KR" dirty="0"/>
              <a:t>Additionally look for signals in the up-and-down history of the past movements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high accuracy than generalized linear model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EF602-028A-486E-AEBC-95CF157643FB}"/>
              </a:ext>
            </a:extLst>
          </p:cNvPr>
          <p:cNvSpPr txBox="1"/>
          <p:nvPr/>
        </p:nvSpPr>
        <p:spPr>
          <a:xfrm>
            <a:off x="914400" y="6371926"/>
            <a:ext cx="1147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https://towardsdatascience.com/weather-forecasting-with-data-science-approaches-cb8f2afd3f38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8D05-B3CE-40E0-B0D1-58AAAA429076}"/>
              </a:ext>
            </a:extLst>
          </p:cNvPr>
          <p:cNvSpPr txBox="1"/>
          <p:nvPr/>
        </p:nvSpPr>
        <p:spPr>
          <a:xfrm>
            <a:off x="914400" y="6025416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1A884A-28DB-4E20-9270-2B6597CFE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50" t="26621" r="31167" b="15316"/>
          <a:stretch/>
        </p:blipFill>
        <p:spPr>
          <a:xfrm>
            <a:off x="6991416" y="1630662"/>
            <a:ext cx="4399280" cy="39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5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88529-C07A-4BA6-BA0C-5A86E97C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ADE57-673D-4CC3-ACAC-4043B24D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science can help in weather prediction.</a:t>
            </a:r>
          </a:p>
          <a:p>
            <a:r>
              <a:rPr lang="en-US" altLang="ko-KR" dirty="0"/>
              <a:t>Environment variable analysis and the machine learning algorithms can help in prediction for a short term period.</a:t>
            </a:r>
          </a:p>
          <a:p>
            <a:r>
              <a:rPr lang="en-US" altLang="ko-KR" dirty="0"/>
              <a:t>To get good results, we need to use RNN architecture in the neural networks.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84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358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Weather predicting with data science approaches </vt:lpstr>
      <vt:lpstr>Weather predicting</vt:lpstr>
      <vt:lpstr>In data science..</vt:lpstr>
      <vt:lpstr>In data science..</vt:lpstr>
      <vt:lpstr>In data science..</vt:lpstr>
      <vt:lpstr>In data science..</vt:lpstr>
      <vt:lpstr>In data science..</vt:lpstr>
      <vt:lpstr>In data science..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weather data with clouds</dc:title>
  <dc:creator>심 우용</dc:creator>
  <cp:lastModifiedBy>심 우용</cp:lastModifiedBy>
  <cp:revision>5</cp:revision>
  <dcterms:created xsi:type="dcterms:W3CDTF">2020-01-10T02:04:22Z</dcterms:created>
  <dcterms:modified xsi:type="dcterms:W3CDTF">2020-01-10T03:16:31Z</dcterms:modified>
</cp:coreProperties>
</file>