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57" r:id="rId6"/>
    <p:sldId id="269" r:id="rId7"/>
    <p:sldId id="259" r:id="rId8"/>
    <p:sldId id="260" r:id="rId9"/>
    <p:sldId id="261" r:id="rId10"/>
    <p:sldId id="271" r:id="rId11"/>
    <p:sldId id="278" r:id="rId12"/>
    <p:sldId id="277" r:id="rId13"/>
    <p:sldId id="272" r:id="rId14"/>
    <p:sldId id="273" r:id="rId15"/>
    <p:sldId id="274" r:id="rId16"/>
    <p:sldId id="275" r:id="rId17"/>
    <p:sldId id="279" r:id="rId18"/>
    <p:sldId id="276"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84" y="10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BA8F30B-68A2-4D50-872A-4DE4AB2A8053}" type="doc">
      <dgm:prSet loTypeId="urn:microsoft.com/office/officeart/2005/8/layout/radial6" loCatId="cycle" qsTypeId="urn:microsoft.com/office/officeart/2005/8/quickstyle/simple4" qsCatId="simple" csTypeId="urn:microsoft.com/office/officeart/2005/8/colors/colorful5" csCatId="colorful" phldr="1"/>
      <dgm:spPr/>
      <dgm:t>
        <a:bodyPr/>
        <a:lstStyle/>
        <a:p>
          <a:pPr latinLnBrk="1"/>
          <a:endParaRPr lang="ko-KR" altLang="en-US"/>
        </a:p>
      </dgm:t>
    </dgm:pt>
    <dgm:pt modelId="{74EAE475-30DD-4A32-8931-FA4CA3E5C6AC}">
      <dgm:prSet phldrT="[텍스트]"/>
      <dgm:spPr/>
      <dgm:t>
        <a:bodyPr/>
        <a:lstStyle/>
        <a:p>
          <a:pPr latinLnBrk="1"/>
          <a:r>
            <a:rPr lang="en-US" altLang="ko-KR" dirty="0"/>
            <a:t>Public</a:t>
          </a:r>
          <a:r>
            <a:rPr lang="en-US" altLang="ko-KR" baseline="0" dirty="0"/>
            <a:t> database</a:t>
          </a:r>
          <a:endParaRPr lang="ko-KR" altLang="en-US" dirty="0"/>
        </a:p>
      </dgm:t>
    </dgm:pt>
    <dgm:pt modelId="{C07057DB-BF62-4D4E-858A-C92CB1486488}" type="parTrans" cxnId="{7BC98119-E2A7-454A-B071-7D1AE4D90A39}">
      <dgm:prSet/>
      <dgm:spPr/>
      <dgm:t>
        <a:bodyPr/>
        <a:lstStyle/>
        <a:p>
          <a:pPr latinLnBrk="1"/>
          <a:endParaRPr lang="ko-KR" altLang="en-US"/>
        </a:p>
      </dgm:t>
    </dgm:pt>
    <dgm:pt modelId="{A9C0C6CD-8A29-4979-B317-5F29538E1836}" type="sibTrans" cxnId="{7BC98119-E2A7-454A-B071-7D1AE4D90A39}">
      <dgm:prSet/>
      <dgm:spPr/>
      <dgm:t>
        <a:bodyPr/>
        <a:lstStyle/>
        <a:p>
          <a:pPr latinLnBrk="1"/>
          <a:endParaRPr lang="ko-KR" altLang="en-US"/>
        </a:p>
      </dgm:t>
    </dgm:pt>
    <dgm:pt modelId="{6E37C257-FE8B-4AF8-82C9-53FD8AD3E447}">
      <dgm:prSet phldrT="[텍스트]"/>
      <dgm:spPr/>
      <dgm:t>
        <a:bodyPr/>
        <a:lstStyle/>
        <a:p>
          <a:pPr latinLnBrk="1"/>
          <a:r>
            <a:rPr lang="en-US" altLang="ko-KR" dirty="0" err="1"/>
            <a:t>Informaion</a:t>
          </a:r>
          <a:r>
            <a:rPr lang="en-US" altLang="ko-KR" dirty="0"/>
            <a:t> 1</a:t>
          </a:r>
          <a:endParaRPr lang="ko-KR" altLang="en-US" dirty="0"/>
        </a:p>
      </dgm:t>
    </dgm:pt>
    <dgm:pt modelId="{D32D516B-2140-4520-98BE-7A464B0AFCD0}" type="parTrans" cxnId="{CC132719-1C90-4742-8444-6FE12A0ED32D}">
      <dgm:prSet/>
      <dgm:spPr/>
      <dgm:t>
        <a:bodyPr/>
        <a:lstStyle/>
        <a:p>
          <a:pPr latinLnBrk="1"/>
          <a:endParaRPr lang="ko-KR" altLang="en-US"/>
        </a:p>
      </dgm:t>
    </dgm:pt>
    <dgm:pt modelId="{3638B738-1195-4856-A82F-514A16623A4E}" type="sibTrans" cxnId="{CC132719-1C90-4742-8444-6FE12A0ED32D}">
      <dgm:prSet/>
      <dgm:spPr/>
      <dgm:t>
        <a:bodyPr/>
        <a:lstStyle/>
        <a:p>
          <a:pPr latinLnBrk="1"/>
          <a:endParaRPr lang="ko-KR" altLang="en-US"/>
        </a:p>
      </dgm:t>
    </dgm:pt>
    <dgm:pt modelId="{A5BBD270-25A0-41F6-B700-DBFFCAF1ABCC}">
      <dgm:prSet phldrT="[텍스트]"/>
      <dgm:spPr/>
      <dgm:t>
        <a:bodyPr/>
        <a:lstStyle/>
        <a:p>
          <a:pPr latinLnBrk="1"/>
          <a:r>
            <a:rPr lang="en-US" altLang="ko-KR" dirty="0"/>
            <a:t>Information 3</a:t>
          </a:r>
          <a:endParaRPr lang="ko-KR" altLang="en-US" dirty="0"/>
        </a:p>
      </dgm:t>
    </dgm:pt>
    <dgm:pt modelId="{54E1C257-8C5E-40D7-B64C-4D3B248306CA}" type="parTrans" cxnId="{62747867-863F-47B1-BF27-46FA8018F7C8}">
      <dgm:prSet/>
      <dgm:spPr/>
      <dgm:t>
        <a:bodyPr/>
        <a:lstStyle/>
        <a:p>
          <a:pPr latinLnBrk="1"/>
          <a:endParaRPr lang="ko-KR" altLang="en-US"/>
        </a:p>
      </dgm:t>
    </dgm:pt>
    <dgm:pt modelId="{CDF85C26-9C27-4B0B-9E7A-D4ECFC7E24AD}" type="sibTrans" cxnId="{62747867-863F-47B1-BF27-46FA8018F7C8}">
      <dgm:prSet/>
      <dgm:spPr/>
      <dgm:t>
        <a:bodyPr/>
        <a:lstStyle/>
        <a:p>
          <a:pPr latinLnBrk="1"/>
          <a:endParaRPr lang="ko-KR" altLang="en-US"/>
        </a:p>
      </dgm:t>
    </dgm:pt>
    <dgm:pt modelId="{B3D9AF74-1C8D-40FB-8D3B-3534AE7466E3}">
      <dgm:prSet phldrT="[텍스트]"/>
      <dgm:spPr/>
      <dgm:t>
        <a:bodyPr/>
        <a:lstStyle/>
        <a:p>
          <a:pPr latinLnBrk="1"/>
          <a:r>
            <a:rPr lang="en-US" altLang="ko-KR" dirty="0"/>
            <a:t>Information 4</a:t>
          </a:r>
          <a:endParaRPr lang="ko-KR" altLang="en-US" dirty="0"/>
        </a:p>
      </dgm:t>
    </dgm:pt>
    <dgm:pt modelId="{10ABDE45-7C06-40D0-B7CB-1D9BED0658F7}" type="parTrans" cxnId="{6ACD76A5-DACE-4004-BD10-2C36727C4F17}">
      <dgm:prSet/>
      <dgm:spPr/>
      <dgm:t>
        <a:bodyPr/>
        <a:lstStyle/>
        <a:p>
          <a:pPr latinLnBrk="1"/>
          <a:endParaRPr lang="ko-KR" altLang="en-US"/>
        </a:p>
      </dgm:t>
    </dgm:pt>
    <dgm:pt modelId="{8D6654F6-7BBE-48AB-A7EB-8EB02E6CF8C2}" type="sibTrans" cxnId="{6ACD76A5-DACE-4004-BD10-2C36727C4F17}">
      <dgm:prSet/>
      <dgm:spPr/>
      <dgm:t>
        <a:bodyPr/>
        <a:lstStyle/>
        <a:p>
          <a:pPr latinLnBrk="1"/>
          <a:endParaRPr lang="ko-KR" altLang="en-US"/>
        </a:p>
      </dgm:t>
    </dgm:pt>
    <dgm:pt modelId="{ED1C83D5-A612-41A2-A3AD-A88DB492AC08}">
      <dgm:prSet phldrT="[텍스트]"/>
      <dgm:spPr/>
      <dgm:t>
        <a:bodyPr/>
        <a:lstStyle/>
        <a:p>
          <a:pPr latinLnBrk="1"/>
          <a:r>
            <a:rPr lang="en-US" altLang="ko-KR" dirty="0"/>
            <a:t>Information 2</a:t>
          </a:r>
          <a:endParaRPr lang="ko-KR" altLang="en-US" dirty="0"/>
        </a:p>
      </dgm:t>
    </dgm:pt>
    <dgm:pt modelId="{A9EFC34C-EF4E-49D3-84CC-B9BCE4EFC818}" type="parTrans" cxnId="{37C53F2D-4E13-4EBC-A85C-ADD098227967}">
      <dgm:prSet/>
      <dgm:spPr/>
      <dgm:t>
        <a:bodyPr/>
        <a:lstStyle/>
        <a:p>
          <a:pPr latinLnBrk="1"/>
          <a:endParaRPr lang="ko-KR" altLang="en-US"/>
        </a:p>
      </dgm:t>
    </dgm:pt>
    <dgm:pt modelId="{B44D1677-4724-4D8C-922A-C708EA2A956A}" type="sibTrans" cxnId="{37C53F2D-4E13-4EBC-A85C-ADD098227967}">
      <dgm:prSet/>
      <dgm:spPr/>
      <dgm:t>
        <a:bodyPr/>
        <a:lstStyle/>
        <a:p>
          <a:pPr latinLnBrk="1"/>
          <a:endParaRPr lang="ko-KR" altLang="en-US"/>
        </a:p>
      </dgm:t>
    </dgm:pt>
    <dgm:pt modelId="{C3B8CA39-5A18-47C6-A5AF-9B3714DD6C56}" type="pres">
      <dgm:prSet presAssocID="{EBA8F30B-68A2-4D50-872A-4DE4AB2A8053}" presName="Name0" presStyleCnt="0">
        <dgm:presLayoutVars>
          <dgm:chMax val="1"/>
          <dgm:dir/>
          <dgm:animLvl val="ctr"/>
          <dgm:resizeHandles val="exact"/>
        </dgm:presLayoutVars>
      </dgm:prSet>
      <dgm:spPr/>
    </dgm:pt>
    <dgm:pt modelId="{8EC37978-BC45-403F-A81D-6F7D2A20D224}" type="pres">
      <dgm:prSet presAssocID="{74EAE475-30DD-4A32-8931-FA4CA3E5C6AC}" presName="centerShape" presStyleLbl="node0" presStyleIdx="0" presStyleCnt="1"/>
      <dgm:spPr/>
    </dgm:pt>
    <dgm:pt modelId="{4E8F2739-F63A-42B9-B583-DEE81229E23D}" type="pres">
      <dgm:prSet presAssocID="{6E37C257-FE8B-4AF8-82C9-53FD8AD3E447}" presName="node" presStyleLbl="node1" presStyleIdx="0" presStyleCnt="4">
        <dgm:presLayoutVars>
          <dgm:bulletEnabled val="1"/>
        </dgm:presLayoutVars>
      </dgm:prSet>
      <dgm:spPr/>
    </dgm:pt>
    <dgm:pt modelId="{B13E6944-09A4-43CB-AB87-738D6786C83B}" type="pres">
      <dgm:prSet presAssocID="{6E37C257-FE8B-4AF8-82C9-53FD8AD3E447}" presName="dummy" presStyleCnt="0"/>
      <dgm:spPr/>
    </dgm:pt>
    <dgm:pt modelId="{9ADDF8AF-009D-4ACB-8B67-13148B0DAEFC}" type="pres">
      <dgm:prSet presAssocID="{3638B738-1195-4856-A82F-514A16623A4E}" presName="sibTrans" presStyleLbl="sibTrans2D1" presStyleIdx="0" presStyleCnt="4"/>
      <dgm:spPr/>
    </dgm:pt>
    <dgm:pt modelId="{93CEEE77-2461-4AC1-AD26-5174D0E94522}" type="pres">
      <dgm:prSet presAssocID="{A5BBD270-25A0-41F6-B700-DBFFCAF1ABCC}" presName="node" presStyleLbl="node1" presStyleIdx="1" presStyleCnt="4">
        <dgm:presLayoutVars>
          <dgm:bulletEnabled val="1"/>
        </dgm:presLayoutVars>
      </dgm:prSet>
      <dgm:spPr/>
    </dgm:pt>
    <dgm:pt modelId="{4C62560C-383E-4B09-873D-2C84F8934E28}" type="pres">
      <dgm:prSet presAssocID="{A5BBD270-25A0-41F6-B700-DBFFCAF1ABCC}" presName="dummy" presStyleCnt="0"/>
      <dgm:spPr/>
    </dgm:pt>
    <dgm:pt modelId="{6C5C72B5-E36C-40A9-8E74-77944000947A}" type="pres">
      <dgm:prSet presAssocID="{CDF85C26-9C27-4B0B-9E7A-D4ECFC7E24AD}" presName="sibTrans" presStyleLbl="sibTrans2D1" presStyleIdx="1" presStyleCnt="4"/>
      <dgm:spPr/>
    </dgm:pt>
    <dgm:pt modelId="{1F1B84C7-5F79-4B7E-81B6-F5F88FEC3CB0}" type="pres">
      <dgm:prSet presAssocID="{B3D9AF74-1C8D-40FB-8D3B-3534AE7466E3}" presName="node" presStyleLbl="node1" presStyleIdx="2" presStyleCnt="4">
        <dgm:presLayoutVars>
          <dgm:bulletEnabled val="1"/>
        </dgm:presLayoutVars>
      </dgm:prSet>
      <dgm:spPr/>
    </dgm:pt>
    <dgm:pt modelId="{52D2675C-23CE-4BD2-9016-0FE9D7E4447C}" type="pres">
      <dgm:prSet presAssocID="{B3D9AF74-1C8D-40FB-8D3B-3534AE7466E3}" presName="dummy" presStyleCnt="0"/>
      <dgm:spPr/>
    </dgm:pt>
    <dgm:pt modelId="{350DA526-8F2C-4093-A516-B0B14FB76E45}" type="pres">
      <dgm:prSet presAssocID="{8D6654F6-7BBE-48AB-A7EB-8EB02E6CF8C2}" presName="sibTrans" presStyleLbl="sibTrans2D1" presStyleIdx="2" presStyleCnt="4"/>
      <dgm:spPr/>
    </dgm:pt>
    <dgm:pt modelId="{EB58EDC4-A6B8-4FBC-9011-E79D63D97680}" type="pres">
      <dgm:prSet presAssocID="{ED1C83D5-A612-41A2-A3AD-A88DB492AC08}" presName="node" presStyleLbl="node1" presStyleIdx="3" presStyleCnt="4">
        <dgm:presLayoutVars>
          <dgm:bulletEnabled val="1"/>
        </dgm:presLayoutVars>
      </dgm:prSet>
      <dgm:spPr/>
    </dgm:pt>
    <dgm:pt modelId="{E27693E2-4276-48B3-8724-CFB05F85B657}" type="pres">
      <dgm:prSet presAssocID="{ED1C83D5-A612-41A2-A3AD-A88DB492AC08}" presName="dummy" presStyleCnt="0"/>
      <dgm:spPr/>
    </dgm:pt>
    <dgm:pt modelId="{A1CA583A-0945-4EC1-B7D9-F24173D2D10C}" type="pres">
      <dgm:prSet presAssocID="{B44D1677-4724-4D8C-922A-C708EA2A956A}" presName="sibTrans" presStyleLbl="sibTrans2D1" presStyleIdx="3" presStyleCnt="4"/>
      <dgm:spPr/>
    </dgm:pt>
  </dgm:ptLst>
  <dgm:cxnLst>
    <dgm:cxn modelId="{CC132719-1C90-4742-8444-6FE12A0ED32D}" srcId="{74EAE475-30DD-4A32-8931-FA4CA3E5C6AC}" destId="{6E37C257-FE8B-4AF8-82C9-53FD8AD3E447}" srcOrd="0" destOrd="0" parTransId="{D32D516B-2140-4520-98BE-7A464B0AFCD0}" sibTransId="{3638B738-1195-4856-A82F-514A16623A4E}"/>
    <dgm:cxn modelId="{7BC98119-E2A7-454A-B071-7D1AE4D90A39}" srcId="{EBA8F30B-68A2-4D50-872A-4DE4AB2A8053}" destId="{74EAE475-30DD-4A32-8931-FA4CA3E5C6AC}" srcOrd="0" destOrd="0" parTransId="{C07057DB-BF62-4D4E-858A-C92CB1486488}" sibTransId="{A9C0C6CD-8A29-4979-B317-5F29538E1836}"/>
    <dgm:cxn modelId="{37C53F2D-4E13-4EBC-A85C-ADD098227967}" srcId="{74EAE475-30DD-4A32-8931-FA4CA3E5C6AC}" destId="{ED1C83D5-A612-41A2-A3AD-A88DB492AC08}" srcOrd="3" destOrd="0" parTransId="{A9EFC34C-EF4E-49D3-84CC-B9BCE4EFC818}" sibTransId="{B44D1677-4724-4D8C-922A-C708EA2A956A}"/>
    <dgm:cxn modelId="{4DE99043-6B70-4B5C-A768-7A565A7FA358}" type="presOf" srcId="{3638B738-1195-4856-A82F-514A16623A4E}" destId="{9ADDF8AF-009D-4ACB-8B67-13148B0DAEFC}" srcOrd="0" destOrd="0" presId="urn:microsoft.com/office/officeart/2005/8/layout/radial6"/>
    <dgm:cxn modelId="{62747867-863F-47B1-BF27-46FA8018F7C8}" srcId="{74EAE475-30DD-4A32-8931-FA4CA3E5C6AC}" destId="{A5BBD270-25A0-41F6-B700-DBFFCAF1ABCC}" srcOrd="1" destOrd="0" parTransId="{54E1C257-8C5E-40D7-B64C-4D3B248306CA}" sibTransId="{CDF85C26-9C27-4B0B-9E7A-D4ECFC7E24AD}"/>
    <dgm:cxn modelId="{5B6B4A6B-4CCF-41CF-A7E7-5EDC952DB9D5}" type="presOf" srcId="{ED1C83D5-A612-41A2-A3AD-A88DB492AC08}" destId="{EB58EDC4-A6B8-4FBC-9011-E79D63D97680}" srcOrd="0" destOrd="0" presId="urn:microsoft.com/office/officeart/2005/8/layout/radial6"/>
    <dgm:cxn modelId="{1240A175-693E-4C3C-BD74-FE355910C021}" type="presOf" srcId="{A5BBD270-25A0-41F6-B700-DBFFCAF1ABCC}" destId="{93CEEE77-2461-4AC1-AD26-5174D0E94522}" srcOrd="0" destOrd="0" presId="urn:microsoft.com/office/officeart/2005/8/layout/radial6"/>
    <dgm:cxn modelId="{AE428E5A-5675-44A2-8004-B8AF97DD5CA8}" type="presOf" srcId="{B44D1677-4724-4D8C-922A-C708EA2A956A}" destId="{A1CA583A-0945-4EC1-B7D9-F24173D2D10C}" srcOrd="0" destOrd="0" presId="urn:microsoft.com/office/officeart/2005/8/layout/radial6"/>
    <dgm:cxn modelId="{FCABF47D-E811-44C3-B0BA-7B8E294F3827}" type="presOf" srcId="{6E37C257-FE8B-4AF8-82C9-53FD8AD3E447}" destId="{4E8F2739-F63A-42B9-B583-DEE81229E23D}" srcOrd="0" destOrd="0" presId="urn:microsoft.com/office/officeart/2005/8/layout/radial6"/>
    <dgm:cxn modelId="{2B46B389-B2EE-4E0D-942A-EEA496F12DE7}" type="presOf" srcId="{74EAE475-30DD-4A32-8931-FA4CA3E5C6AC}" destId="{8EC37978-BC45-403F-A81D-6F7D2A20D224}" srcOrd="0" destOrd="0" presId="urn:microsoft.com/office/officeart/2005/8/layout/radial6"/>
    <dgm:cxn modelId="{446624A1-0019-4BE5-8B74-AE3B9283B876}" type="presOf" srcId="{EBA8F30B-68A2-4D50-872A-4DE4AB2A8053}" destId="{C3B8CA39-5A18-47C6-A5AF-9B3714DD6C56}" srcOrd="0" destOrd="0" presId="urn:microsoft.com/office/officeart/2005/8/layout/radial6"/>
    <dgm:cxn modelId="{6ACD76A5-DACE-4004-BD10-2C36727C4F17}" srcId="{74EAE475-30DD-4A32-8931-FA4CA3E5C6AC}" destId="{B3D9AF74-1C8D-40FB-8D3B-3534AE7466E3}" srcOrd="2" destOrd="0" parTransId="{10ABDE45-7C06-40D0-B7CB-1D9BED0658F7}" sibTransId="{8D6654F6-7BBE-48AB-A7EB-8EB02E6CF8C2}"/>
    <dgm:cxn modelId="{E0A184BC-503F-4B6A-83B3-E7635D5CF5F1}" type="presOf" srcId="{CDF85C26-9C27-4B0B-9E7A-D4ECFC7E24AD}" destId="{6C5C72B5-E36C-40A9-8E74-77944000947A}" srcOrd="0" destOrd="0" presId="urn:microsoft.com/office/officeart/2005/8/layout/radial6"/>
    <dgm:cxn modelId="{305F5AF7-8CB5-497A-B9AD-B123A8429900}" type="presOf" srcId="{B3D9AF74-1C8D-40FB-8D3B-3534AE7466E3}" destId="{1F1B84C7-5F79-4B7E-81B6-F5F88FEC3CB0}" srcOrd="0" destOrd="0" presId="urn:microsoft.com/office/officeart/2005/8/layout/radial6"/>
    <dgm:cxn modelId="{4F7E62FD-3BB8-457C-908F-6369A4619A02}" type="presOf" srcId="{8D6654F6-7BBE-48AB-A7EB-8EB02E6CF8C2}" destId="{350DA526-8F2C-4093-A516-B0B14FB76E45}" srcOrd="0" destOrd="0" presId="urn:microsoft.com/office/officeart/2005/8/layout/radial6"/>
    <dgm:cxn modelId="{5AF3D9F0-2EB5-4048-95AD-901E4ED3698D}" type="presParOf" srcId="{C3B8CA39-5A18-47C6-A5AF-9B3714DD6C56}" destId="{8EC37978-BC45-403F-A81D-6F7D2A20D224}" srcOrd="0" destOrd="0" presId="urn:microsoft.com/office/officeart/2005/8/layout/radial6"/>
    <dgm:cxn modelId="{30DDB505-5FC8-43B3-A8A9-F498623D57A4}" type="presParOf" srcId="{C3B8CA39-5A18-47C6-A5AF-9B3714DD6C56}" destId="{4E8F2739-F63A-42B9-B583-DEE81229E23D}" srcOrd="1" destOrd="0" presId="urn:microsoft.com/office/officeart/2005/8/layout/radial6"/>
    <dgm:cxn modelId="{46009823-6910-450F-AE77-8E2B29C9F4EA}" type="presParOf" srcId="{C3B8CA39-5A18-47C6-A5AF-9B3714DD6C56}" destId="{B13E6944-09A4-43CB-AB87-738D6786C83B}" srcOrd="2" destOrd="0" presId="urn:microsoft.com/office/officeart/2005/8/layout/radial6"/>
    <dgm:cxn modelId="{516DD9C0-9DA6-4915-9837-442B171DB5ED}" type="presParOf" srcId="{C3B8CA39-5A18-47C6-A5AF-9B3714DD6C56}" destId="{9ADDF8AF-009D-4ACB-8B67-13148B0DAEFC}" srcOrd="3" destOrd="0" presId="urn:microsoft.com/office/officeart/2005/8/layout/radial6"/>
    <dgm:cxn modelId="{ADE3CE1C-8457-4B37-A9F9-B6EE79A8F748}" type="presParOf" srcId="{C3B8CA39-5A18-47C6-A5AF-9B3714DD6C56}" destId="{93CEEE77-2461-4AC1-AD26-5174D0E94522}" srcOrd="4" destOrd="0" presId="urn:microsoft.com/office/officeart/2005/8/layout/radial6"/>
    <dgm:cxn modelId="{19A587EB-F018-4580-9917-F1ED0971B835}" type="presParOf" srcId="{C3B8CA39-5A18-47C6-A5AF-9B3714DD6C56}" destId="{4C62560C-383E-4B09-873D-2C84F8934E28}" srcOrd="5" destOrd="0" presId="urn:microsoft.com/office/officeart/2005/8/layout/radial6"/>
    <dgm:cxn modelId="{81DCF9A3-74EF-42B3-B043-5FE42141835D}" type="presParOf" srcId="{C3B8CA39-5A18-47C6-A5AF-9B3714DD6C56}" destId="{6C5C72B5-E36C-40A9-8E74-77944000947A}" srcOrd="6" destOrd="0" presId="urn:microsoft.com/office/officeart/2005/8/layout/radial6"/>
    <dgm:cxn modelId="{5E420FF8-5453-454D-90EA-29C41A247934}" type="presParOf" srcId="{C3B8CA39-5A18-47C6-A5AF-9B3714DD6C56}" destId="{1F1B84C7-5F79-4B7E-81B6-F5F88FEC3CB0}" srcOrd="7" destOrd="0" presId="urn:microsoft.com/office/officeart/2005/8/layout/radial6"/>
    <dgm:cxn modelId="{19DC4DC6-8588-444B-8E88-4A38FD82360E}" type="presParOf" srcId="{C3B8CA39-5A18-47C6-A5AF-9B3714DD6C56}" destId="{52D2675C-23CE-4BD2-9016-0FE9D7E4447C}" srcOrd="8" destOrd="0" presId="urn:microsoft.com/office/officeart/2005/8/layout/radial6"/>
    <dgm:cxn modelId="{F09F4691-8EED-4485-BE85-E1BBAAD71384}" type="presParOf" srcId="{C3B8CA39-5A18-47C6-A5AF-9B3714DD6C56}" destId="{350DA526-8F2C-4093-A516-B0B14FB76E45}" srcOrd="9" destOrd="0" presId="urn:microsoft.com/office/officeart/2005/8/layout/radial6"/>
    <dgm:cxn modelId="{8D321347-D233-4DCF-B203-CF52177A5F21}" type="presParOf" srcId="{C3B8CA39-5A18-47C6-A5AF-9B3714DD6C56}" destId="{EB58EDC4-A6B8-4FBC-9011-E79D63D97680}" srcOrd="10" destOrd="0" presId="urn:microsoft.com/office/officeart/2005/8/layout/radial6"/>
    <dgm:cxn modelId="{3EC66667-B07B-41BA-922E-6D85576550F3}" type="presParOf" srcId="{C3B8CA39-5A18-47C6-A5AF-9B3714DD6C56}" destId="{E27693E2-4276-48B3-8724-CFB05F85B657}" srcOrd="11" destOrd="0" presId="urn:microsoft.com/office/officeart/2005/8/layout/radial6"/>
    <dgm:cxn modelId="{86BB4564-D4E1-45C4-AD97-9A70AE14B34B}" type="presParOf" srcId="{C3B8CA39-5A18-47C6-A5AF-9B3714DD6C56}" destId="{A1CA583A-0945-4EC1-B7D9-F24173D2D10C}"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27478B-5C88-4EED-AF4C-364B15965A3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CD0BDCC-5E40-4271-B20A-B78C68C841FF}">
      <dgm:prSet/>
      <dgm:spPr/>
      <dgm:t>
        <a:bodyPr/>
        <a:lstStyle/>
        <a:p>
          <a:r>
            <a:rPr lang="en-US"/>
            <a:t>Cannot be corrupted</a:t>
          </a:r>
        </a:p>
      </dgm:t>
    </dgm:pt>
    <dgm:pt modelId="{CB24E161-F2AF-422B-986D-7228A29DCAC1}" type="parTrans" cxnId="{9CCE0706-80FA-41A9-A734-0FF279FE21F5}">
      <dgm:prSet/>
      <dgm:spPr/>
      <dgm:t>
        <a:bodyPr/>
        <a:lstStyle/>
        <a:p>
          <a:endParaRPr lang="en-US"/>
        </a:p>
      </dgm:t>
    </dgm:pt>
    <dgm:pt modelId="{69B891EA-9448-424C-92C1-5A8D6F2E8E07}" type="sibTrans" cxnId="{9CCE0706-80FA-41A9-A734-0FF279FE21F5}">
      <dgm:prSet/>
      <dgm:spPr/>
      <dgm:t>
        <a:bodyPr/>
        <a:lstStyle/>
        <a:p>
          <a:endParaRPr lang="en-US"/>
        </a:p>
      </dgm:t>
    </dgm:pt>
    <dgm:pt modelId="{9442D534-C5D6-45A4-9782-3A5369F81CCD}">
      <dgm:prSet/>
      <dgm:spPr/>
      <dgm:t>
        <a:bodyPr/>
        <a:lstStyle/>
        <a:p>
          <a:r>
            <a:rPr lang="en-US"/>
            <a:t>Decentralized technology</a:t>
          </a:r>
        </a:p>
      </dgm:t>
    </dgm:pt>
    <dgm:pt modelId="{EB853430-16E6-4821-95DD-0B8D78EC2F3F}" type="parTrans" cxnId="{C3EBA6AC-5649-4D80-831A-DB8D5B0A63FE}">
      <dgm:prSet/>
      <dgm:spPr/>
      <dgm:t>
        <a:bodyPr/>
        <a:lstStyle/>
        <a:p>
          <a:endParaRPr lang="en-US"/>
        </a:p>
      </dgm:t>
    </dgm:pt>
    <dgm:pt modelId="{79D85AE4-3F10-4B1F-A4B3-1D6A60585D47}" type="sibTrans" cxnId="{C3EBA6AC-5649-4D80-831A-DB8D5B0A63FE}">
      <dgm:prSet/>
      <dgm:spPr/>
      <dgm:t>
        <a:bodyPr/>
        <a:lstStyle/>
        <a:p>
          <a:endParaRPr lang="en-US"/>
        </a:p>
      </dgm:t>
    </dgm:pt>
    <dgm:pt modelId="{1BD21FC1-DF15-435A-B223-AA9E071B6797}">
      <dgm:prSet/>
      <dgm:spPr/>
      <dgm:t>
        <a:bodyPr/>
        <a:lstStyle/>
        <a:p>
          <a:r>
            <a:rPr lang="en-US"/>
            <a:t>Enhanced Security</a:t>
          </a:r>
        </a:p>
      </dgm:t>
    </dgm:pt>
    <dgm:pt modelId="{257AE2A5-70CA-4F54-AC59-0B0708EA1827}" type="parTrans" cxnId="{97DF0F69-B6BE-4A86-9F67-4130A250F4D6}">
      <dgm:prSet/>
      <dgm:spPr/>
      <dgm:t>
        <a:bodyPr/>
        <a:lstStyle/>
        <a:p>
          <a:endParaRPr lang="en-US"/>
        </a:p>
      </dgm:t>
    </dgm:pt>
    <dgm:pt modelId="{856371C0-F09F-4A35-A4B9-A06C59962E31}" type="sibTrans" cxnId="{97DF0F69-B6BE-4A86-9F67-4130A250F4D6}">
      <dgm:prSet/>
      <dgm:spPr/>
      <dgm:t>
        <a:bodyPr/>
        <a:lstStyle/>
        <a:p>
          <a:endParaRPr lang="en-US"/>
        </a:p>
      </dgm:t>
    </dgm:pt>
    <dgm:pt modelId="{A8F1A253-0461-43AF-A360-AFE5D1DD0427}">
      <dgm:prSet/>
      <dgm:spPr/>
      <dgm:t>
        <a:bodyPr/>
        <a:lstStyle/>
        <a:p>
          <a:r>
            <a:rPr lang="en-US"/>
            <a:t>Distributed ledgers</a:t>
          </a:r>
        </a:p>
      </dgm:t>
    </dgm:pt>
    <dgm:pt modelId="{D20F38CE-2F8D-4F7F-A44F-B7E88BFCCBFB}" type="parTrans" cxnId="{2ED2FE2F-8399-42C1-886D-9F6F3AE8A7D8}">
      <dgm:prSet/>
      <dgm:spPr/>
      <dgm:t>
        <a:bodyPr/>
        <a:lstStyle/>
        <a:p>
          <a:endParaRPr lang="en-US"/>
        </a:p>
      </dgm:t>
    </dgm:pt>
    <dgm:pt modelId="{5F87160A-F487-487D-9B32-386B6B6A536E}" type="sibTrans" cxnId="{2ED2FE2F-8399-42C1-886D-9F6F3AE8A7D8}">
      <dgm:prSet/>
      <dgm:spPr/>
      <dgm:t>
        <a:bodyPr/>
        <a:lstStyle/>
        <a:p>
          <a:endParaRPr lang="en-US"/>
        </a:p>
      </dgm:t>
    </dgm:pt>
    <dgm:pt modelId="{DA64D4C4-E901-4C5C-916A-EAD3E0548A50}">
      <dgm:prSet/>
      <dgm:spPr/>
      <dgm:t>
        <a:bodyPr/>
        <a:lstStyle/>
        <a:p>
          <a:r>
            <a:rPr lang="en-US"/>
            <a:t>Consensus</a:t>
          </a:r>
        </a:p>
      </dgm:t>
    </dgm:pt>
    <dgm:pt modelId="{CB6F1FAE-4748-42A0-9172-FA11C0EBA83C}" type="parTrans" cxnId="{7222654C-E3B2-4BA1-AA99-F2B14AC587C2}">
      <dgm:prSet/>
      <dgm:spPr/>
      <dgm:t>
        <a:bodyPr/>
        <a:lstStyle/>
        <a:p>
          <a:endParaRPr lang="en-US"/>
        </a:p>
      </dgm:t>
    </dgm:pt>
    <dgm:pt modelId="{7090B026-D383-425B-ABDF-434F4C4D3E1E}" type="sibTrans" cxnId="{7222654C-E3B2-4BA1-AA99-F2B14AC587C2}">
      <dgm:prSet/>
      <dgm:spPr/>
      <dgm:t>
        <a:bodyPr/>
        <a:lstStyle/>
        <a:p>
          <a:endParaRPr lang="en-US"/>
        </a:p>
      </dgm:t>
    </dgm:pt>
    <dgm:pt modelId="{5627E530-69FE-4419-AE71-C5E3A9066E8B}">
      <dgm:prSet/>
      <dgm:spPr/>
      <dgm:t>
        <a:bodyPr/>
        <a:lstStyle/>
        <a:p>
          <a:r>
            <a:rPr lang="en-US"/>
            <a:t>Faster settlement</a:t>
          </a:r>
        </a:p>
      </dgm:t>
    </dgm:pt>
    <dgm:pt modelId="{C9D1A5C5-49DB-443E-B262-B12071146680}" type="parTrans" cxnId="{349B8B2B-C81A-4DFF-B7E4-A348A62313AE}">
      <dgm:prSet/>
      <dgm:spPr/>
      <dgm:t>
        <a:bodyPr/>
        <a:lstStyle/>
        <a:p>
          <a:endParaRPr lang="en-US"/>
        </a:p>
      </dgm:t>
    </dgm:pt>
    <dgm:pt modelId="{C086E5F3-2C84-4B94-9760-9DFA6D7C1EB7}" type="sibTrans" cxnId="{349B8B2B-C81A-4DFF-B7E4-A348A62313AE}">
      <dgm:prSet/>
      <dgm:spPr/>
      <dgm:t>
        <a:bodyPr/>
        <a:lstStyle/>
        <a:p>
          <a:endParaRPr lang="en-US"/>
        </a:p>
      </dgm:t>
    </dgm:pt>
    <dgm:pt modelId="{080E5C50-2FD9-455E-A02E-54E60B68458A}" type="pres">
      <dgm:prSet presAssocID="{1F27478B-5C88-4EED-AF4C-364B15965A39}" presName="root" presStyleCnt="0">
        <dgm:presLayoutVars>
          <dgm:dir/>
          <dgm:resizeHandles val="exact"/>
        </dgm:presLayoutVars>
      </dgm:prSet>
      <dgm:spPr/>
    </dgm:pt>
    <dgm:pt modelId="{D3E8D523-78CF-48BF-94CB-3689169F11BF}" type="pres">
      <dgm:prSet presAssocID="{6CD0BDCC-5E40-4271-B20A-B78C68C841FF}" presName="compNode" presStyleCnt="0"/>
      <dgm:spPr/>
    </dgm:pt>
    <dgm:pt modelId="{8ACE29A3-2C11-44A6-BD70-E3E887C4951C}" type="pres">
      <dgm:prSet presAssocID="{6CD0BDCC-5E40-4271-B20A-B78C68C841FF}" presName="bgRect" presStyleLbl="bgShp" presStyleIdx="0" presStyleCnt="6"/>
      <dgm:spPr/>
    </dgm:pt>
    <dgm:pt modelId="{48195251-6395-475F-BB65-B2F75A8EDB69}" type="pres">
      <dgm:prSet presAssocID="{6CD0BDCC-5E40-4271-B20A-B78C68C841FF}" presName="iconRect" presStyleLbl="node1" presStyleIdx="0" presStyleCnt="6"/>
      <dgm:spPr>
        <a:ln>
          <a:noFill/>
        </a:ln>
      </dgm:spPr>
    </dgm:pt>
    <dgm:pt modelId="{5CB9F1A5-96E0-4AB7-914C-C3361F379A19}" type="pres">
      <dgm:prSet presAssocID="{6CD0BDCC-5E40-4271-B20A-B78C68C841FF}" presName="spaceRect" presStyleCnt="0"/>
      <dgm:spPr/>
    </dgm:pt>
    <dgm:pt modelId="{946DE7F4-D829-4E23-BD22-32D6ABB2968D}" type="pres">
      <dgm:prSet presAssocID="{6CD0BDCC-5E40-4271-B20A-B78C68C841FF}" presName="parTx" presStyleLbl="revTx" presStyleIdx="0" presStyleCnt="6">
        <dgm:presLayoutVars>
          <dgm:chMax val="0"/>
          <dgm:chPref val="0"/>
        </dgm:presLayoutVars>
      </dgm:prSet>
      <dgm:spPr/>
    </dgm:pt>
    <dgm:pt modelId="{250947D6-41AA-4F13-8470-285C368A7DBD}" type="pres">
      <dgm:prSet presAssocID="{69B891EA-9448-424C-92C1-5A8D6F2E8E07}" presName="sibTrans" presStyleCnt="0"/>
      <dgm:spPr/>
    </dgm:pt>
    <dgm:pt modelId="{77B6FFE0-6758-4A92-8100-123D71D0D295}" type="pres">
      <dgm:prSet presAssocID="{9442D534-C5D6-45A4-9782-3A5369F81CCD}" presName="compNode" presStyleCnt="0"/>
      <dgm:spPr/>
    </dgm:pt>
    <dgm:pt modelId="{4AA47C97-482E-49BE-9BF3-0AE5D49FBACE}" type="pres">
      <dgm:prSet presAssocID="{9442D534-C5D6-45A4-9782-3A5369F81CCD}" presName="bgRect" presStyleLbl="bgShp" presStyleIdx="1" presStyleCnt="6"/>
      <dgm:spPr/>
    </dgm:pt>
    <dgm:pt modelId="{99B9A282-BFF7-44E7-830F-EF20CDF79056}" type="pres">
      <dgm:prSet presAssocID="{9442D534-C5D6-45A4-9782-3A5369F81CCD}" presName="iconRect" presStyleLbl="node1" presStyleIdx="1" presStyleCnt="6"/>
      <dgm:spPr>
        <a:ln>
          <a:noFill/>
        </a:ln>
      </dgm:spPr>
    </dgm:pt>
    <dgm:pt modelId="{1FACC08F-64B7-4362-9AFC-DDD80BA2F36C}" type="pres">
      <dgm:prSet presAssocID="{9442D534-C5D6-45A4-9782-3A5369F81CCD}" presName="spaceRect" presStyleCnt="0"/>
      <dgm:spPr/>
    </dgm:pt>
    <dgm:pt modelId="{9C8E4408-FD08-4C96-BEC1-ADC9C1E5D71F}" type="pres">
      <dgm:prSet presAssocID="{9442D534-C5D6-45A4-9782-3A5369F81CCD}" presName="parTx" presStyleLbl="revTx" presStyleIdx="1" presStyleCnt="6">
        <dgm:presLayoutVars>
          <dgm:chMax val="0"/>
          <dgm:chPref val="0"/>
        </dgm:presLayoutVars>
      </dgm:prSet>
      <dgm:spPr/>
    </dgm:pt>
    <dgm:pt modelId="{29DCAC6B-B4CA-43CE-A677-65B1DD9E227A}" type="pres">
      <dgm:prSet presAssocID="{79D85AE4-3F10-4B1F-A4B3-1D6A60585D47}" presName="sibTrans" presStyleCnt="0"/>
      <dgm:spPr/>
    </dgm:pt>
    <dgm:pt modelId="{4D5BD0AB-1592-494B-8689-6DDE446B426F}" type="pres">
      <dgm:prSet presAssocID="{1BD21FC1-DF15-435A-B223-AA9E071B6797}" presName="compNode" presStyleCnt="0"/>
      <dgm:spPr/>
    </dgm:pt>
    <dgm:pt modelId="{81369EC1-93F9-41C6-86A6-38FF6027CC75}" type="pres">
      <dgm:prSet presAssocID="{1BD21FC1-DF15-435A-B223-AA9E071B6797}" presName="bgRect" presStyleLbl="bgShp" presStyleIdx="2" presStyleCnt="6"/>
      <dgm:spPr/>
    </dgm:pt>
    <dgm:pt modelId="{8AAE318A-C6C1-4697-84C3-2199A4E8A288}" type="pres">
      <dgm:prSet presAssocID="{1BD21FC1-DF15-435A-B223-AA9E071B6797}" presName="iconRect" presStyleLbl="node1" presStyleIdx="2" presStyleCnt="6"/>
      <dgm:spPr>
        <a:ln>
          <a:noFill/>
        </a:ln>
      </dgm:spPr>
    </dgm:pt>
    <dgm:pt modelId="{2E85F92A-3321-4BA6-ABDD-984BEFD1F008}" type="pres">
      <dgm:prSet presAssocID="{1BD21FC1-DF15-435A-B223-AA9E071B6797}" presName="spaceRect" presStyleCnt="0"/>
      <dgm:spPr/>
    </dgm:pt>
    <dgm:pt modelId="{C5B851CB-0B4F-4F02-AB0D-6DD77C9AB8AE}" type="pres">
      <dgm:prSet presAssocID="{1BD21FC1-DF15-435A-B223-AA9E071B6797}" presName="parTx" presStyleLbl="revTx" presStyleIdx="2" presStyleCnt="6">
        <dgm:presLayoutVars>
          <dgm:chMax val="0"/>
          <dgm:chPref val="0"/>
        </dgm:presLayoutVars>
      </dgm:prSet>
      <dgm:spPr/>
    </dgm:pt>
    <dgm:pt modelId="{4DDDE551-3B47-48C4-9354-A6BDE8D0B85F}" type="pres">
      <dgm:prSet presAssocID="{856371C0-F09F-4A35-A4B9-A06C59962E31}" presName="sibTrans" presStyleCnt="0"/>
      <dgm:spPr/>
    </dgm:pt>
    <dgm:pt modelId="{92965CBB-3510-4983-B6E4-12F2839D2E4F}" type="pres">
      <dgm:prSet presAssocID="{A8F1A253-0461-43AF-A360-AFE5D1DD0427}" presName="compNode" presStyleCnt="0"/>
      <dgm:spPr/>
    </dgm:pt>
    <dgm:pt modelId="{F7D1D796-1D00-43E9-A611-E8801BCC0485}" type="pres">
      <dgm:prSet presAssocID="{A8F1A253-0461-43AF-A360-AFE5D1DD0427}" presName="bgRect" presStyleLbl="bgShp" presStyleIdx="3" presStyleCnt="6"/>
      <dgm:spPr/>
    </dgm:pt>
    <dgm:pt modelId="{80AA3406-730D-4F5A-BCE9-6DBE0717E580}" type="pres">
      <dgm:prSet presAssocID="{A8F1A253-0461-43AF-A360-AFE5D1DD0427}" presName="iconRect" presStyleLbl="node1" presStyleIdx="3" presStyleCnt="6"/>
      <dgm:spPr>
        <a:ln>
          <a:noFill/>
        </a:ln>
      </dgm:spPr>
    </dgm:pt>
    <dgm:pt modelId="{6AFD687F-E7DD-4B40-9BC1-107A072147A7}" type="pres">
      <dgm:prSet presAssocID="{A8F1A253-0461-43AF-A360-AFE5D1DD0427}" presName="spaceRect" presStyleCnt="0"/>
      <dgm:spPr/>
    </dgm:pt>
    <dgm:pt modelId="{9658371B-1AD2-4D01-B28D-75E4D69FD8E7}" type="pres">
      <dgm:prSet presAssocID="{A8F1A253-0461-43AF-A360-AFE5D1DD0427}" presName="parTx" presStyleLbl="revTx" presStyleIdx="3" presStyleCnt="6">
        <dgm:presLayoutVars>
          <dgm:chMax val="0"/>
          <dgm:chPref val="0"/>
        </dgm:presLayoutVars>
      </dgm:prSet>
      <dgm:spPr/>
    </dgm:pt>
    <dgm:pt modelId="{442406C0-7D14-4534-BFFD-B8CA92F0122B}" type="pres">
      <dgm:prSet presAssocID="{5F87160A-F487-487D-9B32-386B6B6A536E}" presName="sibTrans" presStyleCnt="0"/>
      <dgm:spPr/>
    </dgm:pt>
    <dgm:pt modelId="{9A117C0D-4972-4476-B578-C316A8B1A793}" type="pres">
      <dgm:prSet presAssocID="{DA64D4C4-E901-4C5C-916A-EAD3E0548A50}" presName="compNode" presStyleCnt="0"/>
      <dgm:spPr/>
    </dgm:pt>
    <dgm:pt modelId="{83273DAF-6AE0-4DD6-9CDF-06D0593FFD00}" type="pres">
      <dgm:prSet presAssocID="{DA64D4C4-E901-4C5C-916A-EAD3E0548A50}" presName="bgRect" presStyleLbl="bgShp" presStyleIdx="4" presStyleCnt="6"/>
      <dgm:spPr/>
    </dgm:pt>
    <dgm:pt modelId="{87FF25D5-C9F5-4598-958C-03E24C65DB8F}" type="pres">
      <dgm:prSet presAssocID="{DA64D4C4-E901-4C5C-916A-EAD3E0548A50}" presName="iconRect" presStyleLbl="node1" presStyleIdx="4" presStyleCnt="6"/>
      <dgm:spPr>
        <a:ln>
          <a:noFill/>
        </a:ln>
      </dgm:spPr>
    </dgm:pt>
    <dgm:pt modelId="{93F6F026-D9F2-4681-B117-057D2D402B86}" type="pres">
      <dgm:prSet presAssocID="{DA64D4C4-E901-4C5C-916A-EAD3E0548A50}" presName="spaceRect" presStyleCnt="0"/>
      <dgm:spPr/>
    </dgm:pt>
    <dgm:pt modelId="{0DA789DF-3BE2-4871-90B0-FAD1EBE2F498}" type="pres">
      <dgm:prSet presAssocID="{DA64D4C4-E901-4C5C-916A-EAD3E0548A50}" presName="parTx" presStyleLbl="revTx" presStyleIdx="4" presStyleCnt="6">
        <dgm:presLayoutVars>
          <dgm:chMax val="0"/>
          <dgm:chPref val="0"/>
        </dgm:presLayoutVars>
      </dgm:prSet>
      <dgm:spPr/>
    </dgm:pt>
    <dgm:pt modelId="{9D77EF9A-935C-4D1F-928F-50C63FEE2F87}" type="pres">
      <dgm:prSet presAssocID="{7090B026-D383-425B-ABDF-434F4C4D3E1E}" presName="sibTrans" presStyleCnt="0"/>
      <dgm:spPr/>
    </dgm:pt>
    <dgm:pt modelId="{AA10029E-B3B1-4FF4-8749-69F58AC49DA6}" type="pres">
      <dgm:prSet presAssocID="{5627E530-69FE-4419-AE71-C5E3A9066E8B}" presName="compNode" presStyleCnt="0"/>
      <dgm:spPr/>
    </dgm:pt>
    <dgm:pt modelId="{CF985394-3C21-4794-A75E-E00CCE47EAFF}" type="pres">
      <dgm:prSet presAssocID="{5627E530-69FE-4419-AE71-C5E3A9066E8B}" presName="bgRect" presStyleLbl="bgShp" presStyleIdx="5" presStyleCnt="6"/>
      <dgm:spPr/>
    </dgm:pt>
    <dgm:pt modelId="{0FF8C54E-75EB-474A-8743-4D34430DEDD0}" type="pres">
      <dgm:prSet presAssocID="{5627E530-69FE-4419-AE71-C5E3A9066E8B}" presName="iconRect" presStyleLbl="node1" presStyleIdx="5" presStyleCnt="6"/>
      <dgm:spPr>
        <a:ln>
          <a:noFill/>
        </a:ln>
      </dgm:spPr>
    </dgm:pt>
    <dgm:pt modelId="{7166BD72-E1FC-48FE-95C7-31ECCB40CB08}" type="pres">
      <dgm:prSet presAssocID="{5627E530-69FE-4419-AE71-C5E3A9066E8B}" presName="spaceRect" presStyleCnt="0"/>
      <dgm:spPr/>
    </dgm:pt>
    <dgm:pt modelId="{DC78BAE0-2629-4CC7-9BC8-E65A9D03C667}" type="pres">
      <dgm:prSet presAssocID="{5627E530-69FE-4419-AE71-C5E3A9066E8B}" presName="parTx" presStyleLbl="revTx" presStyleIdx="5" presStyleCnt="6">
        <dgm:presLayoutVars>
          <dgm:chMax val="0"/>
          <dgm:chPref val="0"/>
        </dgm:presLayoutVars>
      </dgm:prSet>
      <dgm:spPr/>
    </dgm:pt>
  </dgm:ptLst>
  <dgm:cxnLst>
    <dgm:cxn modelId="{090B6F02-6ED4-4408-8F39-2DDAFCCDD2DE}" type="presOf" srcId="{1F27478B-5C88-4EED-AF4C-364B15965A39}" destId="{080E5C50-2FD9-455E-A02E-54E60B68458A}" srcOrd="0" destOrd="0" presId="urn:microsoft.com/office/officeart/2018/2/layout/IconVerticalSolidList"/>
    <dgm:cxn modelId="{718FD803-76A4-4D25-AD23-D4A362390EF9}" type="presOf" srcId="{9442D534-C5D6-45A4-9782-3A5369F81CCD}" destId="{9C8E4408-FD08-4C96-BEC1-ADC9C1E5D71F}" srcOrd="0" destOrd="0" presId="urn:microsoft.com/office/officeart/2018/2/layout/IconVerticalSolidList"/>
    <dgm:cxn modelId="{9CCE0706-80FA-41A9-A734-0FF279FE21F5}" srcId="{1F27478B-5C88-4EED-AF4C-364B15965A39}" destId="{6CD0BDCC-5E40-4271-B20A-B78C68C841FF}" srcOrd="0" destOrd="0" parTransId="{CB24E161-F2AF-422B-986D-7228A29DCAC1}" sibTransId="{69B891EA-9448-424C-92C1-5A8D6F2E8E07}"/>
    <dgm:cxn modelId="{349B8B2B-C81A-4DFF-B7E4-A348A62313AE}" srcId="{1F27478B-5C88-4EED-AF4C-364B15965A39}" destId="{5627E530-69FE-4419-AE71-C5E3A9066E8B}" srcOrd="5" destOrd="0" parTransId="{C9D1A5C5-49DB-443E-B262-B12071146680}" sibTransId="{C086E5F3-2C84-4B94-9760-9DFA6D7C1EB7}"/>
    <dgm:cxn modelId="{2ED2FE2F-8399-42C1-886D-9F6F3AE8A7D8}" srcId="{1F27478B-5C88-4EED-AF4C-364B15965A39}" destId="{A8F1A253-0461-43AF-A360-AFE5D1DD0427}" srcOrd="3" destOrd="0" parTransId="{D20F38CE-2F8D-4F7F-A44F-B7E88BFCCBFB}" sibTransId="{5F87160A-F487-487D-9B32-386B6B6A536E}"/>
    <dgm:cxn modelId="{97DF0F69-B6BE-4A86-9F67-4130A250F4D6}" srcId="{1F27478B-5C88-4EED-AF4C-364B15965A39}" destId="{1BD21FC1-DF15-435A-B223-AA9E071B6797}" srcOrd="2" destOrd="0" parTransId="{257AE2A5-70CA-4F54-AC59-0B0708EA1827}" sibTransId="{856371C0-F09F-4A35-A4B9-A06C59962E31}"/>
    <dgm:cxn modelId="{7222654C-E3B2-4BA1-AA99-F2B14AC587C2}" srcId="{1F27478B-5C88-4EED-AF4C-364B15965A39}" destId="{DA64D4C4-E901-4C5C-916A-EAD3E0548A50}" srcOrd="4" destOrd="0" parTransId="{CB6F1FAE-4748-42A0-9172-FA11C0EBA83C}" sibTransId="{7090B026-D383-425B-ABDF-434F4C4D3E1E}"/>
    <dgm:cxn modelId="{75D84475-933D-4600-88B5-756385BFA7C6}" type="presOf" srcId="{5627E530-69FE-4419-AE71-C5E3A9066E8B}" destId="{DC78BAE0-2629-4CC7-9BC8-E65A9D03C667}" srcOrd="0" destOrd="0" presId="urn:microsoft.com/office/officeart/2018/2/layout/IconVerticalSolidList"/>
    <dgm:cxn modelId="{1BF41A90-024A-4282-96EC-C906557B35D8}" type="presOf" srcId="{6CD0BDCC-5E40-4271-B20A-B78C68C841FF}" destId="{946DE7F4-D829-4E23-BD22-32D6ABB2968D}" srcOrd="0" destOrd="0" presId="urn:microsoft.com/office/officeart/2018/2/layout/IconVerticalSolidList"/>
    <dgm:cxn modelId="{5DE991A0-08CD-498A-9647-6398F020740B}" type="presOf" srcId="{1BD21FC1-DF15-435A-B223-AA9E071B6797}" destId="{C5B851CB-0B4F-4F02-AB0D-6DD77C9AB8AE}" srcOrd="0" destOrd="0" presId="urn:microsoft.com/office/officeart/2018/2/layout/IconVerticalSolidList"/>
    <dgm:cxn modelId="{C3EBA6AC-5649-4D80-831A-DB8D5B0A63FE}" srcId="{1F27478B-5C88-4EED-AF4C-364B15965A39}" destId="{9442D534-C5D6-45A4-9782-3A5369F81CCD}" srcOrd="1" destOrd="0" parTransId="{EB853430-16E6-4821-95DD-0B8D78EC2F3F}" sibTransId="{79D85AE4-3F10-4B1F-A4B3-1D6A60585D47}"/>
    <dgm:cxn modelId="{A3DCA9E2-A630-4209-8E90-27C18A27721E}" type="presOf" srcId="{DA64D4C4-E901-4C5C-916A-EAD3E0548A50}" destId="{0DA789DF-3BE2-4871-90B0-FAD1EBE2F498}" srcOrd="0" destOrd="0" presId="urn:microsoft.com/office/officeart/2018/2/layout/IconVerticalSolidList"/>
    <dgm:cxn modelId="{722D10FF-9754-44D8-800D-91260B995464}" type="presOf" srcId="{A8F1A253-0461-43AF-A360-AFE5D1DD0427}" destId="{9658371B-1AD2-4D01-B28D-75E4D69FD8E7}" srcOrd="0" destOrd="0" presId="urn:microsoft.com/office/officeart/2018/2/layout/IconVerticalSolidList"/>
    <dgm:cxn modelId="{21602800-5AFC-4827-976A-30E70CC3307D}" type="presParOf" srcId="{080E5C50-2FD9-455E-A02E-54E60B68458A}" destId="{D3E8D523-78CF-48BF-94CB-3689169F11BF}" srcOrd="0" destOrd="0" presId="urn:microsoft.com/office/officeart/2018/2/layout/IconVerticalSolidList"/>
    <dgm:cxn modelId="{31460DC0-0983-4B8F-9CBE-54F57760F29B}" type="presParOf" srcId="{D3E8D523-78CF-48BF-94CB-3689169F11BF}" destId="{8ACE29A3-2C11-44A6-BD70-E3E887C4951C}" srcOrd="0" destOrd="0" presId="urn:microsoft.com/office/officeart/2018/2/layout/IconVerticalSolidList"/>
    <dgm:cxn modelId="{CCBC9726-A13F-4682-9509-7C5A0873C24A}" type="presParOf" srcId="{D3E8D523-78CF-48BF-94CB-3689169F11BF}" destId="{48195251-6395-475F-BB65-B2F75A8EDB69}" srcOrd="1" destOrd="0" presId="urn:microsoft.com/office/officeart/2018/2/layout/IconVerticalSolidList"/>
    <dgm:cxn modelId="{2A6CA7EE-2B21-4A47-B7B8-DDC9E682902C}" type="presParOf" srcId="{D3E8D523-78CF-48BF-94CB-3689169F11BF}" destId="{5CB9F1A5-96E0-4AB7-914C-C3361F379A19}" srcOrd="2" destOrd="0" presId="urn:microsoft.com/office/officeart/2018/2/layout/IconVerticalSolidList"/>
    <dgm:cxn modelId="{9D10AF39-7640-4009-837B-6AB08522349A}" type="presParOf" srcId="{D3E8D523-78CF-48BF-94CB-3689169F11BF}" destId="{946DE7F4-D829-4E23-BD22-32D6ABB2968D}" srcOrd="3" destOrd="0" presId="urn:microsoft.com/office/officeart/2018/2/layout/IconVerticalSolidList"/>
    <dgm:cxn modelId="{5EB64505-3D23-4567-9046-269D757D4B21}" type="presParOf" srcId="{080E5C50-2FD9-455E-A02E-54E60B68458A}" destId="{250947D6-41AA-4F13-8470-285C368A7DBD}" srcOrd="1" destOrd="0" presId="urn:microsoft.com/office/officeart/2018/2/layout/IconVerticalSolidList"/>
    <dgm:cxn modelId="{BDEC1885-D2EF-4C78-BD38-3A8467A2D81A}" type="presParOf" srcId="{080E5C50-2FD9-455E-A02E-54E60B68458A}" destId="{77B6FFE0-6758-4A92-8100-123D71D0D295}" srcOrd="2" destOrd="0" presId="urn:microsoft.com/office/officeart/2018/2/layout/IconVerticalSolidList"/>
    <dgm:cxn modelId="{315C18F4-C6A5-4654-A175-478454D3C39E}" type="presParOf" srcId="{77B6FFE0-6758-4A92-8100-123D71D0D295}" destId="{4AA47C97-482E-49BE-9BF3-0AE5D49FBACE}" srcOrd="0" destOrd="0" presId="urn:microsoft.com/office/officeart/2018/2/layout/IconVerticalSolidList"/>
    <dgm:cxn modelId="{895B0AEC-CE09-4B18-8454-302F201C3A21}" type="presParOf" srcId="{77B6FFE0-6758-4A92-8100-123D71D0D295}" destId="{99B9A282-BFF7-44E7-830F-EF20CDF79056}" srcOrd="1" destOrd="0" presId="urn:microsoft.com/office/officeart/2018/2/layout/IconVerticalSolidList"/>
    <dgm:cxn modelId="{065FD2A4-2577-4D2E-8E57-05FDC4D7A409}" type="presParOf" srcId="{77B6FFE0-6758-4A92-8100-123D71D0D295}" destId="{1FACC08F-64B7-4362-9AFC-DDD80BA2F36C}" srcOrd="2" destOrd="0" presId="urn:microsoft.com/office/officeart/2018/2/layout/IconVerticalSolidList"/>
    <dgm:cxn modelId="{0D00EA96-F93F-4FA9-AE1C-0ADED2909380}" type="presParOf" srcId="{77B6FFE0-6758-4A92-8100-123D71D0D295}" destId="{9C8E4408-FD08-4C96-BEC1-ADC9C1E5D71F}" srcOrd="3" destOrd="0" presId="urn:microsoft.com/office/officeart/2018/2/layout/IconVerticalSolidList"/>
    <dgm:cxn modelId="{E90C65FF-653E-4659-82C3-A80A8C04F9BD}" type="presParOf" srcId="{080E5C50-2FD9-455E-A02E-54E60B68458A}" destId="{29DCAC6B-B4CA-43CE-A677-65B1DD9E227A}" srcOrd="3" destOrd="0" presId="urn:microsoft.com/office/officeart/2018/2/layout/IconVerticalSolidList"/>
    <dgm:cxn modelId="{9FDFF522-AD56-4774-BEF9-2B7F6E5FA4F2}" type="presParOf" srcId="{080E5C50-2FD9-455E-A02E-54E60B68458A}" destId="{4D5BD0AB-1592-494B-8689-6DDE446B426F}" srcOrd="4" destOrd="0" presId="urn:microsoft.com/office/officeart/2018/2/layout/IconVerticalSolidList"/>
    <dgm:cxn modelId="{04399AB7-FF19-4B52-AA94-39E7881A2CBB}" type="presParOf" srcId="{4D5BD0AB-1592-494B-8689-6DDE446B426F}" destId="{81369EC1-93F9-41C6-86A6-38FF6027CC75}" srcOrd="0" destOrd="0" presId="urn:microsoft.com/office/officeart/2018/2/layout/IconVerticalSolidList"/>
    <dgm:cxn modelId="{71AF21EE-54CD-49C5-9FFA-D33AE1491DB3}" type="presParOf" srcId="{4D5BD0AB-1592-494B-8689-6DDE446B426F}" destId="{8AAE318A-C6C1-4697-84C3-2199A4E8A288}" srcOrd="1" destOrd="0" presId="urn:microsoft.com/office/officeart/2018/2/layout/IconVerticalSolidList"/>
    <dgm:cxn modelId="{27F9CD52-A0B7-41CC-9727-36EDB357DC99}" type="presParOf" srcId="{4D5BD0AB-1592-494B-8689-6DDE446B426F}" destId="{2E85F92A-3321-4BA6-ABDD-984BEFD1F008}" srcOrd="2" destOrd="0" presId="urn:microsoft.com/office/officeart/2018/2/layout/IconVerticalSolidList"/>
    <dgm:cxn modelId="{006C1FEA-C9CF-4520-88E9-19BF4BE3481D}" type="presParOf" srcId="{4D5BD0AB-1592-494B-8689-6DDE446B426F}" destId="{C5B851CB-0B4F-4F02-AB0D-6DD77C9AB8AE}" srcOrd="3" destOrd="0" presId="urn:microsoft.com/office/officeart/2018/2/layout/IconVerticalSolidList"/>
    <dgm:cxn modelId="{D427B649-FE27-44F7-AFD6-51A84B79A6D9}" type="presParOf" srcId="{080E5C50-2FD9-455E-A02E-54E60B68458A}" destId="{4DDDE551-3B47-48C4-9354-A6BDE8D0B85F}" srcOrd="5" destOrd="0" presId="urn:microsoft.com/office/officeart/2018/2/layout/IconVerticalSolidList"/>
    <dgm:cxn modelId="{B5C73985-72A3-411B-A63C-FE0AF25EE54F}" type="presParOf" srcId="{080E5C50-2FD9-455E-A02E-54E60B68458A}" destId="{92965CBB-3510-4983-B6E4-12F2839D2E4F}" srcOrd="6" destOrd="0" presId="urn:microsoft.com/office/officeart/2018/2/layout/IconVerticalSolidList"/>
    <dgm:cxn modelId="{380CCFA6-43B6-47FA-BBB6-5FE215224BAD}" type="presParOf" srcId="{92965CBB-3510-4983-B6E4-12F2839D2E4F}" destId="{F7D1D796-1D00-43E9-A611-E8801BCC0485}" srcOrd="0" destOrd="0" presId="urn:microsoft.com/office/officeart/2018/2/layout/IconVerticalSolidList"/>
    <dgm:cxn modelId="{9CA5B29C-0DBC-4C53-9415-1CBA5B34EB60}" type="presParOf" srcId="{92965CBB-3510-4983-B6E4-12F2839D2E4F}" destId="{80AA3406-730D-4F5A-BCE9-6DBE0717E580}" srcOrd="1" destOrd="0" presId="urn:microsoft.com/office/officeart/2018/2/layout/IconVerticalSolidList"/>
    <dgm:cxn modelId="{BDB46BA2-9CB9-4847-96D4-86E979F96638}" type="presParOf" srcId="{92965CBB-3510-4983-B6E4-12F2839D2E4F}" destId="{6AFD687F-E7DD-4B40-9BC1-107A072147A7}" srcOrd="2" destOrd="0" presId="urn:microsoft.com/office/officeart/2018/2/layout/IconVerticalSolidList"/>
    <dgm:cxn modelId="{23803E6E-828D-4D9C-A772-396BEAD86D68}" type="presParOf" srcId="{92965CBB-3510-4983-B6E4-12F2839D2E4F}" destId="{9658371B-1AD2-4D01-B28D-75E4D69FD8E7}" srcOrd="3" destOrd="0" presId="urn:microsoft.com/office/officeart/2018/2/layout/IconVerticalSolidList"/>
    <dgm:cxn modelId="{E87C0475-6123-46BE-9E20-F4E73FC10219}" type="presParOf" srcId="{080E5C50-2FD9-455E-A02E-54E60B68458A}" destId="{442406C0-7D14-4534-BFFD-B8CA92F0122B}" srcOrd="7" destOrd="0" presId="urn:microsoft.com/office/officeart/2018/2/layout/IconVerticalSolidList"/>
    <dgm:cxn modelId="{C31A7ACD-7D7D-4B10-B8DB-D4CC5F4FFDEC}" type="presParOf" srcId="{080E5C50-2FD9-455E-A02E-54E60B68458A}" destId="{9A117C0D-4972-4476-B578-C316A8B1A793}" srcOrd="8" destOrd="0" presId="urn:microsoft.com/office/officeart/2018/2/layout/IconVerticalSolidList"/>
    <dgm:cxn modelId="{7B71AFAA-CD7D-4857-AC13-1928E4E6318B}" type="presParOf" srcId="{9A117C0D-4972-4476-B578-C316A8B1A793}" destId="{83273DAF-6AE0-4DD6-9CDF-06D0593FFD00}" srcOrd="0" destOrd="0" presId="urn:microsoft.com/office/officeart/2018/2/layout/IconVerticalSolidList"/>
    <dgm:cxn modelId="{833B839B-E336-428C-8EF0-87FCAEE388CF}" type="presParOf" srcId="{9A117C0D-4972-4476-B578-C316A8B1A793}" destId="{87FF25D5-C9F5-4598-958C-03E24C65DB8F}" srcOrd="1" destOrd="0" presId="urn:microsoft.com/office/officeart/2018/2/layout/IconVerticalSolidList"/>
    <dgm:cxn modelId="{7C5BC3B6-2692-4C31-B08E-14A258640AD2}" type="presParOf" srcId="{9A117C0D-4972-4476-B578-C316A8B1A793}" destId="{93F6F026-D9F2-4681-B117-057D2D402B86}" srcOrd="2" destOrd="0" presId="urn:microsoft.com/office/officeart/2018/2/layout/IconVerticalSolidList"/>
    <dgm:cxn modelId="{1727FF16-1312-4576-B4EE-94358E4F5A23}" type="presParOf" srcId="{9A117C0D-4972-4476-B578-C316A8B1A793}" destId="{0DA789DF-3BE2-4871-90B0-FAD1EBE2F498}" srcOrd="3" destOrd="0" presId="urn:microsoft.com/office/officeart/2018/2/layout/IconVerticalSolidList"/>
    <dgm:cxn modelId="{9E7DC023-01AB-4454-B594-BA4FFC46861E}" type="presParOf" srcId="{080E5C50-2FD9-455E-A02E-54E60B68458A}" destId="{9D77EF9A-935C-4D1F-928F-50C63FEE2F87}" srcOrd="9" destOrd="0" presId="urn:microsoft.com/office/officeart/2018/2/layout/IconVerticalSolidList"/>
    <dgm:cxn modelId="{B79B7B0D-F1CA-4A60-963E-B1DEB586B84D}" type="presParOf" srcId="{080E5C50-2FD9-455E-A02E-54E60B68458A}" destId="{AA10029E-B3B1-4FF4-8749-69F58AC49DA6}" srcOrd="10" destOrd="0" presId="urn:microsoft.com/office/officeart/2018/2/layout/IconVerticalSolidList"/>
    <dgm:cxn modelId="{041C240D-6AC7-47F0-BAD9-9DA112078C41}" type="presParOf" srcId="{AA10029E-B3B1-4FF4-8749-69F58AC49DA6}" destId="{CF985394-3C21-4794-A75E-E00CCE47EAFF}" srcOrd="0" destOrd="0" presId="urn:microsoft.com/office/officeart/2018/2/layout/IconVerticalSolidList"/>
    <dgm:cxn modelId="{B2907922-DCBE-471A-93F6-EB14BDBC0E54}" type="presParOf" srcId="{AA10029E-B3B1-4FF4-8749-69F58AC49DA6}" destId="{0FF8C54E-75EB-474A-8743-4D34430DEDD0}" srcOrd="1" destOrd="0" presId="urn:microsoft.com/office/officeart/2018/2/layout/IconVerticalSolidList"/>
    <dgm:cxn modelId="{D545EDA1-0897-4B2D-BBA1-910706715731}" type="presParOf" srcId="{AA10029E-B3B1-4FF4-8749-69F58AC49DA6}" destId="{7166BD72-E1FC-48FE-95C7-31ECCB40CB08}" srcOrd="2" destOrd="0" presId="urn:microsoft.com/office/officeart/2018/2/layout/IconVerticalSolidList"/>
    <dgm:cxn modelId="{17EFA64C-7456-4CF3-83EF-6D2BE6C564A5}" type="presParOf" srcId="{AA10029E-B3B1-4FF4-8749-69F58AC49DA6}" destId="{DC78BAE0-2629-4CC7-9BC8-E65A9D03C6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A583A-0945-4EC1-B7D9-F24173D2D10C}">
      <dsp:nvSpPr>
        <dsp:cNvPr id="0" name=""/>
        <dsp:cNvSpPr/>
      </dsp:nvSpPr>
      <dsp:spPr>
        <a:xfrm>
          <a:off x="388383" y="414207"/>
          <a:ext cx="2587207" cy="2587207"/>
        </a:xfrm>
        <a:prstGeom prst="blockArc">
          <a:avLst>
            <a:gd name="adj1" fmla="val 10800000"/>
            <a:gd name="adj2" fmla="val 16200000"/>
            <a:gd name="adj3" fmla="val 464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50DA526-8F2C-4093-A516-B0B14FB76E45}">
      <dsp:nvSpPr>
        <dsp:cNvPr id="0" name=""/>
        <dsp:cNvSpPr/>
      </dsp:nvSpPr>
      <dsp:spPr>
        <a:xfrm>
          <a:off x="388383" y="414207"/>
          <a:ext cx="2587207" cy="2587207"/>
        </a:xfrm>
        <a:prstGeom prst="blockArc">
          <a:avLst>
            <a:gd name="adj1" fmla="val 5400000"/>
            <a:gd name="adj2" fmla="val 10800000"/>
            <a:gd name="adj3" fmla="val 4640"/>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C5C72B5-E36C-40A9-8E74-77944000947A}">
      <dsp:nvSpPr>
        <dsp:cNvPr id="0" name=""/>
        <dsp:cNvSpPr/>
      </dsp:nvSpPr>
      <dsp:spPr>
        <a:xfrm>
          <a:off x="388383" y="414207"/>
          <a:ext cx="2587207" cy="2587207"/>
        </a:xfrm>
        <a:prstGeom prst="blockArc">
          <a:avLst>
            <a:gd name="adj1" fmla="val 0"/>
            <a:gd name="adj2" fmla="val 5400000"/>
            <a:gd name="adj3" fmla="val 4640"/>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DDF8AF-009D-4ACB-8B67-13148B0DAEFC}">
      <dsp:nvSpPr>
        <dsp:cNvPr id="0" name=""/>
        <dsp:cNvSpPr/>
      </dsp:nvSpPr>
      <dsp:spPr>
        <a:xfrm>
          <a:off x="388383" y="414207"/>
          <a:ext cx="2587207" cy="2587207"/>
        </a:xfrm>
        <a:prstGeom prst="blockArc">
          <a:avLst>
            <a:gd name="adj1" fmla="val 16200000"/>
            <a:gd name="adj2" fmla="val 0"/>
            <a:gd name="adj3" fmla="val 464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EC37978-BC45-403F-A81D-6F7D2A20D224}">
      <dsp:nvSpPr>
        <dsp:cNvPr id="0" name=""/>
        <dsp:cNvSpPr/>
      </dsp:nvSpPr>
      <dsp:spPr>
        <a:xfrm>
          <a:off x="1086557" y="1112381"/>
          <a:ext cx="1190859" cy="1190859"/>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latinLnBrk="1">
            <a:lnSpc>
              <a:spcPct val="90000"/>
            </a:lnSpc>
            <a:spcBef>
              <a:spcPct val="0"/>
            </a:spcBef>
            <a:spcAft>
              <a:spcPct val="35000"/>
            </a:spcAft>
            <a:buNone/>
          </a:pPr>
          <a:r>
            <a:rPr lang="en-US" altLang="ko-KR" sz="1500" kern="1200" dirty="0"/>
            <a:t>Public</a:t>
          </a:r>
          <a:r>
            <a:rPr lang="en-US" altLang="ko-KR" sz="1500" kern="1200" baseline="0" dirty="0"/>
            <a:t> database</a:t>
          </a:r>
          <a:endParaRPr lang="ko-KR" altLang="en-US" sz="1500" kern="1200" dirty="0"/>
        </a:p>
      </dsp:txBody>
      <dsp:txXfrm>
        <a:off x="1260954" y="1286778"/>
        <a:ext cx="842065" cy="842065"/>
      </dsp:txXfrm>
    </dsp:sp>
    <dsp:sp modelId="{4E8F2739-F63A-42B9-B583-DEE81229E23D}">
      <dsp:nvSpPr>
        <dsp:cNvPr id="0" name=""/>
        <dsp:cNvSpPr/>
      </dsp:nvSpPr>
      <dsp:spPr>
        <a:xfrm>
          <a:off x="1265186" y="27416"/>
          <a:ext cx="833601" cy="83360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latinLnBrk="1">
            <a:lnSpc>
              <a:spcPct val="90000"/>
            </a:lnSpc>
            <a:spcBef>
              <a:spcPct val="0"/>
            </a:spcBef>
            <a:spcAft>
              <a:spcPct val="35000"/>
            </a:spcAft>
            <a:buNone/>
          </a:pPr>
          <a:r>
            <a:rPr lang="en-US" altLang="ko-KR" sz="800" kern="1200" dirty="0" err="1"/>
            <a:t>Informaion</a:t>
          </a:r>
          <a:r>
            <a:rPr lang="en-US" altLang="ko-KR" sz="800" kern="1200" dirty="0"/>
            <a:t> 1</a:t>
          </a:r>
          <a:endParaRPr lang="ko-KR" altLang="en-US" sz="800" kern="1200" dirty="0"/>
        </a:p>
      </dsp:txBody>
      <dsp:txXfrm>
        <a:off x="1387264" y="149494"/>
        <a:ext cx="589445" cy="589445"/>
      </dsp:txXfrm>
    </dsp:sp>
    <dsp:sp modelId="{93CEEE77-2461-4AC1-AD26-5174D0E94522}">
      <dsp:nvSpPr>
        <dsp:cNvPr id="0" name=""/>
        <dsp:cNvSpPr/>
      </dsp:nvSpPr>
      <dsp:spPr>
        <a:xfrm>
          <a:off x="2528780" y="1291010"/>
          <a:ext cx="833601" cy="833601"/>
        </a:xfrm>
        <a:prstGeom prst="ellipse">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latinLnBrk="1">
            <a:lnSpc>
              <a:spcPct val="90000"/>
            </a:lnSpc>
            <a:spcBef>
              <a:spcPct val="0"/>
            </a:spcBef>
            <a:spcAft>
              <a:spcPct val="35000"/>
            </a:spcAft>
            <a:buNone/>
          </a:pPr>
          <a:r>
            <a:rPr lang="en-US" altLang="ko-KR" sz="800" kern="1200" dirty="0"/>
            <a:t>Information 3</a:t>
          </a:r>
          <a:endParaRPr lang="ko-KR" altLang="en-US" sz="800" kern="1200" dirty="0"/>
        </a:p>
      </dsp:txBody>
      <dsp:txXfrm>
        <a:off x="2650858" y="1413088"/>
        <a:ext cx="589445" cy="589445"/>
      </dsp:txXfrm>
    </dsp:sp>
    <dsp:sp modelId="{1F1B84C7-5F79-4B7E-81B6-F5F88FEC3CB0}">
      <dsp:nvSpPr>
        <dsp:cNvPr id="0" name=""/>
        <dsp:cNvSpPr/>
      </dsp:nvSpPr>
      <dsp:spPr>
        <a:xfrm>
          <a:off x="1265186" y="2554604"/>
          <a:ext cx="833601" cy="833601"/>
        </a:xfrm>
        <a:prstGeom prst="ellipse">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latinLnBrk="1">
            <a:lnSpc>
              <a:spcPct val="90000"/>
            </a:lnSpc>
            <a:spcBef>
              <a:spcPct val="0"/>
            </a:spcBef>
            <a:spcAft>
              <a:spcPct val="35000"/>
            </a:spcAft>
            <a:buNone/>
          </a:pPr>
          <a:r>
            <a:rPr lang="en-US" altLang="ko-KR" sz="800" kern="1200" dirty="0"/>
            <a:t>Information 4</a:t>
          </a:r>
          <a:endParaRPr lang="ko-KR" altLang="en-US" sz="800" kern="1200" dirty="0"/>
        </a:p>
      </dsp:txBody>
      <dsp:txXfrm>
        <a:off x="1387264" y="2676682"/>
        <a:ext cx="589445" cy="589445"/>
      </dsp:txXfrm>
    </dsp:sp>
    <dsp:sp modelId="{EB58EDC4-A6B8-4FBC-9011-E79D63D97680}">
      <dsp:nvSpPr>
        <dsp:cNvPr id="0" name=""/>
        <dsp:cNvSpPr/>
      </dsp:nvSpPr>
      <dsp:spPr>
        <a:xfrm>
          <a:off x="1591" y="1291010"/>
          <a:ext cx="833601" cy="833601"/>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latinLnBrk="1">
            <a:lnSpc>
              <a:spcPct val="90000"/>
            </a:lnSpc>
            <a:spcBef>
              <a:spcPct val="0"/>
            </a:spcBef>
            <a:spcAft>
              <a:spcPct val="35000"/>
            </a:spcAft>
            <a:buNone/>
          </a:pPr>
          <a:r>
            <a:rPr lang="en-US" altLang="ko-KR" sz="800" kern="1200" dirty="0"/>
            <a:t>Information 2</a:t>
          </a:r>
          <a:endParaRPr lang="ko-KR" altLang="en-US" sz="800" kern="1200" dirty="0"/>
        </a:p>
      </dsp:txBody>
      <dsp:txXfrm>
        <a:off x="123669" y="1413088"/>
        <a:ext cx="589445" cy="5894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CE29A3-2C11-44A6-BD70-E3E887C4951C}">
      <dsp:nvSpPr>
        <dsp:cNvPr id="0" name=""/>
        <dsp:cNvSpPr/>
      </dsp:nvSpPr>
      <dsp:spPr>
        <a:xfrm>
          <a:off x="0" y="1903"/>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195251-6395-475F-BB65-B2F75A8EDB69}">
      <dsp:nvSpPr>
        <dsp:cNvPr id="0" name=""/>
        <dsp:cNvSpPr/>
      </dsp:nvSpPr>
      <dsp:spPr>
        <a:xfrm>
          <a:off x="245405" y="184436"/>
          <a:ext cx="446191" cy="446191"/>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6DE7F4-D829-4E23-BD22-32D6ABB2968D}">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Cannot be corrupted</a:t>
          </a:r>
        </a:p>
      </dsp:txBody>
      <dsp:txXfrm>
        <a:off x="937002" y="1903"/>
        <a:ext cx="5576601" cy="811257"/>
      </dsp:txXfrm>
    </dsp:sp>
    <dsp:sp modelId="{4AA47C97-482E-49BE-9BF3-0AE5D49FBACE}">
      <dsp:nvSpPr>
        <dsp:cNvPr id="0" name=""/>
        <dsp:cNvSpPr/>
      </dsp:nvSpPr>
      <dsp:spPr>
        <a:xfrm>
          <a:off x="0" y="1015975"/>
          <a:ext cx="6513603" cy="811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B9A282-BFF7-44E7-830F-EF20CDF79056}">
      <dsp:nvSpPr>
        <dsp:cNvPr id="0" name=""/>
        <dsp:cNvSpPr/>
      </dsp:nvSpPr>
      <dsp:spPr>
        <a:xfrm>
          <a:off x="245405" y="1198508"/>
          <a:ext cx="446191" cy="446191"/>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8E4408-FD08-4C96-BEC1-ADC9C1E5D71F}">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Decentralized technology</a:t>
          </a:r>
        </a:p>
      </dsp:txBody>
      <dsp:txXfrm>
        <a:off x="937002" y="1015975"/>
        <a:ext cx="5576601" cy="811257"/>
      </dsp:txXfrm>
    </dsp:sp>
    <dsp:sp modelId="{81369EC1-93F9-41C6-86A6-38FF6027CC75}">
      <dsp:nvSpPr>
        <dsp:cNvPr id="0" name=""/>
        <dsp:cNvSpPr/>
      </dsp:nvSpPr>
      <dsp:spPr>
        <a:xfrm>
          <a:off x="0" y="2030048"/>
          <a:ext cx="6513603" cy="81125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AE318A-C6C1-4697-84C3-2199A4E8A288}">
      <dsp:nvSpPr>
        <dsp:cNvPr id="0" name=""/>
        <dsp:cNvSpPr/>
      </dsp:nvSpPr>
      <dsp:spPr>
        <a:xfrm>
          <a:off x="245405" y="2212581"/>
          <a:ext cx="446191" cy="446191"/>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B851CB-0B4F-4F02-AB0D-6DD77C9AB8AE}">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Enhanced Security</a:t>
          </a:r>
        </a:p>
      </dsp:txBody>
      <dsp:txXfrm>
        <a:off x="937002" y="2030048"/>
        <a:ext cx="5576601" cy="811257"/>
      </dsp:txXfrm>
    </dsp:sp>
    <dsp:sp modelId="{F7D1D796-1D00-43E9-A611-E8801BCC0485}">
      <dsp:nvSpPr>
        <dsp:cNvPr id="0" name=""/>
        <dsp:cNvSpPr/>
      </dsp:nvSpPr>
      <dsp:spPr>
        <a:xfrm>
          <a:off x="0" y="3044120"/>
          <a:ext cx="6513603" cy="81125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AA3406-730D-4F5A-BCE9-6DBE0717E580}">
      <dsp:nvSpPr>
        <dsp:cNvPr id="0" name=""/>
        <dsp:cNvSpPr/>
      </dsp:nvSpPr>
      <dsp:spPr>
        <a:xfrm>
          <a:off x="245405" y="3226653"/>
          <a:ext cx="446191" cy="446191"/>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58371B-1AD2-4D01-B28D-75E4D69FD8E7}">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Distributed ledgers</a:t>
          </a:r>
        </a:p>
      </dsp:txBody>
      <dsp:txXfrm>
        <a:off x="937002" y="3044120"/>
        <a:ext cx="5576601" cy="811257"/>
      </dsp:txXfrm>
    </dsp:sp>
    <dsp:sp modelId="{83273DAF-6AE0-4DD6-9CDF-06D0593FFD00}">
      <dsp:nvSpPr>
        <dsp:cNvPr id="0" name=""/>
        <dsp:cNvSpPr/>
      </dsp:nvSpPr>
      <dsp:spPr>
        <a:xfrm>
          <a:off x="0" y="4058192"/>
          <a:ext cx="6513603" cy="81125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FF25D5-C9F5-4598-958C-03E24C65DB8F}">
      <dsp:nvSpPr>
        <dsp:cNvPr id="0" name=""/>
        <dsp:cNvSpPr/>
      </dsp:nvSpPr>
      <dsp:spPr>
        <a:xfrm>
          <a:off x="245405" y="4240725"/>
          <a:ext cx="446191" cy="446191"/>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A789DF-3BE2-4871-90B0-FAD1EBE2F498}">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Consensus</a:t>
          </a:r>
        </a:p>
      </dsp:txBody>
      <dsp:txXfrm>
        <a:off x="937002" y="4058192"/>
        <a:ext cx="5576601" cy="811257"/>
      </dsp:txXfrm>
    </dsp:sp>
    <dsp:sp modelId="{CF985394-3C21-4794-A75E-E00CCE47EAFF}">
      <dsp:nvSpPr>
        <dsp:cNvPr id="0" name=""/>
        <dsp:cNvSpPr/>
      </dsp:nvSpPr>
      <dsp:spPr>
        <a:xfrm>
          <a:off x="0" y="5072264"/>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F8C54E-75EB-474A-8743-4D34430DEDD0}">
      <dsp:nvSpPr>
        <dsp:cNvPr id="0" name=""/>
        <dsp:cNvSpPr/>
      </dsp:nvSpPr>
      <dsp:spPr>
        <a:xfrm>
          <a:off x="245405" y="5254797"/>
          <a:ext cx="446191" cy="446191"/>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78BAE0-2629-4CC7-9BC8-E65A9D03C667}">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Faster settlement</a:t>
          </a:r>
        </a:p>
      </dsp:txBody>
      <dsp:txXfrm>
        <a:off x="937002" y="5072264"/>
        <a:ext cx="5576601" cy="81125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A9C4AB-8E3C-45E4-9D0A-9E3A5349D63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FA1E66A-5C5E-4F5B-A0A3-8115227AC1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B94CF513-BD0E-4A55-A2F2-7F8320A2611D}"/>
              </a:ext>
            </a:extLst>
          </p:cNvPr>
          <p:cNvSpPr>
            <a:spLocks noGrp="1"/>
          </p:cNvSpPr>
          <p:nvPr>
            <p:ph type="dt" sz="half" idx="10"/>
          </p:nvPr>
        </p:nvSpPr>
        <p:spPr/>
        <p:txBody>
          <a:bodyPr/>
          <a:lstStyle/>
          <a:p>
            <a:fld id="{F48AC1BB-5BBF-488F-9798-AFAC1E450A1A}" type="datetimeFigureOut">
              <a:rPr lang="ko-KR" altLang="en-US" smtClean="0"/>
              <a:t>2020-01-09</a:t>
            </a:fld>
            <a:endParaRPr lang="ko-KR" altLang="en-US"/>
          </a:p>
        </p:txBody>
      </p:sp>
      <p:sp>
        <p:nvSpPr>
          <p:cNvPr id="5" name="바닥글 개체 틀 4">
            <a:extLst>
              <a:ext uri="{FF2B5EF4-FFF2-40B4-BE49-F238E27FC236}">
                <a16:creationId xmlns:a16="http://schemas.microsoft.com/office/drawing/2014/main" id="{BE4B7F38-DEE4-4E21-9DF5-F6E799510DD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D29D6D1-6D64-41A9-BF5A-0E86D930B711}"/>
              </a:ext>
            </a:extLst>
          </p:cNvPr>
          <p:cNvSpPr>
            <a:spLocks noGrp="1"/>
          </p:cNvSpPr>
          <p:nvPr>
            <p:ph type="sldNum" sz="quarter" idx="12"/>
          </p:nvPr>
        </p:nvSpPr>
        <p:spPr/>
        <p:txBody>
          <a:bodyPr/>
          <a:lstStyle/>
          <a:p>
            <a:fld id="{F048EBEF-D40C-4B29-91BC-8857072D1B88}" type="slidenum">
              <a:rPr lang="ko-KR" altLang="en-US" smtClean="0"/>
              <a:t>‹#›</a:t>
            </a:fld>
            <a:endParaRPr lang="ko-KR" altLang="en-US"/>
          </a:p>
        </p:txBody>
      </p:sp>
    </p:spTree>
    <p:extLst>
      <p:ext uri="{BB962C8B-B14F-4D97-AF65-F5344CB8AC3E}">
        <p14:creationId xmlns:p14="http://schemas.microsoft.com/office/powerpoint/2010/main" val="1944561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746CD4-875D-48CC-B412-37EF0AD2C78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A78F0E1-ECFD-4406-A3C4-77C9EC71DD4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8C320A-768E-4532-8D67-E71A715A87BD}"/>
              </a:ext>
            </a:extLst>
          </p:cNvPr>
          <p:cNvSpPr>
            <a:spLocks noGrp="1"/>
          </p:cNvSpPr>
          <p:nvPr>
            <p:ph type="dt" sz="half" idx="10"/>
          </p:nvPr>
        </p:nvSpPr>
        <p:spPr/>
        <p:txBody>
          <a:bodyPr/>
          <a:lstStyle/>
          <a:p>
            <a:fld id="{F48AC1BB-5BBF-488F-9798-AFAC1E450A1A}" type="datetimeFigureOut">
              <a:rPr lang="ko-KR" altLang="en-US" smtClean="0"/>
              <a:t>2020-01-09</a:t>
            </a:fld>
            <a:endParaRPr lang="ko-KR" altLang="en-US"/>
          </a:p>
        </p:txBody>
      </p:sp>
      <p:sp>
        <p:nvSpPr>
          <p:cNvPr id="5" name="바닥글 개체 틀 4">
            <a:extLst>
              <a:ext uri="{FF2B5EF4-FFF2-40B4-BE49-F238E27FC236}">
                <a16:creationId xmlns:a16="http://schemas.microsoft.com/office/drawing/2014/main" id="{5348573A-BA17-419E-95AE-7DD3AAB5D00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ABDE526-3C92-4F86-AAE8-3A6EB89A847A}"/>
              </a:ext>
            </a:extLst>
          </p:cNvPr>
          <p:cNvSpPr>
            <a:spLocks noGrp="1"/>
          </p:cNvSpPr>
          <p:nvPr>
            <p:ph type="sldNum" sz="quarter" idx="12"/>
          </p:nvPr>
        </p:nvSpPr>
        <p:spPr/>
        <p:txBody>
          <a:bodyPr/>
          <a:lstStyle/>
          <a:p>
            <a:fld id="{F048EBEF-D40C-4B29-91BC-8857072D1B88}" type="slidenum">
              <a:rPr lang="ko-KR" altLang="en-US" smtClean="0"/>
              <a:t>‹#›</a:t>
            </a:fld>
            <a:endParaRPr lang="ko-KR" altLang="en-US"/>
          </a:p>
        </p:txBody>
      </p:sp>
    </p:spTree>
    <p:extLst>
      <p:ext uri="{BB962C8B-B14F-4D97-AF65-F5344CB8AC3E}">
        <p14:creationId xmlns:p14="http://schemas.microsoft.com/office/powerpoint/2010/main" val="2554362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E363A04-E410-4323-835D-333726421AA6}"/>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CA9F7C7-2B33-42FA-85FF-C610C68F8D1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9DA05BF-33E3-424F-BD15-F94B71CF5ED3}"/>
              </a:ext>
            </a:extLst>
          </p:cNvPr>
          <p:cNvSpPr>
            <a:spLocks noGrp="1"/>
          </p:cNvSpPr>
          <p:nvPr>
            <p:ph type="dt" sz="half" idx="10"/>
          </p:nvPr>
        </p:nvSpPr>
        <p:spPr/>
        <p:txBody>
          <a:bodyPr/>
          <a:lstStyle/>
          <a:p>
            <a:fld id="{F48AC1BB-5BBF-488F-9798-AFAC1E450A1A}" type="datetimeFigureOut">
              <a:rPr lang="ko-KR" altLang="en-US" smtClean="0"/>
              <a:t>2020-01-09</a:t>
            </a:fld>
            <a:endParaRPr lang="ko-KR" altLang="en-US"/>
          </a:p>
        </p:txBody>
      </p:sp>
      <p:sp>
        <p:nvSpPr>
          <p:cNvPr id="5" name="바닥글 개체 틀 4">
            <a:extLst>
              <a:ext uri="{FF2B5EF4-FFF2-40B4-BE49-F238E27FC236}">
                <a16:creationId xmlns:a16="http://schemas.microsoft.com/office/drawing/2014/main" id="{8E97D961-11F8-4E68-BE37-CD5F8490A28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BB90F8B-0B17-4BCC-867A-8E697B45B840}"/>
              </a:ext>
            </a:extLst>
          </p:cNvPr>
          <p:cNvSpPr>
            <a:spLocks noGrp="1"/>
          </p:cNvSpPr>
          <p:nvPr>
            <p:ph type="sldNum" sz="quarter" idx="12"/>
          </p:nvPr>
        </p:nvSpPr>
        <p:spPr/>
        <p:txBody>
          <a:bodyPr/>
          <a:lstStyle/>
          <a:p>
            <a:fld id="{F048EBEF-D40C-4B29-91BC-8857072D1B88}" type="slidenum">
              <a:rPr lang="ko-KR" altLang="en-US" smtClean="0"/>
              <a:t>‹#›</a:t>
            </a:fld>
            <a:endParaRPr lang="ko-KR" altLang="en-US"/>
          </a:p>
        </p:txBody>
      </p:sp>
    </p:spTree>
    <p:extLst>
      <p:ext uri="{BB962C8B-B14F-4D97-AF65-F5344CB8AC3E}">
        <p14:creationId xmlns:p14="http://schemas.microsoft.com/office/powerpoint/2010/main" val="2685753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44EADF-72E3-4675-AEC1-8CC285EC702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62C57AC-8467-41E5-A64E-76898393CF00}"/>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D90318-D5CD-435C-BC27-463F99469760}"/>
              </a:ext>
            </a:extLst>
          </p:cNvPr>
          <p:cNvSpPr>
            <a:spLocks noGrp="1"/>
          </p:cNvSpPr>
          <p:nvPr>
            <p:ph type="dt" sz="half" idx="10"/>
          </p:nvPr>
        </p:nvSpPr>
        <p:spPr/>
        <p:txBody>
          <a:bodyPr/>
          <a:lstStyle/>
          <a:p>
            <a:fld id="{F48AC1BB-5BBF-488F-9798-AFAC1E450A1A}" type="datetimeFigureOut">
              <a:rPr lang="ko-KR" altLang="en-US" smtClean="0"/>
              <a:t>2020-01-09</a:t>
            </a:fld>
            <a:endParaRPr lang="ko-KR" altLang="en-US"/>
          </a:p>
        </p:txBody>
      </p:sp>
      <p:sp>
        <p:nvSpPr>
          <p:cNvPr id="5" name="바닥글 개체 틀 4">
            <a:extLst>
              <a:ext uri="{FF2B5EF4-FFF2-40B4-BE49-F238E27FC236}">
                <a16:creationId xmlns:a16="http://schemas.microsoft.com/office/drawing/2014/main" id="{F4AC9812-5E7A-43B6-BCE6-EC4B65B89A0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0B8ECFC-4490-4909-86FB-FABE88154DC7}"/>
              </a:ext>
            </a:extLst>
          </p:cNvPr>
          <p:cNvSpPr>
            <a:spLocks noGrp="1"/>
          </p:cNvSpPr>
          <p:nvPr>
            <p:ph type="sldNum" sz="quarter" idx="12"/>
          </p:nvPr>
        </p:nvSpPr>
        <p:spPr/>
        <p:txBody>
          <a:bodyPr/>
          <a:lstStyle/>
          <a:p>
            <a:fld id="{F048EBEF-D40C-4B29-91BC-8857072D1B88}" type="slidenum">
              <a:rPr lang="ko-KR" altLang="en-US" smtClean="0"/>
              <a:t>‹#›</a:t>
            </a:fld>
            <a:endParaRPr lang="ko-KR" altLang="en-US"/>
          </a:p>
        </p:txBody>
      </p:sp>
    </p:spTree>
    <p:extLst>
      <p:ext uri="{BB962C8B-B14F-4D97-AF65-F5344CB8AC3E}">
        <p14:creationId xmlns:p14="http://schemas.microsoft.com/office/powerpoint/2010/main" val="398973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F0F53A-0C62-44D7-9C0D-9AD0EFC1BBB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17E84C38-3120-4419-B919-3AE7AB9948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6093376E-5702-4A7E-8891-3A2E56092C54}"/>
              </a:ext>
            </a:extLst>
          </p:cNvPr>
          <p:cNvSpPr>
            <a:spLocks noGrp="1"/>
          </p:cNvSpPr>
          <p:nvPr>
            <p:ph type="dt" sz="half" idx="10"/>
          </p:nvPr>
        </p:nvSpPr>
        <p:spPr/>
        <p:txBody>
          <a:bodyPr/>
          <a:lstStyle/>
          <a:p>
            <a:fld id="{F48AC1BB-5BBF-488F-9798-AFAC1E450A1A}" type="datetimeFigureOut">
              <a:rPr lang="ko-KR" altLang="en-US" smtClean="0"/>
              <a:t>2020-01-09</a:t>
            </a:fld>
            <a:endParaRPr lang="ko-KR" altLang="en-US"/>
          </a:p>
        </p:txBody>
      </p:sp>
      <p:sp>
        <p:nvSpPr>
          <p:cNvPr id="5" name="바닥글 개체 틀 4">
            <a:extLst>
              <a:ext uri="{FF2B5EF4-FFF2-40B4-BE49-F238E27FC236}">
                <a16:creationId xmlns:a16="http://schemas.microsoft.com/office/drawing/2014/main" id="{727DF1C7-0C93-4242-839F-F5C1597E860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7B5DD50-F6E0-4EFB-89A8-C269F0D37D83}"/>
              </a:ext>
            </a:extLst>
          </p:cNvPr>
          <p:cNvSpPr>
            <a:spLocks noGrp="1"/>
          </p:cNvSpPr>
          <p:nvPr>
            <p:ph type="sldNum" sz="quarter" idx="12"/>
          </p:nvPr>
        </p:nvSpPr>
        <p:spPr/>
        <p:txBody>
          <a:bodyPr/>
          <a:lstStyle/>
          <a:p>
            <a:fld id="{F048EBEF-D40C-4B29-91BC-8857072D1B88}" type="slidenum">
              <a:rPr lang="ko-KR" altLang="en-US" smtClean="0"/>
              <a:t>‹#›</a:t>
            </a:fld>
            <a:endParaRPr lang="ko-KR" altLang="en-US"/>
          </a:p>
        </p:txBody>
      </p:sp>
    </p:spTree>
    <p:extLst>
      <p:ext uri="{BB962C8B-B14F-4D97-AF65-F5344CB8AC3E}">
        <p14:creationId xmlns:p14="http://schemas.microsoft.com/office/powerpoint/2010/main" val="2490360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369389-E5E8-4420-B61F-F2739FA61F1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DC55928-EF0E-4115-8B9E-0117AD936582}"/>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99E0B620-4507-462A-AB9C-64BEE99C6EE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361D8B4-181C-43D7-8C5D-CFBA16F8B4C1}"/>
              </a:ext>
            </a:extLst>
          </p:cNvPr>
          <p:cNvSpPr>
            <a:spLocks noGrp="1"/>
          </p:cNvSpPr>
          <p:nvPr>
            <p:ph type="dt" sz="half" idx="10"/>
          </p:nvPr>
        </p:nvSpPr>
        <p:spPr/>
        <p:txBody>
          <a:bodyPr/>
          <a:lstStyle/>
          <a:p>
            <a:fld id="{F48AC1BB-5BBF-488F-9798-AFAC1E450A1A}" type="datetimeFigureOut">
              <a:rPr lang="ko-KR" altLang="en-US" smtClean="0"/>
              <a:t>2020-01-09</a:t>
            </a:fld>
            <a:endParaRPr lang="ko-KR" altLang="en-US"/>
          </a:p>
        </p:txBody>
      </p:sp>
      <p:sp>
        <p:nvSpPr>
          <p:cNvPr id="6" name="바닥글 개체 틀 5">
            <a:extLst>
              <a:ext uri="{FF2B5EF4-FFF2-40B4-BE49-F238E27FC236}">
                <a16:creationId xmlns:a16="http://schemas.microsoft.com/office/drawing/2014/main" id="{B89B1AB9-BB23-458C-BAFF-83FC177B903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696E325-9D3B-4819-85D5-07F6E852AB97}"/>
              </a:ext>
            </a:extLst>
          </p:cNvPr>
          <p:cNvSpPr>
            <a:spLocks noGrp="1"/>
          </p:cNvSpPr>
          <p:nvPr>
            <p:ph type="sldNum" sz="quarter" idx="12"/>
          </p:nvPr>
        </p:nvSpPr>
        <p:spPr/>
        <p:txBody>
          <a:bodyPr/>
          <a:lstStyle/>
          <a:p>
            <a:fld id="{F048EBEF-D40C-4B29-91BC-8857072D1B88}" type="slidenum">
              <a:rPr lang="ko-KR" altLang="en-US" smtClean="0"/>
              <a:t>‹#›</a:t>
            </a:fld>
            <a:endParaRPr lang="ko-KR" altLang="en-US"/>
          </a:p>
        </p:txBody>
      </p:sp>
    </p:spTree>
    <p:extLst>
      <p:ext uri="{BB962C8B-B14F-4D97-AF65-F5344CB8AC3E}">
        <p14:creationId xmlns:p14="http://schemas.microsoft.com/office/powerpoint/2010/main" val="165720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FF3A2D-7947-4324-A53A-BB2C8401883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B5B996E-119F-4C8E-999C-19AAACF08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54A411AD-4058-41DB-BCA7-94011C45AB1C}"/>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8CBE878-2AA3-427D-B6A5-2F90042989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D930A00F-41D0-46F1-8157-08B606B6766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67107379-4541-4E61-A2C8-13CADB5AABE6}"/>
              </a:ext>
            </a:extLst>
          </p:cNvPr>
          <p:cNvSpPr>
            <a:spLocks noGrp="1"/>
          </p:cNvSpPr>
          <p:nvPr>
            <p:ph type="dt" sz="half" idx="10"/>
          </p:nvPr>
        </p:nvSpPr>
        <p:spPr/>
        <p:txBody>
          <a:bodyPr/>
          <a:lstStyle/>
          <a:p>
            <a:fld id="{F48AC1BB-5BBF-488F-9798-AFAC1E450A1A}" type="datetimeFigureOut">
              <a:rPr lang="ko-KR" altLang="en-US" smtClean="0"/>
              <a:t>2020-01-09</a:t>
            </a:fld>
            <a:endParaRPr lang="ko-KR" altLang="en-US"/>
          </a:p>
        </p:txBody>
      </p:sp>
      <p:sp>
        <p:nvSpPr>
          <p:cNvPr id="8" name="바닥글 개체 틀 7">
            <a:extLst>
              <a:ext uri="{FF2B5EF4-FFF2-40B4-BE49-F238E27FC236}">
                <a16:creationId xmlns:a16="http://schemas.microsoft.com/office/drawing/2014/main" id="{5E1C17C5-03AB-4C4C-B0E2-F1513CF53B2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F85D4D7-E253-4684-8510-6ADCB8F7ACAD}"/>
              </a:ext>
            </a:extLst>
          </p:cNvPr>
          <p:cNvSpPr>
            <a:spLocks noGrp="1"/>
          </p:cNvSpPr>
          <p:nvPr>
            <p:ph type="sldNum" sz="quarter" idx="12"/>
          </p:nvPr>
        </p:nvSpPr>
        <p:spPr/>
        <p:txBody>
          <a:bodyPr/>
          <a:lstStyle/>
          <a:p>
            <a:fld id="{F048EBEF-D40C-4B29-91BC-8857072D1B88}" type="slidenum">
              <a:rPr lang="ko-KR" altLang="en-US" smtClean="0"/>
              <a:t>‹#›</a:t>
            </a:fld>
            <a:endParaRPr lang="ko-KR" altLang="en-US"/>
          </a:p>
        </p:txBody>
      </p:sp>
    </p:spTree>
    <p:extLst>
      <p:ext uri="{BB962C8B-B14F-4D97-AF65-F5344CB8AC3E}">
        <p14:creationId xmlns:p14="http://schemas.microsoft.com/office/powerpoint/2010/main" val="37445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7A2A1C-E290-435C-91CC-163228939E1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3B1A4C5-6D9A-44A2-988B-EB2B671107F8}"/>
              </a:ext>
            </a:extLst>
          </p:cNvPr>
          <p:cNvSpPr>
            <a:spLocks noGrp="1"/>
          </p:cNvSpPr>
          <p:nvPr>
            <p:ph type="dt" sz="half" idx="10"/>
          </p:nvPr>
        </p:nvSpPr>
        <p:spPr/>
        <p:txBody>
          <a:bodyPr/>
          <a:lstStyle/>
          <a:p>
            <a:fld id="{F48AC1BB-5BBF-488F-9798-AFAC1E450A1A}" type="datetimeFigureOut">
              <a:rPr lang="ko-KR" altLang="en-US" smtClean="0"/>
              <a:t>2020-01-09</a:t>
            </a:fld>
            <a:endParaRPr lang="ko-KR" altLang="en-US"/>
          </a:p>
        </p:txBody>
      </p:sp>
      <p:sp>
        <p:nvSpPr>
          <p:cNvPr id="4" name="바닥글 개체 틀 3">
            <a:extLst>
              <a:ext uri="{FF2B5EF4-FFF2-40B4-BE49-F238E27FC236}">
                <a16:creationId xmlns:a16="http://schemas.microsoft.com/office/drawing/2014/main" id="{4D04B54A-3A60-41E6-9339-6DDB86D928B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78D1D60-0951-4C70-8A51-5ABEEF79970C}"/>
              </a:ext>
            </a:extLst>
          </p:cNvPr>
          <p:cNvSpPr>
            <a:spLocks noGrp="1"/>
          </p:cNvSpPr>
          <p:nvPr>
            <p:ph type="sldNum" sz="quarter" idx="12"/>
          </p:nvPr>
        </p:nvSpPr>
        <p:spPr/>
        <p:txBody>
          <a:bodyPr/>
          <a:lstStyle/>
          <a:p>
            <a:fld id="{F048EBEF-D40C-4B29-91BC-8857072D1B88}" type="slidenum">
              <a:rPr lang="ko-KR" altLang="en-US" smtClean="0"/>
              <a:t>‹#›</a:t>
            </a:fld>
            <a:endParaRPr lang="ko-KR" altLang="en-US"/>
          </a:p>
        </p:txBody>
      </p:sp>
    </p:spTree>
    <p:extLst>
      <p:ext uri="{BB962C8B-B14F-4D97-AF65-F5344CB8AC3E}">
        <p14:creationId xmlns:p14="http://schemas.microsoft.com/office/powerpoint/2010/main" val="127681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4F2221B-5B7E-4F42-9B7B-361ADCC004A8}"/>
              </a:ext>
            </a:extLst>
          </p:cNvPr>
          <p:cNvSpPr>
            <a:spLocks noGrp="1"/>
          </p:cNvSpPr>
          <p:nvPr>
            <p:ph type="dt" sz="half" idx="10"/>
          </p:nvPr>
        </p:nvSpPr>
        <p:spPr/>
        <p:txBody>
          <a:bodyPr/>
          <a:lstStyle/>
          <a:p>
            <a:fld id="{F48AC1BB-5BBF-488F-9798-AFAC1E450A1A}" type="datetimeFigureOut">
              <a:rPr lang="ko-KR" altLang="en-US" smtClean="0"/>
              <a:t>2020-01-09</a:t>
            </a:fld>
            <a:endParaRPr lang="ko-KR" altLang="en-US"/>
          </a:p>
        </p:txBody>
      </p:sp>
      <p:sp>
        <p:nvSpPr>
          <p:cNvPr id="3" name="바닥글 개체 틀 2">
            <a:extLst>
              <a:ext uri="{FF2B5EF4-FFF2-40B4-BE49-F238E27FC236}">
                <a16:creationId xmlns:a16="http://schemas.microsoft.com/office/drawing/2014/main" id="{06666F10-7EDD-48EE-B05A-AECAD3B79FD7}"/>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AC24638-7CAB-46E6-8020-5911A84989E7}"/>
              </a:ext>
            </a:extLst>
          </p:cNvPr>
          <p:cNvSpPr>
            <a:spLocks noGrp="1"/>
          </p:cNvSpPr>
          <p:nvPr>
            <p:ph type="sldNum" sz="quarter" idx="12"/>
          </p:nvPr>
        </p:nvSpPr>
        <p:spPr/>
        <p:txBody>
          <a:bodyPr/>
          <a:lstStyle/>
          <a:p>
            <a:fld id="{F048EBEF-D40C-4B29-91BC-8857072D1B88}" type="slidenum">
              <a:rPr lang="ko-KR" altLang="en-US" smtClean="0"/>
              <a:t>‹#›</a:t>
            </a:fld>
            <a:endParaRPr lang="ko-KR" altLang="en-US"/>
          </a:p>
        </p:txBody>
      </p:sp>
    </p:spTree>
    <p:extLst>
      <p:ext uri="{BB962C8B-B14F-4D97-AF65-F5344CB8AC3E}">
        <p14:creationId xmlns:p14="http://schemas.microsoft.com/office/powerpoint/2010/main" val="44667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7A0056-B7A9-4159-ABC3-E3DB43EBDC6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72825F9-6E50-4561-9172-6F234B605D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687C7CDD-9EEA-4BB6-916D-2CE4A53D9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67189DA-53AF-4330-9176-7A463881B7D9}"/>
              </a:ext>
            </a:extLst>
          </p:cNvPr>
          <p:cNvSpPr>
            <a:spLocks noGrp="1"/>
          </p:cNvSpPr>
          <p:nvPr>
            <p:ph type="dt" sz="half" idx="10"/>
          </p:nvPr>
        </p:nvSpPr>
        <p:spPr/>
        <p:txBody>
          <a:bodyPr/>
          <a:lstStyle/>
          <a:p>
            <a:fld id="{F48AC1BB-5BBF-488F-9798-AFAC1E450A1A}" type="datetimeFigureOut">
              <a:rPr lang="ko-KR" altLang="en-US" smtClean="0"/>
              <a:t>2020-01-09</a:t>
            </a:fld>
            <a:endParaRPr lang="ko-KR" altLang="en-US"/>
          </a:p>
        </p:txBody>
      </p:sp>
      <p:sp>
        <p:nvSpPr>
          <p:cNvPr id="6" name="바닥글 개체 틀 5">
            <a:extLst>
              <a:ext uri="{FF2B5EF4-FFF2-40B4-BE49-F238E27FC236}">
                <a16:creationId xmlns:a16="http://schemas.microsoft.com/office/drawing/2014/main" id="{C714CF1D-D95D-4242-A96E-0C9846D26A1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69D23D7-72C5-4344-9245-DE94E8CDDC44}"/>
              </a:ext>
            </a:extLst>
          </p:cNvPr>
          <p:cNvSpPr>
            <a:spLocks noGrp="1"/>
          </p:cNvSpPr>
          <p:nvPr>
            <p:ph type="sldNum" sz="quarter" idx="12"/>
          </p:nvPr>
        </p:nvSpPr>
        <p:spPr/>
        <p:txBody>
          <a:bodyPr/>
          <a:lstStyle/>
          <a:p>
            <a:fld id="{F048EBEF-D40C-4B29-91BC-8857072D1B88}" type="slidenum">
              <a:rPr lang="ko-KR" altLang="en-US" smtClean="0"/>
              <a:t>‹#›</a:t>
            </a:fld>
            <a:endParaRPr lang="ko-KR" altLang="en-US"/>
          </a:p>
        </p:txBody>
      </p:sp>
    </p:spTree>
    <p:extLst>
      <p:ext uri="{BB962C8B-B14F-4D97-AF65-F5344CB8AC3E}">
        <p14:creationId xmlns:p14="http://schemas.microsoft.com/office/powerpoint/2010/main" val="340908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20F3B3-5D22-4816-93B3-1FE1A6A275E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131B499-5D2F-4E43-A535-6F0F74A68A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5EBA7D5F-71A2-4468-8F3F-3DC613F60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1D7FE2A-48FC-4A06-BF3E-F94F87050F0E}"/>
              </a:ext>
            </a:extLst>
          </p:cNvPr>
          <p:cNvSpPr>
            <a:spLocks noGrp="1"/>
          </p:cNvSpPr>
          <p:nvPr>
            <p:ph type="dt" sz="half" idx="10"/>
          </p:nvPr>
        </p:nvSpPr>
        <p:spPr/>
        <p:txBody>
          <a:bodyPr/>
          <a:lstStyle/>
          <a:p>
            <a:fld id="{F48AC1BB-5BBF-488F-9798-AFAC1E450A1A}" type="datetimeFigureOut">
              <a:rPr lang="ko-KR" altLang="en-US" smtClean="0"/>
              <a:t>2020-01-09</a:t>
            </a:fld>
            <a:endParaRPr lang="ko-KR" altLang="en-US"/>
          </a:p>
        </p:txBody>
      </p:sp>
      <p:sp>
        <p:nvSpPr>
          <p:cNvPr id="6" name="바닥글 개체 틀 5">
            <a:extLst>
              <a:ext uri="{FF2B5EF4-FFF2-40B4-BE49-F238E27FC236}">
                <a16:creationId xmlns:a16="http://schemas.microsoft.com/office/drawing/2014/main" id="{EB237503-F59E-4CBE-AF65-5A2D3BC4CF2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69EC330-A050-450A-982E-EF29E8BD8EA6}"/>
              </a:ext>
            </a:extLst>
          </p:cNvPr>
          <p:cNvSpPr>
            <a:spLocks noGrp="1"/>
          </p:cNvSpPr>
          <p:nvPr>
            <p:ph type="sldNum" sz="quarter" idx="12"/>
          </p:nvPr>
        </p:nvSpPr>
        <p:spPr/>
        <p:txBody>
          <a:bodyPr/>
          <a:lstStyle/>
          <a:p>
            <a:fld id="{F048EBEF-D40C-4B29-91BC-8857072D1B88}" type="slidenum">
              <a:rPr lang="ko-KR" altLang="en-US" smtClean="0"/>
              <a:t>‹#›</a:t>
            </a:fld>
            <a:endParaRPr lang="ko-KR" altLang="en-US"/>
          </a:p>
        </p:txBody>
      </p:sp>
    </p:spTree>
    <p:extLst>
      <p:ext uri="{BB962C8B-B14F-4D97-AF65-F5344CB8AC3E}">
        <p14:creationId xmlns:p14="http://schemas.microsoft.com/office/powerpoint/2010/main" val="311433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38F3F96-A8BD-4802-AEC4-4561EC7FC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869E88B2-37A5-4404-B64F-6F4D5BB787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C7B6430-A88E-4DCC-A45D-2536C2A9C3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AC1BB-5BBF-488F-9798-AFAC1E450A1A}" type="datetimeFigureOut">
              <a:rPr lang="ko-KR" altLang="en-US" smtClean="0"/>
              <a:t>2020-01-09</a:t>
            </a:fld>
            <a:endParaRPr lang="ko-KR" altLang="en-US"/>
          </a:p>
        </p:txBody>
      </p:sp>
      <p:sp>
        <p:nvSpPr>
          <p:cNvPr id="5" name="바닥글 개체 틀 4">
            <a:extLst>
              <a:ext uri="{FF2B5EF4-FFF2-40B4-BE49-F238E27FC236}">
                <a16:creationId xmlns:a16="http://schemas.microsoft.com/office/drawing/2014/main" id="{900A106F-6A5C-4E57-B1DB-09506B5A87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E7E08ACC-AB87-445E-BB5A-AF24C85764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8EBEF-D40C-4B29-91BC-8857072D1B88}" type="slidenum">
              <a:rPr lang="ko-KR" altLang="en-US" smtClean="0"/>
              <a:t>‹#›</a:t>
            </a:fld>
            <a:endParaRPr lang="ko-KR" altLang="en-US"/>
          </a:p>
        </p:txBody>
      </p:sp>
    </p:spTree>
    <p:extLst>
      <p:ext uri="{BB962C8B-B14F-4D97-AF65-F5344CB8AC3E}">
        <p14:creationId xmlns:p14="http://schemas.microsoft.com/office/powerpoint/2010/main" val="1736140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Blockchain_(database)"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9000" b="-9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9F2FEF-EA9E-4FE2-8824-0FB5FED3C099}"/>
              </a:ext>
            </a:extLst>
          </p:cNvPr>
          <p:cNvSpPr txBox="1"/>
          <p:nvPr/>
        </p:nvSpPr>
        <p:spPr>
          <a:xfrm>
            <a:off x="5213350" y="3105834"/>
            <a:ext cx="2477666" cy="646331"/>
          </a:xfrm>
          <a:prstGeom prst="rect">
            <a:avLst/>
          </a:prstGeom>
          <a:noFill/>
        </p:spPr>
        <p:txBody>
          <a:bodyPr wrap="none" rtlCol="0">
            <a:spAutoFit/>
          </a:bodyPr>
          <a:lstStyle/>
          <a:p>
            <a:r>
              <a:rPr lang="en-US" altLang="ko-KR" dirty="0">
                <a:solidFill>
                  <a:schemeClr val="bg1"/>
                </a:solidFill>
              </a:rPr>
              <a:t>1201 </a:t>
            </a:r>
            <a:r>
              <a:rPr lang="en-US" altLang="ko-KR" dirty="0" err="1">
                <a:solidFill>
                  <a:schemeClr val="bg1"/>
                </a:solidFill>
              </a:rPr>
              <a:t>Kun</a:t>
            </a:r>
            <a:r>
              <a:rPr lang="en-US" altLang="ko-KR" dirty="0">
                <a:solidFill>
                  <a:schemeClr val="bg1"/>
                </a:solidFill>
              </a:rPr>
              <a:t>-Woo Kim </a:t>
            </a:r>
          </a:p>
          <a:p>
            <a:r>
              <a:rPr lang="en-US" altLang="ko-KR" dirty="0">
                <a:solidFill>
                  <a:schemeClr val="bg1"/>
                </a:solidFill>
              </a:rPr>
              <a:t>1514 </a:t>
            </a:r>
            <a:r>
              <a:rPr lang="en-US" altLang="ko-KR" dirty="0" err="1">
                <a:solidFill>
                  <a:schemeClr val="bg1"/>
                </a:solidFill>
              </a:rPr>
              <a:t>Deuk</a:t>
            </a:r>
            <a:r>
              <a:rPr lang="en-US" altLang="ko-KR" dirty="0">
                <a:solidFill>
                  <a:schemeClr val="bg1"/>
                </a:solidFill>
              </a:rPr>
              <a:t>-Hwan Cho</a:t>
            </a:r>
            <a:endParaRPr lang="ko-KR" altLang="en-US" dirty="0">
              <a:solidFill>
                <a:schemeClr val="bg1"/>
              </a:solidFill>
            </a:endParaRPr>
          </a:p>
        </p:txBody>
      </p:sp>
    </p:spTree>
    <p:extLst>
      <p:ext uri="{BB962C8B-B14F-4D97-AF65-F5344CB8AC3E}">
        <p14:creationId xmlns:p14="http://schemas.microsoft.com/office/powerpoint/2010/main" val="3976506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제목 1">
            <a:extLst>
              <a:ext uri="{FF2B5EF4-FFF2-40B4-BE49-F238E27FC236}">
                <a16:creationId xmlns:a16="http://schemas.microsoft.com/office/drawing/2014/main" id="{5CE87585-B399-4745-9127-FD65C66F832E}"/>
              </a:ext>
            </a:extLst>
          </p:cNvPr>
          <p:cNvSpPr>
            <a:spLocks noGrp="1"/>
          </p:cNvSpPr>
          <p:nvPr>
            <p:ph type="title"/>
          </p:nvPr>
        </p:nvSpPr>
        <p:spPr>
          <a:xfrm>
            <a:off x="888631" y="4760132"/>
            <a:ext cx="3947420" cy="1777829"/>
          </a:xfrm>
        </p:spPr>
        <p:txBody>
          <a:bodyPr>
            <a:normAutofit/>
          </a:bodyPr>
          <a:lstStyle/>
          <a:p>
            <a:r>
              <a:rPr lang="en-US" altLang="ko-KR" sz="4000"/>
              <a:t>ALMOST IMPOSSIBLE TO HACK DIRECTLY</a:t>
            </a:r>
            <a:endParaRPr lang="ko-KR" altLang="en-US" sz="4000"/>
          </a:p>
        </p:txBody>
      </p:sp>
      <p:sp>
        <p:nvSpPr>
          <p:cNvPr id="33" name="Freeform: Shape 32">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그림 4" descr="옅은이(가) 표시된 사진&#10;&#10;자동 생성된 설명">
            <a:extLst>
              <a:ext uri="{FF2B5EF4-FFF2-40B4-BE49-F238E27FC236}">
                <a16:creationId xmlns:a16="http://schemas.microsoft.com/office/drawing/2014/main" id="{151948EB-29B1-466D-9E0E-DBED14411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56" y="671951"/>
            <a:ext cx="9462281" cy="3359108"/>
          </a:xfrm>
          <a:prstGeom prst="rect">
            <a:avLst/>
          </a:prstGeom>
        </p:spPr>
      </p:pic>
      <p:sp>
        <p:nvSpPr>
          <p:cNvPr id="3" name="내용 개체 틀 2">
            <a:extLst>
              <a:ext uri="{FF2B5EF4-FFF2-40B4-BE49-F238E27FC236}">
                <a16:creationId xmlns:a16="http://schemas.microsoft.com/office/drawing/2014/main" id="{04C38B24-E984-4A0D-9421-6F48FFE38FE6}"/>
              </a:ext>
            </a:extLst>
          </p:cNvPr>
          <p:cNvSpPr>
            <a:spLocks noGrp="1"/>
          </p:cNvSpPr>
          <p:nvPr>
            <p:ph idx="1"/>
          </p:nvPr>
        </p:nvSpPr>
        <p:spPr>
          <a:xfrm>
            <a:off x="5118447" y="4767660"/>
            <a:ext cx="6281873" cy="1770300"/>
          </a:xfrm>
        </p:spPr>
        <p:txBody>
          <a:bodyPr anchor="ctr">
            <a:normAutofit/>
          </a:bodyPr>
          <a:lstStyle/>
          <a:p>
            <a:pPr marL="0" indent="0">
              <a:buNone/>
            </a:pPr>
            <a:r>
              <a:rPr lang="en-US" altLang="ko-KR" sz="1800" dirty="0"/>
              <a:t>The only way to collapse this system is ‘51% ATTACK’</a:t>
            </a:r>
          </a:p>
          <a:p>
            <a:pPr marL="0" indent="0">
              <a:buNone/>
            </a:pPr>
            <a:r>
              <a:rPr lang="en-US" altLang="ko-KR" sz="1800" dirty="0"/>
              <a:t>-&gt; which is only possible at small size block chain</a:t>
            </a:r>
          </a:p>
          <a:p>
            <a:pPr marL="0" indent="0">
              <a:buNone/>
            </a:pPr>
            <a:r>
              <a:rPr lang="en-US" altLang="ko-KR" sz="1800" dirty="0"/>
              <a:t>Usually hacked by indirective way</a:t>
            </a:r>
          </a:p>
        </p:txBody>
      </p:sp>
    </p:spTree>
    <p:extLst>
      <p:ext uri="{BB962C8B-B14F-4D97-AF65-F5344CB8AC3E}">
        <p14:creationId xmlns:p14="http://schemas.microsoft.com/office/powerpoint/2010/main" val="287573607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Isosceles Triangle 12">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제목 1">
            <a:extLst>
              <a:ext uri="{FF2B5EF4-FFF2-40B4-BE49-F238E27FC236}">
                <a16:creationId xmlns:a16="http://schemas.microsoft.com/office/drawing/2014/main" id="{63E33275-840E-4858-BB72-2D279CC445AA}"/>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latinLnBrk="0"/>
            <a:r>
              <a:rPr lang="en-US" altLang="ko-KR" sz="3600" kern="1200">
                <a:solidFill>
                  <a:srgbClr val="080808"/>
                </a:solidFill>
                <a:latin typeface="+mj-lt"/>
                <a:ea typeface="+mj-ea"/>
                <a:cs typeface="+mj-cs"/>
              </a:rPr>
              <a:t>Every vulnerabilities comes from blockchain’s characteristic	</a:t>
            </a:r>
          </a:p>
        </p:txBody>
      </p:sp>
      <p:sp>
        <p:nvSpPr>
          <p:cNvPr id="23" name="Rectangle 22">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38034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F8C883F-94CB-4452-8306-C56C227A4254}"/>
              </a:ext>
            </a:extLst>
          </p:cNvPr>
          <p:cNvSpPr>
            <a:spLocks noGrp="1"/>
          </p:cNvSpPr>
          <p:nvPr>
            <p:ph type="title"/>
          </p:nvPr>
        </p:nvSpPr>
        <p:spPr>
          <a:xfrm>
            <a:off x="838200" y="452210"/>
            <a:ext cx="10515600" cy="1325563"/>
          </a:xfrm>
        </p:spPr>
        <p:txBody>
          <a:bodyPr/>
          <a:lstStyle/>
          <a:p>
            <a:r>
              <a:rPr lang="en-US" altLang="ko-KR" dirty="0"/>
              <a:t>1. NO one can change the decision in block chain</a:t>
            </a:r>
            <a:endParaRPr lang="ko-KR" altLang="en-US" dirty="0"/>
          </a:p>
        </p:txBody>
      </p:sp>
      <p:sp>
        <p:nvSpPr>
          <p:cNvPr id="4" name="순서도: 처리 3">
            <a:extLst>
              <a:ext uri="{FF2B5EF4-FFF2-40B4-BE49-F238E27FC236}">
                <a16:creationId xmlns:a16="http://schemas.microsoft.com/office/drawing/2014/main" id="{1C895462-DAF5-42EC-BF22-7D8F0D840328}"/>
              </a:ext>
            </a:extLst>
          </p:cNvPr>
          <p:cNvSpPr/>
          <p:nvPr/>
        </p:nvSpPr>
        <p:spPr>
          <a:xfrm>
            <a:off x="1097280" y="2832100"/>
            <a:ext cx="4287520" cy="2286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Hacker can’t distract your action</a:t>
            </a:r>
            <a:endParaRPr lang="ko-KR" altLang="en-US" dirty="0"/>
          </a:p>
        </p:txBody>
      </p:sp>
      <p:sp>
        <p:nvSpPr>
          <p:cNvPr id="5" name="순서도: 처리 4">
            <a:extLst>
              <a:ext uri="{FF2B5EF4-FFF2-40B4-BE49-F238E27FC236}">
                <a16:creationId xmlns:a16="http://schemas.microsoft.com/office/drawing/2014/main" id="{B3AEC718-5487-4054-8B93-2E4E67C8B489}"/>
              </a:ext>
            </a:extLst>
          </p:cNvPr>
          <p:cNvSpPr/>
          <p:nvPr/>
        </p:nvSpPr>
        <p:spPr>
          <a:xfrm>
            <a:off x="6302943" y="2832100"/>
            <a:ext cx="4287520" cy="228600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dirty="0"/>
              <a:t>If user forget or make a mistake</a:t>
            </a:r>
          </a:p>
          <a:p>
            <a:pPr algn="ctr"/>
            <a:r>
              <a:rPr lang="en-US" altLang="ko-KR" dirty="0"/>
              <a:t>It can be a big damage</a:t>
            </a:r>
            <a:endParaRPr lang="ko-KR" altLang="en-US" dirty="0"/>
          </a:p>
        </p:txBody>
      </p:sp>
    </p:spTree>
    <p:extLst>
      <p:ext uri="{BB962C8B-B14F-4D97-AF65-F5344CB8AC3E}">
        <p14:creationId xmlns:p14="http://schemas.microsoft.com/office/powerpoint/2010/main" val="1922708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C2FD30C3-F03B-4004-B5A6-03AD58DC1F2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latinLnBrk="0"/>
            <a:r>
              <a:rPr lang="en-US" altLang="ko-KR" sz="4200">
                <a:solidFill>
                  <a:srgbClr val="FFFFFF"/>
                </a:solidFill>
              </a:rPr>
              <a:t>2. Smart contract HACKING of blockchain</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그림 6">
            <a:extLst>
              <a:ext uri="{FF2B5EF4-FFF2-40B4-BE49-F238E27FC236}">
                <a16:creationId xmlns:a16="http://schemas.microsoft.com/office/drawing/2014/main" id="{515B6D4B-2706-481B-98F3-87063D6D1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67" y="2788861"/>
            <a:ext cx="5455917" cy="3273550"/>
          </a:xfrm>
          <a:prstGeom prst="rect">
            <a:avLst/>
          </a:prstGeom>
        </p:spPr>
      </p:pic>
      <p:cxnSp>
        <p:nvCxnSpPr>
          <p:cNvPr id="17" name="Straight Connector 1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B3EF5C9-2BEF-41DA-9C7B-173430B26C7F}"/>
              </a:ext>
            </a:extLst>
          </p:cNvPr>
          <p:cNvSpPr txBox="1"/>
          <p:nvPr/>
        </p:nvSpPr>
        <p:spPr>
          <a:xfrm>
            <a:off x="2032000" y="6231949"/>
            <a:ext cx="1372492" cy="369332"/>
          </a:xfrm>
          <a:prstGeom prst="rect">
            <a:avLst/>
          </a:prstGeom>
          <a:noFill/>
        </p:spPr>
        <p:txBody>
          <a:bodyPr wrap="none" rtlCol="0">
            <a:spAutoFit/>
          </a:bodyPr>
          <a:lstStyle/>
          <a:p>
            <a:r>
              <a:rPr lang="en-US" altLang="ko-KR" dirty="0"/>
              <a:t>Block chain</a:t>
            </a:r>
            <a:endParaRPr lang="ko-KR" altLang="en-US" dirty="0"/>
          </a:p>
        </p:txBody>
      </p:sp>
      <p:sp>
        <p:nvSpPr>
          <p:cNvPr id="19" name="TextBox 18">
            <a:extLst>
              <a:ext uri="{FF2B5EF4-FFF2-40B4-BE49-F238E27FC236}">
                <a16:creationId xmlns:a16="http://schemas.microsoft.com/office/drawing/2014/main" id="{EE20A8E6-8055-4DE7-A4D1-3C50B207D940}"/>
              </a:ext>
            </a:extLst>
          </p:cNvPr>
          <p:cNvSpPr txBox="1"/>
          <p:nvPr/>
        </p:nvSpPr>
        <p:spPr>
          <a:xfrm>
            <a:off x="8051358" y="6264994"/>
            <a:ext cx="1737912" cy="369332"/>
          </a:xfrm>
          <a:prstGeom prst="rect">
            <a:avLst/>
          </a:prstGeom>
          <a:noFill/>
        </p:spPr>
        <p:txBody>
          <a:bodyPr wrap="none" rtlCol="0">
            <a:spAutoFit/>
          </a:bodyPr>
          <a:lstStyle/>
          <a:p>
            <a:r>
              <a:rPr lang="en-US" altLang="ko-KR" dirty="0"/>
              <a:t>TRANSACTION</a:t>
            </a:r>
            <a:endParaRPr lang="ko-KR" altLang="en-US" dirty="0"/>
          </a:p>
        </p:txBody>
      </p:sp>
      <p:pic>
        <p:nvPicPr>
          <p:cNvPr id="3074" name="Picture 2" descr="BUY AND SELL 이미지 검색결과&quot;">
            <a:extLst>
              <a:ext uri="{FF2B5EF4-FFF2-40B4-BE49-F238E27FC236}">
                <a16:creationId xmlns:a16="http://schemas.microsoft.com/office/drawing/2014/main" id="{DB0DE449-D33F-4768-A1CD-B853CB2FC3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117" y="2711136"/>
            <a:ext cx="51435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268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내용 개체 틀 4" descr="그리기이(가) 표시된 사진&#10;&#10;자동 생성된 설명">
            <a:extLst>
              <a:ext uri="{FF2B5EF4-FFF2-40B4-BE49-F238E27FC236}">
                <a16:creationId xmlns:a16="http://schemas.microsoft.com/office/drawing/2014/main" id="{69F3B3C3-A49B-44F7-86D1-C3FD122058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8277" y="643538"/>
            <a:ext cx="5416546" cy="3618586"/>
          </a:xfrm>
          <a:prstGeom prst="rect">
            <a:avLst/>
          </a:prstGeom>
        </p:spPr>
      </p:pic>
      <p:sp>
        <p:nvSpPr>
          <p:cNvPr id="2" name="제목 1">
            <a:extLst>
              <a:ext uri="{FF2B5EF4-FFF2-40B4-BE49-F238E27FC236}">
                <a16:creationId xmlns:a16="http://schemas.microsoft.com/office/drawing/2014/main" id="{B02E2EA3-AF39-470D-9D1F-FB1F3288F9A9}"/>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altLang="ko-KR">
                <a:solidFill>
                  <a:srgbClr val="FFFFFF"/>
                </a:solidFill>
              </a:rPr>
              <a:t>Smart Cast</a:t>
            </a:r>
          </a:p>
        </p:txBody>
      </p:sp>
      <p:sp>
        <p:nvSpPr>
          <p:cNvPr id="3" name="직사각형 2">
            <a:extLst>
              <a:ext uri="{FF2B5EF4-FFF2-40B4-BE49-F238E27FC236}">
                <a16:creationId xmlns:a16="http://schemas.microsoft.com/office/drawing/2014/main" id="{C57C5447-B4FF-45CC-B176-CAB35D89F065}"/>
              </a:ext>
            </a:extLst>
          </p:cNvPr>
          <p:cNvSpPr/>
          <p:nvPr/>
        </p:nvSpPr>
        <p:spPr>
          <a:xfrm>
            <a:off x="667658" y="4752920"/>
            <a:ext cx="12090400" cy="1477328"/>
          </a:xfrm>
          <a:prstGeom prst="rect">
            <a:avLst/>
          </a:prstGeom>
        </p:spPr>
        <p:txBody>
          <a:bodyPr wrap="square">
            <a:spAutoFit/>
          </a:bodyPr>
          <a:lstStyle/>
          <a:p>
            <a:r>
              <a:rPr lang="en-US" altLang="ko-KR" sz="3000" dirty="0">
                <a:latin typeface="Arial" panose="020B0604020202020204" pitchFamily="34" charset="0"/>
              </a:rPr>
              <a:t>Ethereum is an open source, public, </a:t>
            </a:r>
            <a:r>
              <a:rPr lang="en-US" altLang="ko-KR" sz="3000" dirty="0" err="1">
                <a:latin typeface="Arial" panose="020B0604020202020204" pitchFamily="34" charset="0"/>
                <a:hlinkClick r:id="rId3" tooltip="Blockchain (database)">
                  <a:extLst>
                    <a:ext uri="{A12FA001-AC4F-418D-AE19-62706E023703}">
                      <ahyp:hlinkClr xmlns:ahyp="http://schemas.microsoft.com/office/drawing/2018/hyperlinkcolor" val="tx"/>
                    </a:ext>
                  </a:extLst>
                </a:hlinkClick>
              </a:rPr>
              <a:t>blockchan</a:t>
            </a:r>
            <a:r>
              <a:rPr lang="en-US" altLang="ko-KR" sz="3000" dirty="0">
                <a:latin typeface="Arial" panose="020B0604020202020204" pitchFamily="34" charset="0"/>
              </a:rPr>
              <a:t>-based distributed computing platform and operating system featuring smart contract (scripting) functionality.</a:t>
            </a:r>
            <a:endParaRPr lang="ko-KR" altLang="en-US" sz="3000" dirty="0"/>
          </a:p>
        </p:txBody>
      </p:sp>
    </p:spTree>
    <p:extLst>
      <p:ext uri="{BB962C8B-B14F-4D97-AF65-F5344CB8AC3E}">
        <p14:creationId xmlns:p14="http://schemas.microsoft.com/office/powerpoint/2010/main" val="883996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87192A8E-2DCE-4CCF-AC9F-C023A14BA2A0}"/>
              </a:ext>
            </a:extLst>
          </p:cNvPr>
          <p:cNvSpPr>
            <a:spLocks noGrp="1"/>
          </p:cNvSpPr>
          <p:nvPr>
            <p:ph idx="1"/>
          </p:nvPr>
        </p:nvSpPr>
        <p:spPr>
          <a:xfrm>
            <a:off x="838200" y="2202997"/>
            <a:ext cx="10515600" cy="4351338"/>
          </a:xfrm>
        </p:spPr>
        <p:txBody>
          <a:bodyPr>
            <a:normAutofit/>
          </a:bodyPr>
          <a:lstStyle/>
          <a:p>
            <a:pPr marL="0" indent="0">
              <a:buNone/>
            </a:pPr>
            <a:r>
              <a:rPr lang="en-US" altLang="ko-KR" sz="2400" dirty="0"/>
              <a:t>In 2016 a decentralized autonomous organization called The DAO, a set of smart contracts developed on the platform, raised a record US$150 million in a </a:t>
            </a:r>
            <a:r>
              <a:rPr lang="en-US" altLang="ko-KR" sz="2400" dirty="0" err="1"/>
              <a:t>crowdsale</a:t>
            </a:r>
            <a:r>
              <a:rPr lang="en-US" altLang="ko-KR" sz="2400" dirty="0"/>
              <a:t> to fund the project. The DAO was exploited in June when US$50 million in ether were taken by an unknown hacker. The event sparked a debate in the crypto-community about whether Ethereum should perform a contentious "hard fork" to </a:t>
            </a:r>
            <a:r>
              <a:rPr lang="en-US" altLang="ko-KR" sz="2400" dirty="0" err="1"/>
              <a:t>reappropriate</a:t>
            </a:r>
            <a:r>
              <a:rPr lang="en-US" altLang="ko-KR" sz="2400" dirty="0"/>
              <a:t> the affected funds. As a result of the dispute, the network split in two. Ethereum (the subject of this article) continued on the forked blockchain, while Ethereum Classic continued on the original blockchain. The hard fork created a rivalry between the two networks.</a:t>
            </a:r>
            <a:endParaRPr lang="ko-KR" altLang="en-US" sz="2400" dirty="0"/>
          </a:p>
        </p:txBody>
      </p:sp>
      <p:sp>
        <p:nvSpPr>
          <p:cNvPr id="10" name="TextBox 9">
            <a:extLst>
              <a:ext uri="{FF2B5EF4-FFF2-40B4-BE49-F238E27FC236}">
                <a16:creationId xmlns:a16="http://schemas.microsoft.com/office/drawing/2014/main" id="{E56D5F8D-C91F-4D3C-B8D9-9A90E5F6B489}"/>
              </a:ext>
            </a:extLst>
          </p:cNvPr>
          <p:cNvSpPr txBox="1"/>
          <p:nvPr/>
        </p:nvSpPr>
        <p:spPr>
          <a:xfrm>
            <a:off x="4107543" y="681037"/>
            <a:ext cx="3353419" cy="861774"/>
          </a:xfrm>
          <a:prstGeom prst="rect">
            <a:avLst/>
          </a:prstGeom>
          <a:noFill/>
        </p:spPr>
        <p:txBody>
          <a:bodyPr wrap="none" rtlCol="0">
            <a:spAutoFit/>
          </a:bodyPr>
          <a:lstStyle/>
          <a:p>
            <a:r>
              <a:rPr lang="en-US" altLang="ko-KR" sz="5000" dirty="0"/>
              <a:t>DAO event</a:t>
            </a:r>
            <a:endParaRPr lang="ko-KR" altLang="en-US" sz="5000" dirty="0"/>
          </a:p>
        </p:txBody>
      </p:sp>
    </p:spTree>
    <p:extLst>
      <p:ext uri="{BB962C8B-B14F-4D97-AF65-F5344CB8AC3E}">
        <p14:creationId xmlns:p14="http://schemas.microsoft.com/office/powerpoint/2010/main" val="2866436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말풍선: 모서리가 둥근 사각형 4">
            <a:extLst>
              <a:ext uri="{FF2B5EF4-FFF2-40B4-BE49-F238E27FC236}">
                <a16:creationId xmlns:a16="http://schemas.microsoft.com/office/drawing/2014/main" id="{6D1F442A-BF98-4A92-9F72-C10EFE255614}"/>
              </a:ext>
            </a:extLst>
          </p:cNvPr>
          <p:cNvSpPr/>
          <p:nvPr/>
        </p:nvSpPr>
        <p:spPr>
          <a:xfrm>
            <a:off x="2761448" y="4775200"/>
            <a:ext cx="6208381" cy="1439262"/>
          </a:xfrm>
          <a:prstGeom prst="wedgeRoundRectCallout">
            <a:avLst>
              <a:gd name="adj1" fmla="val 48367"/>
              <a:gd name="adj2" fmla="val -7868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pic>
        <p:nvPicPr>
          <p:cNvPr id="6" name="그림 5" descr="남자, 사람, 넥타이, 착용이(가) 표시된 사진&#10;&#10;자동 생성된 설명">
            <a:extLst>
              <a:ext uri="{FF2B5EF4-FFF2-40B4-BE49-F238E27FC236}">
                <a16:creationId xmlns:a16="http://schemas.microsoft.com/office/drawing/2014/main" id="{52DD597A-1684-415F-AF46-1AA0ACD36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1448" y="643538"/>
            <a:ext cx="6670204" cy="3618586"/>
          </a:xfrm>
          <a:prstGeom prst="rect">
            <a:avLst/>
          </a:prstGeom>
        </p:spPr>
      </p:pic>
      <p:sp>
        <p:nvSpPr>
          <p:cNvPr id="4" name="제목 1">
            <a:extLst>
              <a:ext uri="{FF2B5EF4-FFF2-40B4-BE49-F238E27FC236}">
                <a16:creationId xmlns:a16="http://schemas.microsoft.com/office/drawing/2014/main" id="{EFBB73F4-48E8-42FD-837A-1F0D5B01D5C5}"/>
              </a:ext>
            </a:extLst>
          </p:cNvPr>
          <p:cNvSpPr txBox="1">
            <a:spLocks/>
          </p:cNvSpPr>
          <p:nvPr/>
        </p:nvSpPr>
        <p:spPr>
          <a:xfrm>
            <a:off x="1066800" y="2444266"/>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i="0" kern="1200" spc="-50" baseline="0">
                <a:solidFill>
                  <a:schemeClr val="tx1">
                    <a:lumMod val="75000"/>
                    <a:lumOff val="25000"/>
                  </a:schemeClr>
                </a:solidFill>
                <a:latin typeface="+mj-lt"/>
                <a:ea typeface="+mj-ea"/>
                <a:cs typeface="+mj-cs"/>
              </a:defRPr>
            </a:lvl1pPr>
          </a:lstStyle>
          <a:p>
            <a:endParaRPr lang="ko-KR" altLang="en-US" dirty="0"/>
          </a:p>
        </p:txBody>
      </p:sp>
      <p:sp>
        <p:nvSpPr>
          <p:cNvPr id="3" name="TextBox 2">
            <a:extLst>
              <a:ext uri="{FF2B5EF4-FFF2-40B4-BE49-F238E27FC236}">
                <a16:creationId xmlns:a16="http://schemas.microsoft.com/office/drawing/2014/main" id="{74F492DD-EC18-4B84-8E62-16C422910887}"/>
              </a:ext>
            </a:extLst>
          </p:cNvPr>
          <p:cNvSpPr txBox="1"/>
          <p:nvPr/>
        </p:nvSpPr>
        <p:spPr>
          <a:xfrm>
            <a:off x="3342019" y="4987865"/>
            <a:ext cx="5255221" cy="707886"/>
          </a:xfrm>
          <a:prstGeom prst="rect">
            <a:avLst/>
          </a:prstGeom>
          <a:noFill/>
        </p:spPr>
        <p:txBody>
          <a:bodyPr wrap="none" rtlCol="0">
            <a:spAutoFit/>
          </a:bodyPr>
          <a:lstStyle/>
          <a:p>
            <a:r>
              <a:rPr lang="en-US" altLang="ko-KR" sz="4000" dirty="0"/>
              <a:t>You should be careful</a:t>
            </a:r>
            <a:endParaRPr lang="ko-KR" altLang="en-US" sz="4000" dirty="0"/>
          </a:p>
        </p:txBody>
      </p:sp>
    </p:spTree>
    <p:extLst>
      <p:ext uri="{BB962C8B-B14F-4D97-AF65-F5344CB8AC3E}">
        <p14:creationId xmlns:p14="http://schemas.microsoft.com/office/powerpoint/2010/main" val="231702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E76244-1313-40A3-B001-5F9F3D1B4B1A}"/>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CB8A9B7F-106E-412F-B5EE-17CB9BC7F075}"/>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1059270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DAD0E982-F7BA-414F-BCE0-B5A185125835}"/>
              </a:ext>
            </a:extLst>
          </p:cNvPr>
          <p:cNvSpPr/>
          <p:nvPr/>
        </p:nvSpPr>
        <p:spPr>
          <a:xfrm>
            <a:off x="1028303" y="674078"/>
            <a:ext cx="2297680" cy="923330"/>
          </a:xfrm>
          <a:prstGeom prst="rect">
            <a:avLst/>
          </a:prstGeom>
          <a:noFill/>
        </p:spPr>
        <p:txBody>
          <a:bodyPr wrap="none" lIns="91440" tIns="45720" rIns="91440" bIns="45720">
            <a:spAutoFit/>
          </a:bodyPr>
          <a:lstStyle/>
          <a:p>
            <a:pPr algn="ctr"/>
            <a:r>
              <a:rPr lang="en-US" altLang="ko-KR" sz="5400" b="0" cap="none" spc="0" dirty="0" err="1">
                <a:ln w="0"/>
                <a:solidFill>
                  <a:schemeClr val="accent1"/>
                </a:solidFill>
                <a:effectLst>
                  <a:outerShdw blurRad="38100" dist="25400" dir="5400000" algn="ctr" rotWithShape="0">
                    <a:srgbClr val="6E747A">
                      <a:alpha val="43000"/>
                    </a:srgbClr>
                  </a:outerShdw>
                </a:effectLst>
              </a:rPr>
              <a:t>Sourse</a:t>
            </a:r>
            <a:endParaRPr lang="en-US" altLang="ko-KR" sz="5400" b="0" cap="none" spc="0" dirty="0">
              <a:ln w="0"/>
              <a:solidFill>
                <a:schemeClr val="accent1"/>
              </a:solidFill>
              <a:effectLst>
                <a:outerShdw blurRad="38100" dist="25400" dir="5400000" algn="ctr" rotWithShape="0">
                  <a:srgbClr val="6E747A">
                    <a:alpha val="43000"/>
                  </a:srgbClr>
                </a:outerShdw>
              </a:effectLst>
            </a:endParaRPr>
          </a:p>
        </p:txBody>
      </p:sp>
      <p:sp>
        <p:nvSpPr>
          <p:cNvPr id="9" name="직사각형 8">
            <a:extLst>
              <a:ext uri="{FF2B5EF4-FFF2-40B4-BE49-F238E27FC236}">
                <a16:creationId xmlns:a16="http://schemas.microsoft.com/office/drawing/2014/main" id="{E2CA5FD7-0648-4256-BF91-05562963C103}"/>
              </a:ext>
            </a:extLst>
          </p:cNvPr>
          <p:cNvSpPr/>
          <p:nvPr/>
        </p:nvSpPr>
        <p:spPr>
          <a:xfrm>
            <a:off x="812799" y="2013484"/>
            <a:ext cx="9985829" cy="1637243"/>
          </a:xfrm>
          <a:prstGeom prst="rect">
            <a:avLst/>
          </a:prstGeom>
        </p:spPr>
        <p:txBody>
          <a:bodyPr wrap="square">
            <a:spAutoFit/>
          </a:bodyPr>
          <a:lstStyle/>
          <a:p>
            <a:pPr algn="just">
              <a:lnSpc>
                <a:spcPct val="107000"/>
              </a:lnSpc>
              <a:spcAft>
                <a:spcPts val="800"/>
              </a:spcAft>
            </a:pPr>
            <a:r>
              <a:rPr lang="en-US" altLang="ko-KR" sz="3000" kern="100" dirty="0">
                <a:latin typeface="맑은 고딕" panose="020B0503020000020004" pitchFamily="50" charset="-127"/>
                <a:cs typeface="Times New Roman" panose="02020603050405020304" pitchFamily="18" charset="0"/>
              </a:rPr>
              <a:t>https://www.investopedia.com/terms/b/blockchain.asp#what-is-blockchain</a:t>
            </a:r>
            <a:endParaRPr lang="ko-KR" altLang="ko-KR" sz="3000" kern="100" dirty="0">
              <a:latin typeface="맑은 고딕" panose="020B0503020000020004" pitchFamily="50" charset="-127"/>
              <a:cs typeface="Times New Roman" panose="02020603050405020304" pitchFamily="18" charset="0"/>
            </a:endParaRPr>
          </a:p>
          <a:p>
            <a:pPr algn="just">
              <a:lnSpc>
                <a:spcPct val="107000"/>
              </a:lnSpc>
              <a:spcAft>
                <a:spcPts val="800"/>
              </a:spcAft>
            </a:pPr>
            <a:r>
              <a:rPr lang="en-US" altLang="ko-KR" sz="3000" kern="100" dirty="0">
                <a:latin typeface="맑은 고딕" panose="020B0503020000020004" pitchFamily="50" charset="-127"/>
                <a:cs typeface="Times New Roman" panose="02020603050405020304" pitchFamily="18" charset="0"/>
              </a:rPr>
              <a:t>https://en.wikipedia.org/wiki/Ethereum</a:t>
            </a:r>
            <a:endParaRPr lang="ko-KR" altLang="ko-KR" sz="3000" kern="100" dirty="0">
              <a:latin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4166535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0" name="내용 개체 틀 2">
            <a:extLst>
              <a:ext uri="{FF2B5EF4-FFF2-40B4-BE49-F238E27FC236}">
                <a16:creationId xmlns:a16="http://schemas.microsoft.com/office/drawing/2014/main" id="{6D9D243E-B476-4E92-A27E-0054DE366248}"/>
              </a:ext>
            </a:extLst>
          </p:cNvPr>
          <p:cNvSpPr>
            <a:spLocks noGrp="1"/>
          </p:cNvSpPr>
          <p:nvPr>
            <p:ph idx="1"/>
          </p:nvPr>
        </p:nvSpPr>
        <p:spPr>
          <a:xfrm>
            <a:off x="643468" y="2638043"/>
            <a:ext cx="3679150" cy="3415623"/>
          </a:xfrm>
        </p:spPr>
        <p:txBody>
          <a:bodyPr>
            <a:normAutofit/>
          </a:bodyPr>
          <a:lstStyle/>
          <a:p>
            <a:pPr marL="514350" indent="-514350">
              <a:buAutoNum type="arabicPeriod"/>
            </a:pPr>
            <a:r>
              <a:rPr lang="en-US" altLang="ko-KR" sz="2000" dirty="0"/>
              <a:t>BLOCK CHAIN?</a:t>
            </a:r>
          </a:p>
          <a:p>
            <a:pPr marL="514350" indent="-514350">
              <a:buAutoNum type="arabicPeriod"/>
            </a:pPr>
            <a:endParaRPr lang="en-US" altLang="ko-KR" sz="2000" dirty="0"/>
          </a:p>
          <a:p>
            <a:pPr marL="514350" indent="-514350">
              <a:buAutoNum type="arabicPeriod"/>
            </a:pPr>
            <a:r>
              <a:rPr lang="en-US" altLang="ko-KR" sz="2000" dirty="0"/>
              <a:t>CRYPTOCURRENCY</a:t>
            </a:r>
          </a:p>
          <a:p>
            <a:pPr marL="514350" indent="-514350">
              <a:buAutoNum type="arabicPeriod"/>
            </a:pPr>
            <a:endParaRPr lang="en-US" altLang="ko-KR" sz="2000" dirty="0"/>
          </a:p>
          <a:p>
            <a:pPr marL="514350" indent="-514350">
              <a:buAutoNum type="arabicPeriod"/>
            </a:pPr>
            <a:r>
              <a:rPr lang="en-US" altLang="ko-KR" sz="2000" dirty="0"/>
              <a:t>ATTACK/VULNERABILITY</a:t>
            </a:r>
          </a:p>
          <a:p>
            <a:pPr marL="514350" indent="-514350">
              <a:buAutoNum type="arabicPeriod"/>
            </a:pPr>
            <a:endParaRPr lang="en-US" altLang="ko-KR" sz="2000" dirty="0"/>
          </a:p>
          <a:p>
            <a:pPr marL="514350" indent="-514350">
              <a:buAutoNum type="arabicPeriod"/>
            </a:pPr>
            <a:r>
              <a:rPr lang="en-US" altLang="ko-KR" sz="2000" dirty="0"/>
              <a:t>POSSIBLE MITIGATIONS </a:t>
            </a:r>
            <a:endParaRPr lang="ko-KR" altLang="en-US" sz="2000" dirty="0"/>
          </a:p>
        </p:txBody>
      </p:sp>
      <p:pic>
        <p:nvPicPr>
          <p:cNvPr id="1028" name="Picture 4" descr="BLOCKCHAIN 이미지 검색결과&quot;">
            <a:extLst>
              <a:ext uri="{FF2B5EF4-FFF2-40B4-BE49-F238E27FC236}">
                <a16:creationId xmlns:a16="http://schemas.microsoft.com/office/drawing/2014/main" id="{680E4B19-03CC-4961-8907-78E1EABE11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989025"/>
            <a:ext cx="6250769" cy="2719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87891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6E85ACA0-34F0-44BD-A2D6-FA76ECA95650}"/>
              </a:ext>
            </a:extLst>
          </p:cNvPr>
          <p:cNvSpPr/>
          <p:nvPr/>
        </p:nvSpPr>
        <p:spPr>
          <a:xfrm>
            <a:off x="4963886" y="1625601"/>
            <a:ext cx="7124853" cy="32366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제목 1">
            <a:extLst>
              <a:ext uri="{FF2B5EF4-FFF2-40B4-BE49-F238E27FC236}">
                <a16:creationId xmlns:a16="http://schemas.microsoft.com/office/drawing/2014/main" id="{5E1FD65A-0BC3-4DA6-BF0E-27FD29799D3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altLang="ko-KR" sz="2800"/>
              <a:t>BLOCK CHAIN?</a:t>
            </a:r>
            <a:endParaRPr lang="ko-KR" altLang="en-US" sz="2800"/>
          </a:p>
        </p:txBody>
      </p:sp>
      <p:graphicFrame>
        <p:nvGraphicFramePr>
          <p:cNvPr id="8" name="다이어그램 7">
            <a:extLst>
              <a:ext uri="{FF2B5EF4-FFF2-40B4-BE49-F238E27FC236}">
                <a16:creationId xmlns:a16="http://schemas.microsoft.com/office/drawing/2014/main" id="{B7A892CE-0EF0-491D-B5E0-B37EEFFC0F6A}"/>
              </a:ext>
            </a:extLst>
          </p:cNvPr>
          <p:cNvGraphicFramePr/>
          <p:nvPr>
            <p:extLst>
              <p:ext uri="{D42A27DB-BD31-4B8C-83A1-F6EECF244321}">
                <p14:modId xmlns:p14="http://schemas.microsoft.com/office/powerpoint/2010/main" val="509733080"/>
              </p:ext>
            </p:extLst>
          </p:nvPr>
        </p:nvGraphicFramePr>
        <p:xfrm>
          <a:off x="643468" y="2638043"/>
          <a:ext cx="3363974" cy="3415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내용 개체 틀 2">
            <a:extLst>
              <a:ext uri="{FF2B5EF4-FFF2-40B4-BE49-F238E27FC236}">
                <a16:creationId xmlns:a16="http://schemas.microsoft.com/office/drawing/2014/main" id="{C9BA2567-D6A7-40AD-8B89-E0A86327C84E}"/>
              </a:ext>
            </a:extLst>
          </p:cNvPr>
          <p:cNvSpPr>
            <a:spLocks noGrp="1"/>
          </p:cNvSpPr>
          <p:nvPr>
            <p:ph idx="1"/>
          </p:nvPr>
        </p:nvSpPr>
        <p:spPr>
          <a:xfrm>
            <a:off x="5067147" y="2230452"/>
            <a:ext cx="7124853" cy="4351338"/>
          </a:xfrm>
        </p:spPr>
        <p:txBody>
          <a:bodyPr/>
          <a:lstStyle/>
          <a:p>
            <a:r>
              <a:rPr lang="en-US" altLang="ko-KR" dirty="0">
                <a:solidFill>
                  <a:schemeClr val="bg1"/>
                </a:solidFill>
              </a:rPr>
              <a:t>When we say the words “block” and “chain” in this context, we are actually talking about digital information (the “block”) stored in a public database (the “chain”).</a:t>
            </a:r>
            <a:endParaRPr lang="ko-KR" altLang="en-US" dirty="0">
              <a:solidFill>
                <a:schemeClr val="bg1"/>
              </a:solidFill>
            </a:endParaRPr>
          </a:p>
        </p:txBody>
      </p:sp>
    </p:spTree>
    <p:extLst>
      <p:ext uri="{BB962C8B-B14F-4D97-AF65-F5344CB8AC3E}">
        <p14:creationId xmlns:p14="http://schemas.microsoft.com/office/powerpoint/2010/main" val="215915685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제목 1">
            <a:extLst>
              <a:ext uri="{FF2B5EF4-FFF2-40B4-BE49-F238E27FC236}">
                <a16:creationId xmlns:a16="http://schemas.microsoft.com/office/drawing/2014/main" id="{19CC45DE-31BB-4BE2-8E95-854E16C4E9C3}"/>
              </a:ext>
            </a:extLst>
          </p:cNvPr>
          <p:cNvSpPr>
            <a:spLocks noGrp="1"/>
          </p:cNvSpPr>
          <p:nvPr>
            <p:ph type="title"/>
          </p:nvPr>
        </p:nvSpPr>
        <p:spPr>
          <a:xfrm>
            <a:off x="863029" y="1012004"/>
            <a:ext cx="3416158" cy="4795408"/>
          </a:xfrm>
        </p:spPr>
        <p:txBody>
          <a:bodyPr>
            <a:normAutofit/>
          </a:bodyPr>
          <a:lstStyle/>
          <a:p>
            <a:r>
              <a:rPr lang="en-US" altLang="ko-KR" sz="3700">
                <a:solidFill>
                  <a:srgbClr val="FFFFFF"/>
                </a:solidFill>
              </a:rPr>
              <a:t>6 KEY FEATURES OF BLOCKCHAIN TECHNOLOGY</a:t>
            </a:r>
            <a:endParaRPr lang="ko-KR" altLang="en-US" sz="3700">
              <a:solidFill>
                <a:srgbClr val="FFFFFF"/>
              </a:solidFill>
            </a:endParaRPr>
          </a:p>
        </p:txBody>
      </p:sp>
      <p:graphicFrame>
        <p:nvGraphicFramePr>
          <p:cNvPr id="27" name="내용 개체 틀 2">
            <a:extLst>
              <a:ext uri="{FF2B5EF4-FFF2-40B4-BE49-F238E27FC236}">
                <a16:creationId xmlns:a16="http://schemas.microsoft.com/office/drawing/2014/main" id="{738C47EE-3FE3-4B53-A6E0-DBE0968B3E13}"/>
              </a:ext>
            </a:extLst>
          </p:cNvPr>
          <p:cNvGraphicFramePr>
            <a:graphicFrameLocks noGrp="1"/>
          </p:cNvGraphicFramePr>
          <p:nvPr>
            <p:ph idx="1"/>
            <p:extLst>
              <p:ext uri="{D42A27DB-BD31-4B8C-83A1-F6EECF244321}">
                <p14:modId xmlns:p14="http://schemas.microsoft.com/office/powerpoint/2010/main" val="378535979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9848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6"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제목 1">
            <a:extLst>
              <a:ext uri="{FF2B5EF4-FFF2-40B4-BE49-F238E27FC236}">
                <a16:creationId xmlns:a16="http://schemas.microsoft.com/office/drawing/2014/main" id="{E5874DFF-9FDA-44A9-B9A8-8AAE4CD92EA0}"/>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latinLnBrk="0"/>
            <a:r>
              <a:rPr lang="en-US" altLang="ko-KR" sz="2800" kern="1200">
                <a:solidFill>
                  <a:schemeClr val="tx1"/>
                </a:solidFill>
                <a:latin typeface="+mj-lt"/>
                <a:ea typeface="+mj-ea"/>
                <a:cs typeface="+mj-cs"/>
              </a:rPr>
              <a:t>Crypto-Currency</a:t>
            </a:r>
          </a:p>
        </p:txBody>
      </p:sp>
      <p:sp>
        <p:nvSpPr>
          <p:cNvPr id="5" name="직사각형 4">
            <a:extLst>
              <a:ext uri="{FF2B5EF4-FFF2-40B4-BE49-F238E27FC236}">
                <a16:creationId xmlns:a16="http://schemas.microsoft.com/office/drawing/2014/main" id="{57FCAFB3-DE84-41B8-8744-84474B6EB0CF}"/>
              </a:ext>
            </a:extLst>
          </p:cNvPr>
          <p:cNvSpPr/>
          <p:nvPr/>
        </p:nvSpPr>
        <p:spPr>
          <a:xfrm>
            <a:off x="643468" y="2638043"/>
            <a:ext cx="3363974" cy="3415623"/>
          </a:xfrm>
          <a:prstGeom prst="rect">
            <a:avLst/>
          </a:prstGeom>
        </p:spPr>
        <p:txBody>
          <a:bodyPr vert="horz" lIns="91440" tIns="45720" rIns="91440" bIns="45720" rtlCol="0">
            <a:normAutofit/>
          </a:bodyPr>
          <a:lstStyle/>
          <a:p>
            <a:pPr indent="-228600" latinLnBrk="0">
              <a:lnSpc>
                <a:spcPct val="90000"/>
              </a:lnSpc>
              <a:spcAft>
                <a:spcPts val="600"/>
              </a:spcAft>
              <a:buFont typeface="Arial" panose="020B0604020202020204" pitchFamily="34" charset="0"/>
              <a:buChar char="•"/>
            </a:pPr>
            <a:r>
              <a:rPr lang="en-US" altLang="ko-KR" sz="2000"/>
              <a:t>A cryptocurrency is a digital asset designed to work as a medium of exchange that uses strong cryptography to secure financial transactions, control the creation of additional units, and verify the transfer of assets.</a:t>
            </a:r>
          </a:p>
        </p:txBody>
      </p:sp>
      <p:pic>
        <p:nvPicPr>
          <p:cNvPr id="2052" name="Picture 4" descr="비트코인에 대한 이미지 검색결과">
            <a:extLst>
              <a:ext uri="{FF2B5EF4-FFF2-40B4-BE49-F238E27FC236}">
                <a16:creationId xmlns:a16="http://schemas.microsoft.com/office/drawing/2014/main" id="{6A913DE7-9B75-4589-949A-C0AE6438D7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2068421"/>
            <a:ext cx="6250769" cy="3750461"/>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36967E20-9E6A-4A37-8A88-0A34FA87704A}"/>
              </a:ext>
            </a:extLst>
          </p:cNvPr>
          <p:cNvSpPr/>
          <p:nvPr/>
        </p:nvSpPr>
        <p:spPr>
          <a:xfrm>
            <a:off x="7364203" y="916214"/>
            <a:ext cx="2117887" cy="707886"/>
          </a:xfrm>
          <a:prstGeom prst="rect">
            <a:avLst/>
          </a:prstGeom>
        </p:spPr>
        <p:txBody>
          <a:bodyPr wrap="none">
            <a:spAutoFit/>
          </a:bodyPr>
          <a:lstStyle/>
          <a:p>
            <a:pPr>
              <a:spcAft>
                <a:spcPts val="600"/>
              </a:spcAft>
            </a:pPr>
            <a:r>
              <a:rPr lang="en-US" altLang="ko-KR" sz="4000" dirty="0">
                <a:solidFill>
                  <a:schemeClr val="bg1"/>
                </a:solidFill>
              </a:rPr>
              <a:t>BITCOIN</a:t>
            </a:r>
            <a:endParaRPr lang="ko-KR" altLang="en-US" sz="4000" dirty="0">
              <a:solidFill>
                <a:schemeClr val="bg1"/>
              </a:solidFill>
            </a:endParaRPr>
          </a:p>
        </p:txBody>
      </p:sp>
    </p:spTree>
    <p:extLst>
      <p:ext uri="{BB962C8B-B14F-4D97-AF65-F5344CB8AC3E}">
        <p14:creationId xmlns:p14="http://schemas.microsoft.com/office/powerpoint/2010/main" val="171429266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C22CB3-B27C-442C-A851-FA220512AAA0}"/>
              </a:ext>
            </a:extLst>
          </p:cNvPr>
          <p:cNvSpPr>
            <a:spLocks noGrp="1"/>
          </p:cNvSpPr>
          <p:nvPr>
            <p:ph type="title"/>
          </p:nvPr>
        </p:nvSpPr>
        <p:spPr/>
        <p:txBody>
          <a:bodyPr>
            <a:normAutofit/>
          </a:bodyPr>
          <a:lstStyle/>
          <a:p>
            <a:r>
              <a:rPr lang="en-US" altLang="ko-KR" sz="4000" dirty="0"/>
              <a:t>How the block chain work to cryptocurrency</a:t>
            </a:r>
            <a:endParaRPr lang="ko-KR" altLang="en-US" sz="4000" dirty="0"/>
          </a:p>
        </p:txBody>
      </p:sp>
      <p:sp>
        <p:nvSpPr>
          <p:cNvPr id="4" name="직사각형 3">
            <a:extLst>
              <a:ext uri="{FF2B5EF4-FFF2-40B4-BE49-F238E27FC236}">
                <a16:creationId xmlns:a16="http://schemas.microsoft.com/office/drawing/2014/main" id="{7A10289B-21D7-4604-AF53-54A7ADC663D2}"/>
              </a:ext>
            </a:extLst>
          </p:cNvPr>
          <p:cNvSpPr/>
          <p:nvPr/>
        </p:nvSpPr>
        <p:spPr>
          <a:xfrm>
            <a:off x="957942" y="2917371"/>
            <a:ext cx="2336800" cy="300445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dirty="0"/>
              <a:t>Date</a:t>
            </a:r>
          </a:p>
          <a:p>
            <a:pPr algn="ctr"/>
            <a:endParaRPr lang="en-US" altLang="ko-KR" dirty="0"/>
          </a:p>
          <a:p>
            <a:pPr algn="ctr"/>
            <a:r>
              <a:rPr lang="en-US" altLang="ko-KR" dirty="0"/>
              <a:t>Time</a:t>
            </a:r>
          </a:p>
          <a:p>
            <a:pPr algn="ctr"/>
            <a:endParaRPr lang="en-US" altLang="ko-KR" dirty="0"/>
          </a:p>
          <a:p>
            <a:pPr algn="ctr"/>
            <a:r>
              <a:rPr lang="en-US" altLang="ko-KR" dirty="0"/>
              <a:t>Dollar</a:t>
            </a:r>
            <a:endParaRPr lang="ko-KR" altLang="en-US" dirty="0"/>
          </a:p>
        </p:txBody>
      </p:sp>
      <p:pic>
        <p:nvPicPr>
          <p:cNvPr id="2050" name="Picture 2" descr="amazon 이미지 검색결과&quot;">
            <a:extLst>
              <a:ext uri="{FF2B5EF4-FFF2-40B4-BE49-F238E27FC236}">
                <a16:creationId xmlns:a16="http://schemas.microsoft.com/office/drawing/2014/main" id="{6BD6E278-D48F-4BD2-AB7E-F0D612A233B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18000" y1="40600" x2="18000" y2="40600"/>
                        <a14:foregroundMark x1="73400" y1="40800" x2="73400" y2="40800"/>
                        <a14:foregroundMark x1="85800" y1="41200" x2="85800" y2="41200"/>
                      </a14:backgroundRemoval>
                    </a14:imgEffect>
                  </a14:imgLayer>
                </a14:imgProps>
              </a:ext>
              <a:ext uri="{28A0092B-C50C-407E-A947-70E740481C1C}">
                <a14:useLocalDpi xmlns:a14="http://schemas.microsoft.com/office/drawing/2010/main" val="0"/>
              </a:ext>
            </a:extLst>
          </a:blip>
          <a:srcRect/>
          <a:stretch>
            <a:fillRect/>
          </a:stretch>
        </p:blipFill>
        <p:spPr bwMode="auto">
          <a:xfrm>
            <a:off x="4901598" y="697124"/>
            <a:ext cx="2816679" cy="2816679"/>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a:extLst>
              <a:ext uri="{FF2B5EF4-FFF2-40B4-BE49-F238E27FC236}">
                <a16:creationId xmlns:a16="http://schemas.microsoft.com/office/drawing/2014/main" id="{7DDA0D09-DD8F-4E1D-BBF4-A7AD20C5B0B3}"/>
              </a:ext>
            </a:extLst>
          </p:cNvPr>
          <p:cNvSpPr/>
          <p:nvPr/>
        </p:nvSpPr>
        <p:spPr>
          <a:xfrm>
            <a:off x="5141537" y="2917371"/>
            <a:ext cx="2336800" cy="300445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dirty="0"/>
              <a:t>Digital signature</a:t>
            </a:r>
          </a:p>
          <a:p>
            <a:pPr algn="ctr"/>
            <a:endParaRPr lang="ko-KR" altLang="en-US" dirty="0"/>
          </a:p>
        </p:txBody>
      </p:sp>
      <p:sp>
        <p:nvSpPr>
          <p:cNvPr id="7" name="직사각형 6">
            <a:extLst>
              <a:ext uri="{FF2B5EF4-FFF2-40B4-BE49-F238E27FC236}">
                <a16:creationId xmlns:a16="http://schemas.microsoft.com/office/drawing/2014/main" id="{82EAF39B-84D1-4274-8707-441DBA2EF751}"/>
              </a:ext>
            </a:extLst>
          </p:cNvPr>
          <p:cNvSpPr/>
          <p:nvPr/>
        </p:nvSpPr>
        <p:spPr>
          <a:xfrm>
            <a:off x="9220200" y="2917371"/>
            <a:ext cx="2336800" cy="300445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dirty="0"/>
              <a:t>Unique codes</a:t>
            </a:r>
            <a:endParaRPr lang="ko-KR" altLang="en-US" dirty="0"/>
          </a:p>
        </p:txBody>
      </p:sp>
    </p:spTree>
    <p:extLst>
      <p:ext uri="{BB962C8B-B14F-4D97-AF65-F5344CB8AC3E}">
        <p14:creationId xmlns:p14="http://schemas.microsoft.com/office/powerpoint/2010/main" val="1415765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8DB69F12-A287-4DA7-BA32-CD0C1770A6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1981" y="952500"/>
            <a:ext cx="9109164" cy="4911805"/>
          </a:xfrm>
          <a:prstGeom prst="rect">
            <a:avLst/>
          </a:prstGeom>
        </p:spPr>
      </p:pic>
      <p:pic>
        <p:nvPicPr>
          <p:cNvPr id="4" name="Picture 2" descr="신용카드에 대한 이미지 검색결과">
            <a:extLst>
              <a:ext uri="{FF2B5EF4-FFF2-40B4-BE49-F238E27FC236}">
                <a16:creationId xmlns:a16="http://schemas.microsoft.com/office/drawing/2014/main" id="{8E8B0FF9-2980-4A0C-B8B7-BB7D4F30B3A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2700" y="1733628"/>
            <a:ext cx="4381500" cy="376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05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64C3EB89-EC0E-44F8-8DEB-4AE9163B1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1981" y="952500"/>
            <a:ext cx="9109164" cy="4911805"/>
          </a:xfrm>
          <a:prstGeom prst="rect">
            <a:avLst/>
          </a:prstGeom>
        </p:spPr>
      </p:pic>
      <p:pic>
        <p:nvPicPr>
          <p:cNvPr id="4" name="Picture 4" descr="비트코인에 대한 이미지 검색결과">
            <a:extLst>
              <a:ext uri="{FF2B5EF4-FFF2-40B4-BE49-F238E27FC236}">
                <a16:creationId xmlns:a16="http://schemas.microsoft.com/office/drawing/2014/main" id="{2B73110E-1F6F-4B7D-BA25-AEB1EE5DA0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363" y="2105498"/>
            <a:ext cx="4051837" cy="2697803"/>
          </a:xfrm>
          <a:prstGeom prst="rect">
            <a:avLst/>
          </a:prstGeom>
          <a:noFill/>
          <a:extLst>
            <a:ext uri="{909E8E84-426E-40DD-AFC4-6F175D3DCCD1}">
              <a14:hiddenFill xmlns:a14="http://schemas.microsoft.com/office/drawing/2010/main">
                <a:solidFill>
                  <a:srgbClr val="FFFFFF"/>
                </a:solidFill>
              </a14:hiddenFill>
            </a:ext>
          </a:extLst>
        </p:spPr>
      </p:pic>
      <p:sp>
        <p:nvSpPr>
          <p:cNvPr id="6" name="&quot;허용 안 됨&quot; 기호 5">
            <a:extLst>
              <a:ext uri="{FF2B5EF4-FFF2-40B4-BE49-F238E27FC236}">
                <a16:creationId xmlns:a16="http://schemas.microsoft.com/office/drawing/2014/main" id="{6B3FCE18-EDF2-46F5-B886-626C4507D103}"/>
              </a:ext>
            </a:extLst>
          </p:cNvPr>
          <p:cNvSpPr/>
          <p:nvPr/>
        </p:nvSpPr>
        <p:spPr>
          <a:xfrm>
            <a:off x="6221907" y="2371225"/>
            <a:ext cx="4189312" cy="349308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Tree>
    <p:extLst>
      <p:ext uri="{BB962C8B-B14F-4D97-AF65-F5344CB8AC3E}">
        <p14:creationId xmlns:p14="http://schemas.microsoft.com/office/powerpoint/2010/main" val="288160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F09B1E-6163-4BB7-861B-B7E52E975750}"/>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E99260FF-FD0E-4E78-8AD7-F7F67B66ADBB}"/>
              </a:ext>
            </a:extLst>
          </p:cNvPr>
          <p:cNvSpPr>
            <a:spLocks noGrp="1"/>
          </p:cNvSpPr>
          <p:nvPr>
            <p:ph idx="1"/>
          </p:nvPr>
        </p:nvSpPr>
        <p:spPr/>
        <p:txBody>
          <a:bodyPr/>
          <a:lstStyle/>
          <a:p>
            <a:endParaRPr lang="ko-KR" altLang="en-US" dirty="0"/>
          </a:p>
        </p:txBody>
      </p:sp>
      <p:pic>
        <p:nvPicPr>
          <p:cNvPr id="4" name="그림 3">
            <a:extLst>
              <a:ext uri="{FF2B5EF4-FFF2-40B4-BE49-F238E27FC236}">
                <a16:creationId xmlns:a16="http://schemas.microsoft.com/office/drawing/2014/main" id="{D8CB5675-FCEA-4A97-9DCC-F6C8743C4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1981" y="952500"/>
            <a:ext cx="9109164" cy="4911805"/>
          </a:xfrm>
          <a:prstGeom prst="rect">
            <a:avLst/>
          </a:prstGeom>
        </p:spPr>
      </p:pic>
      <p:pic>
        <p:nvPicPr>
          <p:cNvPr id="5" name="Picture 4" descr="비트코인에 대한 이미지 검색결과">
            <a:extLst>
              <a:ext uri="{FF2B5EF4-FFF2-40B4-BE49-F238E27FC236}">
                <a16:creationId xmlns:a16="http://schemas.microsoft.com/office/drawing/2014/main" id="{B7015664-8575-4549-95E4-6493AFC223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363" y="2105498"/>
            <a:ext cx="4051837" cy="2697803"/>
          </a:xfrm>
          <a:prstGeom prst="rect">
            <a:avLst/>
          </a:prstGeom>
          <a:noFill/>
          <a:extLst>
            <a:ext uri="{909E8E84-426E-40DD-AFC4-6F175D3DCCD1}">
              <a14:hiddenFill xmlns:a14="http://schemas.microsoft.com/office/drawing/2010/main">
                <a:solidFill>
                  <a:srgbClr val="FFFFFF"/>
                </a:solidFill>
              </a14:hiddenFill>
            </a:ext>
          </a:extLst>
        </p:spPr>
      </p:pic>
      <p:sp>
        <p:nvSpPr>
          <p:cNvPr id="7" name="직사각형 6">
            <a:extLst>
              <a:ext uri="{FF2B5EF4-FFF2-40B4-BE49-F238E27FC236}">
                <a16:creationId xmlns:a16="http://schemas.microsoft.com/office/drawing/2014/main" id="{E5198D5A-3FB9-4BBD-8827-6D60B54B5881}"/>
              </a:ext>
            </a:extLst>
          </p:cNvPr>
          <p:cNvSpPr/>
          <p:nvPr/>
        </p:nvSpPr>
        <p:spPr>
          <a:xfrm>
            <a:off x="7396480" y="2794000"/>
            <a:ext cx="1656080" cy="2550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8" name="화살표: 아래쪽 7">
            <a:extLst>
              <a:ext uri="{FF2B5EF4-FFF2-40B4-BE49-F238E27FC236}">
                <a16:creationId xmlns:a16="http://schemas.microsoft.com/office/drawing/2014/main" id="{5D2B8602-4536-4A8C-A860-F9F1E42775D3}"/>
              </a:ext>
            </a:extLst>
          </p:cNvPr>
          <p:cNvSpPr/>
          <p:nvPr/>
        </p:nvSpPr>
        <p:spPr>
          <a:xfrm rot="16200000">
            <a:off x="7374338" y="1603455"/>
            <a:ext cx="1720694" cy="5232402"/>
          </a:xfrm>
          <a:prstGeom prst="downArrow">
            <a:avLst>
              <a:gd name="adj1" fmla="val 16463"/>
              <a:gd name="adj2" fmla="val 482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100" name="Picture 4" descr="사람들 일러스트에 대한 이미지 검색결과">
            <a:extLst>
              <a:ext uri="{FF2B5EF4-FFF2-40B4-BE49-F238E27FC236}">
                <a16:creationId xmlns:a16="http://schemas.microsoft.com/office/drawing/2014/main" id="{654AC2BC-2B1D-4357-8F05-CB2D93DA3C1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618484" y="-1356359"/>
            <a:ext cx="4810758" cy="481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65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403</Words>
  <Application>Microsoft Office PowerPoint</Application>
  <PresentationFormat>와이드스크린</PresentationFormat>
  <Paragraphs>54</Paragraphs>
  <Slides>18</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18</vt:i4>
      </vt:variant>
    </vt:vector>
  </HeadingPairs>
  <TitlesOfParts>
    <vt:vector size="22" baseType="lpstr">
      <vt:lpstr>맑은 고딕</vt:lpstr>
      <vt:lpstr>Arial</vt:lpstr>
      <vt:lpstr>Calibri</vt:lpstr>
      <vt:lpstr>Office 테마</vt:lpstr>
      <vt:lpstr>PowerPoint 프레젠테이션</vt:lpstr>
      <vt:lpstr>PowerPoint 프레젠테이션</vt:lpstr>
      <vt:lpstr>BLOCK CHAIN?</vt:lpstr>
      <vt:lpstr>6 KEY FEATURES OF BLOCKCHAIN TECHNOLOGY</vt:lpstr>
      <vt:lpstr>Crypto-Currency</vt:lpstr>
      <vt:lpstr>How the block chain work to cryptocurrency</vt:lpstr>
      <vt:lpstr>PowerPoint 프레젠테이션</vt:lpstr>
      <vt:lpstr>PowerPoint 프레젠테이션</vt:lpstr>
      <vt:lpstr>PowerPoint 프레젠테이션</vt:lpstr>
      <vt:lpstr>ALMOST IMPOSSIBLE TO HACK DIRECTLY</vt:lpstr>
      <vt:lpstr>Every vulnerabilities comes from blockchain’s characteristic </vt:lpstr>
      <vt:lpstr>1. NO one can change the decision in block chain</vt:lpstr>
      <vt:lpstr>2. Smart contract HACKING of blockchain</vt:lpstr>
      <vt:lpstr>Smart Cast</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건우</dc:creator>
  <cp:lastModifiedBy>김 건우</cp:lastModifiedBy>
  <cp:revision>4</cp:revision>
  <dcterms:created xsi:type="dcterms:W3CDTF">2020-01-09T13:51:38Z</dcterms:created>
  <dcterms:modified xsi:type="dcterms:W3CDTF">2020-01-09T14:47:51Z</dcterms:modified>
</cp:coreProperties>
</file>