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2" r:id="rId5"/>
    <p:sldId id="25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AAA2F-D70C-4ADD-8A44-D21C573D73C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4B9F-61DC-4FDD-9B80-9D4FF92A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3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olocation#cite_note-:0-7" TargetMode="External"/><Relationship Id="rId3" Type="http://schemas.openxmlformats.org/officeDocument/2006/relationships/hyperlink" Target="https://en.wikipedia.org/wiki/IP_address_location" TargetMode="External"/><Relationship Id="rId7" Type="http://schemas.openxmlformats.org/officeDocument/2006/relationships/hyperlink" Target="https://en.wikipedia.org/wiki/Time_zo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ongitude" TargetMode="External"/><Relationship Id="rId5" Type="http://schemas.openxmlformats.org/officeDocument/2006/relationships/hyperlink" Target="https://en.wikipedia.org/wiki/Latitude" TargetMode="External"/><Relationship Id="rId4" Type="http://schemas.openxmlformats.org/officeDocument/2006/relationships/hyperlink" Target="https://en.wikipedia.org/wiki/Geolocation#cite_note-:1-6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olocation#cite_note-:0-7" TargetMode="External"/><Relationship Id="rId3" Type="http://schemas.openxmlformats.org/officeDocument/2006/relationships/hyperlink" Target="https://en.wikipedia.org/wiki/IP_address_location" TargetMode="External"/><Relationship Id="rId7" Type="http://schemas.openxmlformats.org/officeDocument/2006/relationships/hyperlink" Target="https://en.wikipedia.org/wiki/Time_zo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ongitude" TargetMode="External"/><Relationship Id="rId5" Type="http://schemas.openxmlformats.org/officeDocument/2006/relationships/hyperlink" Target="https://en.wikipedia.org/wiki/Latitude" TargetMode="External"/><Relationship Id="rId4" Type="http://schemas.openxmlformats.org/officeDocument/2006/relationships/hyperlink" Target="https://en.wikipedia.org/wiki/Geolocation#cite_note-:1-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P address location"/>
              </a:rPr>
              <a:t>IP address location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can include information such as country, region, city, postal/zip code,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[6]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atitude"/>
              </a:rPr>
              <a:t>latitude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ngitude"/>
              </a:rPr>
              <a:t>longitude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Time zone"/>
              </a:rPr>
              <a:t>time zone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[7]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Deeper data sets can determine other parameters such as domain name, connection speed, ISP, language, proxies, company name, US DMA/MSA, NAICS codes, and home/business.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64B9F-61DC-4FDD-9B80-9D4FF92A68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6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P address location"/>
              </a:rPr>
              <a:t>IP address location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can include information such as country, region, city, postal/zip code,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[6]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atitude"/>
              </a:rPr>
              <a:t>latitude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ngitude"/>
              </a:rPr>
              <a:t>longitude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Time zone"/>
              </a:rPr>
              <a:t>time zone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[7]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Deeper data sets can determine other parameters such as domain name, connection speed, ISP, language, proxies, company name, US DMA/MSA, NAICS codes, and home/business.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64B9F-61DC-4FDD-9B80-9D4FF92A68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1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8356-6755-477C-A89D-B8A970B77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75A0C-4223-4935-9445-B69CD252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85F89-B73E-47E3-B0D5-CE6FA2BF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5BDAF-287C-4087-8F5B-43AF22FF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45E39-B617-4CD6-9678-48930413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7E63-6C92-4F5E-967B-9986F6E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7D9CC-DB7F-4914-8969-C5046A16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1888-2AC0-4BF7-BEB1-3316BC1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9040D-7309-4881-BCB0-38FF89D7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80175-1D85-4FF7-B5E8-9E2B399B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7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5BCEA-EB72-4BED-B4DF-BDCF9AA46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8354D-DC72-4089-A3CE-428B940B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ABF9E-2331-4926-BBAB-45850726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FF75F-275F-4CA8-83EF-EBA97B81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D8C69-02A9-43C7-B995-30D564A0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62CD2-2447-44E6-85F1-F802C16D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097D-4F76-4C65-B74B-E3F6E5F3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93FB9-6EA8-42B5-9597-2267B4CA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4ED64-B8C0-4516-AF96-A0605A1D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322BF-F488-4271-B507-FB3663EA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3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D85B-68C7-446F-8DBF-449D985B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A6BE1-4F53-4E69-A367-A03CECF7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FAC9A-2C7D-4770-955A-B7751EE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311CC-090F-4776-B215-4E9EDAA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99597-7D52-44F4-9B9F-D747095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6EE0-8913-4291-8934-D05674D5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BC3D-6168-46E1-B3B2-EAB3C7B92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0095F-1999-4F19-BBC4-1B958BAB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8BA31-8BE5-41CF-BEF3-F584308C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CCB9B-2B99-4510-A7E1-853A954D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93572-D060-4F03-8EE6-86A56222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5B32-E1D1-4772-8BFE-0F34F098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17939-76D5-42D8-A68F-80A5F7F8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6F7B0-9774-43B6-96C5-9473A2F6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E5DC7-B999-4BD0-88A2-0EB980DD4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3EB3FC-FD98-4CF7-AD16-040310036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74AE72-3E49-4FF5-B390-BE4A2902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5FDDBD-80C9-480C-9CDB-89CEB6D9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F06E48-DE6F-4FA2-96FE-347B465F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FE33C-0289-4E9F-AA84-BC9D2BAB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5A400-29F9-4C40-973E-DD2B068F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4D47D3-0D91-479F-8F9E-ADDB1261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BDC65-4C8B-4F3E-985B-1E5E0E81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8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29BE7D-D2CA-487D-8279-42ABF8BD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40834-E1B9-49D2-AA78-E15A6249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41F30-7FED-4342-AACA-BCEA12DA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36F3E-B72B-4C42-AAEC-79F33607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798C8-E735-49E7-B6BD-3301EEBD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AB4B4-665D-445F-B8D2-C1EB3158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60765-8321-473E-A78A-E6E96380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324C3-3F79-4522-90EA-80D35499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5D8C5-D2B2-4676-96C2-2B8A62C4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8F6A-3093-4068-997B-016C1D8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20144C-EB35-4155-963B-F64D80CCB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0281-7FE7-4283-9335-54A53248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84FD0-3806-4917-AB81-7BC60550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8578B-73F9-47DA-990D-03796C42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CFBF2-085C-4181-BD8E-59164FE4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027A01-4D71-4E28-880B-F2C7716C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9B47B-7D19-40B4-9380-149D4D5A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0E1-A441-4BEA-B48C-E02BF6ED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4CB5-756C-4AB7-85CC-C1532D37F30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11500-AA5A-4574-A329-9A5F9B20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925B3-41CB-4FD8-B36A-CD4460A0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A51-E7C8-484D-90F3-DCCE33C23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74A0-831D-462C-842F-241B4AD7F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Geolocation </a:t>
            </a:r>
            <a:r>
              <a:rPr lang="en-US" altLang="ko-KR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based Applications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F902C-E57B-4A8F-B64A-0B82A95B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76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1205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Sang-Kwon Park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1415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Jun-Min </a:t>
            </a:r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Jin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1610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Si-Yoon </a:t>
            </a:r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Yoo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02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n in the middle attack detection 이미지 검색결과&quot;">
            <a:extLst>
              <a:ext uri="{FF2B5EF4-FFF2-40B4-BE49-F238E27FC236}">
                <a16:creationId xmlns:a16="http://schemas.microsoft.com/office/drawing/2014/main" id="{2FC38B91-ED13-4B71-9385-8B8E91E31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70447-AC0B-4358-830B-233F8469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Man in the middle attack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0447-AC0B-4358-830B-233F8469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Phishing Attack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050" name="Picture 2" descr="phishing attack 이미지 검색결과&quot;">
            <a:extLst>
              <a:ext uri="{FF2B5EF4-FFF2-40B4-BE49-F238E27FC236}">
                <a16:creationId xmlns:a16="http://schemas.microsoft.com/office/drawing/2014/main" id="{410E7EB7-9308-4A18-8746-329A7723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8" y="1529792"/>
            <a:ext cx="9517224" cy="49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9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74A0-831D-462C-842F-241B4AD7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6753"/>
            <a:ext cx="9144000" cy="152449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Then, How could we detect or prevent attacks ?</a:t>
            </a: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0447-AC0B-4358-830B-233F8469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Detection of MITM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74" name="Picture 2" descr="Certificate browser 이미지 검색결과&quot;">
            <a:extLst>
              <a:ext uri="{FF2B5EF4-FFF2-40B4-BE49-F238E27FC236}">
                <a16:creationId xmlns:a16="http://schemas.microsoft.com/office/drawing/2014/main" id="{1062EAC2-C3A2-4D38-8F12-620FF2EE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7" y="1541663"/>
            <a:ext cx="38576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5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0447-AC0B-4358-830B-233F8469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Prevention of MITM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6935F-75B4-4F42-8E2E-8B01CED9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Tectia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SSH and SSL/TLS</a:t>
            </a:r>
          </a:p>
          <a:p>
            <a:endParaRPr lang="en-US" altLang="ko-KR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OpenSSH</a:t>
            </a:r>
          </a:p>
          <a:p>
            <a:endParaRPr lang="en-US" altLang="ko-KR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SSH</a:t>
            </a:r>
          </a:p>
          <a:p>
            <a:endParaRPr lang="en-US" altLang="ko-KR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IPSec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with </a:t>
            </a:r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preshared</a:t>
            </a:r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keys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65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CJK KR Black</vt:lpstr>
      <vt:lpstr>Noto Sans CJK KR Bold</vt:lpstr>
      <vt:lpstr>Noto Sans CJK KR Regular</vt:lpstr>
      <vt:lpstr>Noto Sans CJK KR Thin</vt:lpstr>
      <vt:lpstr>맑은 고딕</vt:lpstr>
      <vt:lpstr>Arial</vt:lpstr>
      <vt:lpstr>Office 테마</vt:lpstr>
      <vt:lpstr>Geolocation based Applications</vt:lpstr>
      <vt:lpstr>Man in the middle attack</vt:lpstr>
      <vt:lpstr>Phishing Attack</vt:lpstr>
      <vt:lpstr>Then, How could we detect or prevent attacks ?</vt:lpstr>
      <vt:lpstr>Detection of MITM</vt:lpstr>
      <vt:lpstr>Prevention of MITM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 based Applications</dc:title>
  <dc:creator>박상권</dc:creator>
  <cp:lastModifiedBy>박상권</cp:lastModifiedBy>
  <cp:revision>1</cp:revision>
  <dcterms:created xsi:type="dcterms:W3CDTF">2020-01-09T19:12:45Z</dcterms:created>
  <dcterms:modified xsi:type="dcterms:W3CDTF">2020-01-09T19:13:17Z</dcterms:modified>
</cp:coreProperties>
</file>