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111"/>
  </p:notesMasterIdLst>
  <p:sldIdLst>
    <p:sldId id="256" r:id="rId2"/>
    <p:sldId id="360" r:id="rId3"/>
    <p:sldId id="257" r:id="rId4"/>
    <p:sldId id="259" r:id="rId5"/>
    <p:sldId id="260" r:id="rId6"/>
    <p:sldId id="261" r:id="rId7"/>
    <p:sldId id="262" r:id="rId8"/>
    <p:sldId id="263" r:id="rId9"/>
    <p:sldId id="264" r:id="rId10"/>
    <p:sldId id="265" r:id="rId11"/>
    <p:sldId id="266" r:id="rId12"/>
    <p:sldId id="267" r:id="rId13"/>
    <p:sldId id="270" r:id="rId14"/>
    <p:sldId id="271" r:id="rId15"/>
    <p:sldId id="272" r:id="rId16"/>
    <p:sldId id="273" r:id="rId17"/>
    <p:sldId id="274" r:id="rId18"/>
    <p:sldId id="275" r:id="rId19"/>
    <p:sldId id="358" r:id="rId20"/>
    <p:sldId id="276" r:id="rId21"/>
    <p:sldId id="359" r:id="rId22"/>
    <p:sldId id="277" r:id="rId23"/>
    <p:sldId id="278" r:id="rId24"/>
    <p:sldId id="279" r:id="rId25"/>
    <p:sldId id="280" r:id="rId26"/>
    <p:sldId id="282" r:id="rId27"/>
    <p:sldId id="281" r:id="rId28"/>
    <p:sldId id="284" r:id="rId29"/>
    <p:sldId id="285" r:id="rId30"/>
    <p:sldId id="286"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2" r:id="rId45"/>
    <p:sldId id="303" r:id="rId46"/>
    <p:sldId id="304" r:id="rId47"/>
    <p:sldId id="305" r:id="rId48"/>
    <p:sldId id="306" r:id="rId49"/>
    <p:sldId id="307" r:id="rId50"/>
    <p:sldId id="309" r:id="rId51"/>
    <p:sldId id="311" r:id="rId52"/>
    <p:sldId id="310" r:id="rId53"/>
    <p:sldId id="312" r:id="rId54"/>
    <p:sldId id="313" r:id="rId55"/>
    <p:sldId id="314" r:id="rId56"/>
    <p:sldId id="316" r:id="rId57"/>
    <p:sldId id="361" r:id="rId58"/>
    <p:sldId id="317" r:id="rId59"/>
    <p:sldId id="319" r:id="rId60"/>
    <p:sldId id="364" r:id="rId61"/>
    <p:sldId id="365" r:id="rId62"/>
    <p:sldId id="366" r:id="rId63"/>
    <p:sldId id="367" r:id="rId64"/>
    <p:sldId id="368" r:id="rId65"/>
    <p:sldId id="369" r:id="rId66"/>
    <p:sldId id="370" r:id="rId67"/>
    <p:sldId id="371" r:id="rId68"/>
    <p:sldId id="372" r:id="rId69"/>
    <p:sldId id="373" r:id="rId70"/>
    <p:sldId id="374" r:id="rId71"/>
    <p:sldId id="375" r:id="rId72"/>
    <p:sldId id="324" r:id="rId73"/>
    <p:sldId id="325" r:id="rId74"/>
    <p:sldId id="320" r:id="rId75"/>
    <p:sldId id="321" r:id="rId76"/>
    <p:sldId id="322" r:id="rId77"/>
    <p:sldId id="326" r:id="rId78"/>
    <p:sldId id="328" r:id="rId79"/>
    <p:sldId id="329" r:id="rId80"/>
    <p:sldId id="330" r:id="rId81"/>
    <p:sldId id="376" r:id="rId82"/>
    <p:sldId id="331" r:id="rId83"/>
    <p:sldId id="332" r:id="rId84"/>
    <p:sldId id="333" r:id="rId85"/>
    <p:sldId id="335" r:id="rId86"/>
    <p:sldId id="337" r:id="rId87"/>
    <p:sldId id="336" r:id="rId88"/>
    <p:sldId id="340" r:id="rId89"/>
    <p:sldId id="341" r:id="rId90"/>
    <p:sldId id="342" r:id="rId91"/>
    <p:sldId id="343" r:id="rId92"/>
    <p:sldId id="346" r:id="rId93"/>
    <p:sldId id="347" r:id="rId94"/>
    <p:sldId id="348" r:id="rId95"/>
    <p:sldId id="349" r:id="rId96"/>
    <p:sldId id="350" r:id="rId97"/>
    <p:sldId id="351" r:id="rId98"/>
    <p:sldId id="377" r:id="rId99"/>
    <p:sldId id="378" r:id="rId100"/>
    <p:sldId id="268" r:id="rId101"/>
    <p:sldId id="269" r:id="rId102"/>
    <p:sldId id="379" r:id="rId103"/>
    <p:sldId id="380" r:id="rId104"/>
    <p:sldId id="381" r:id="rId105"/>
    <p:sldId id="352" r:id="rId106"/>
    <p:sldId id="353" r:id="rId107"/>
    <p:sldId id="354" r:id="rId108"/>
    <p:sldId id="356" r:id="rId109"/>
    <p:sldId id="362" r:id="rId110"/>
  </p:sldIdLst>
  <p:sldSz cx="10058400" cy="7772400"/>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00339A"/>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55" autoAdjust="0"/>
    <p:restoredTop sz="94660"/>
  </p:normalViewPr>
  <p:slideViewPr>
    <p:cSldViewPr>
      <p:cViewPr varScale="1">
        <p:scale>
          <a:sx n="83" d="100"/>
          <a:sy n="83" d="100"/>
        </p:scale>
        <p:origin x="522" y="84"/>
      </p:cViewPr>
      <p:guideLst>
        <p:guide orient="horz" pos="288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838" cy="3667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438775" y="0"/>
            <a:ext cx="4160838" cy="366713"/>
          </a:xfrm>
          <a:prstGeom prst="rect">
            <a:avLst/>
          </a:prstGeom>
        </p:spPr>
        <p:txBody>
          <a:bodyPr vert="horz" lIns="91440" tIns="45720" rIns="91440" bIns="45720" rtlCol="0"/>
          <a:lstStyle>
            <a:lvl1pPr algn="r">
              <a:defRPr sz="1200"/>
            </a:lvl1pPr>
          </a:lstStyle>
          <a:p>
            <a:fld id="{750ED8B6-598F-47BA-A726-2376E1F2F037}" type="datetimeFigureOut">
              <a:rPr lang="en-US" smtClean="0"/>
              <a:t>4/1/2020</a:t>
            </a:fld>
            <a:endParaRPr lang="en-US"/>
          </a:p>
        </p:txBody>
      </p:sp>
      <p:sp>
        <p:nvSpPr>
          <p:cNvPr id="4" name="Slide Image Placeholder 3"/>
          <p:cNvSpPr>
            <a:spLocks noGrp="1" noRot="1" noChangeAspect="1"/>
          </p:cNvSpPr>
          <p:nvPr>
            <p:ph type="sldImg" idx="2"/>
          </p:nvPr>
        </p:nvSpPr>
        <p:spPr>
          <a:xfrm>
            <a:off x="3203575" y="914400"/>
            <a:ext cx="3194050" cy="24685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60438" y="3521075"/>
            <a:ext cx="7680325" cy="28797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488"/>
            <a:ext cx="4160838" cy="3667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438775" y="6948488"/>
            <a:ext cx="4160838" cy="366712"/>
          </a:xfrm>
          <a:prstGeom prst="rect">
            <a:avLst/>
          </a:prstGeom>
        </p:spPr>
        <p:txBody>
          <a:bodyPr vert="horz" lIns="91440" tIns="45720" rIns="91440" bIns="45720" rtlCol="0" anchor="b"/>
          <a:lstStyle>
            <a:lvl1pPr algn="r">
              <a:defRPr sz="1200"/>
            </a:lvl1pPr>
          </a:lstStyle>
          <a:p>
            <a:fld id="{52F7A6AA-96FF-4B04-8161-D3E62788E4C3}" type="slidenum">
              <a:rPr lang="en-US" smtClean="0"/>
              <a:t>‹#›</a:t>
            </a:fld>
            <a:endParaRPr lang="en-US"/>
          </a:p>
        </p:txBody>
      </p:sp>
    </p:spTree>
    <p:extLst>
      <p:ext uri="{BB962C8B-B14F-4D97-AF65-F5344CB8AC3E}">
        <p14:creationId xmlns:p14="http://schemas.microsoft.com/office/powerpoint/2010/main" val="21498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F7A6AA-96FF-4B04-8161-D3E62788E4C3}" type="slidenum">
              <a:rPr lang="en-US" smtClean="0"/>
              <a:t>60</a:t>
            </a:fld>
            <a:endParaRPr lang="en-US"/>
          </a:p>
        </p:txBody>
      </p:sp>
    </p:spTree>
    <p:extLst>
      <p:ext uri="{BB962C8B-B14F-4D97-AF65-F5344CB8AC3E}">
        <p14:creationId xmlns:p14="http://schemas.microsoft.com/office/powerpoint/2010/main" val="1046652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907C2-B994-441D-9C70-E3EE10CE150D}"/>
              </a:ext>
            </a:extLst>
          </p:cNvPr>
          <p:cNvSpPr>
            <a:spLocks noGrp="1"/>
          </p:cNvSpPr>
          <p:nvPr>
            <p:ph type="ctrTitle"/>
          </p:nvPr>
        </p:nvSpPr>
        <p:spPr>
          <a:xfrm>
            <a:off x="1257300" y="1272011"/>
            <a:ext cx="7543800" cy="2705947"/>
          </a:xfrm>
        </p:spPr>
        <p:txBody>
          <a:bodyPr anchor="b"/>
          <a:lstStyle>
            <a:lvl1pPr algn="ctr">
              <a:defRPr sz="4950"/>
            </a:lvl1pPr>
          </a:lstStyle>
          <a:p>
            <a:r>
              <a:rPr lang="en-US"/>
              <a:t>Click to edit Master title style</a:t>
            </a:r>
          </a:p>
        </p:txBody>
      </p:sp>
      <p:sp>
        <p:nvSpPr>
          <p:cNvPr id="3" name="Subtitle 2">
            <a:extLst>
              <a:ext uri="{FF2B5EF4-FFF2-40B4-BE49-F238E27FC236}">
                <a16:creationId xmlns:a16="http://schemas.microsoft.com/office/drawing/2014/main" id="{9BF38702-C20E-438A-BFCE-7CA99A8BA511}"/>
              </a:ext>
            </a:extLst>
          </p:cNvPr>
          <p:cNvSpPr>
            <a:spLocks noGrp="1"/>
          </p:cNvSpPr>
          <p:nvPr>
            <p:ph type="subTitle" idx="1"/>
          </p:nvPr>
        </p:nvSpPr>
        <p:spPr>
          <a:xfrm>
            <a:off x="1257300" y="4082310"/>
            <a:ext cx="7543800" cy="1876530"/>
          </a:xfrm>
        </p:spPr>
        <p:txBody>
          <a:bodyPr/>
          <a:lstStyle>
            <a:lvl1pPr marL="0" indent="0" algn="ctr">
              <a:buNone/>
              <a:defRPr sz="1980"/>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a:t>Click to edit Master subtitle style</a:t>
            </a:r>
          </a:p>
        </p:txBody>
      </p:sp>
      <p:sp>
        <p:nvSpPr>
          <p:cNvPr id="4" name="Date Placeholder 3">
            <a:extLst>
              <a:ext uri="{FF2B5EF4-FFF2-40B4-BE49-F238E27FC236}">
                <a16:creationId xmlns:a16="http://schemas.microsoft.com/office/drawing/2014/main" id="{880F89FF-DF85-4184-96FE-15B28B1BE3BD}"/>
              </a:ext>
            </a:extLst>
          </p:cNvPr>
          <p:cNvSpPr>
            <a:spLocks noGrp="1"/>
          </p:cNvSpPr>
          <p:nvPr>
            <p:ph type="dt" sz="half" idx="10"/>
          </p:nvPr>
        </p:nvSpPr>
        <p:spPr/>
        <p:txBody>
          <a:bodyPr/>
          <a:lstStyle/>
          <a:p>
            <a:fld id="{1D8BD707-D9CF-40AE-B4C6-C98DA3205C09}" type="datetimeFigureOut">
              <a:rPr lang="en-US" smtClean="0"/>
              <a:t>4/1/2020</a:t>
            </a:fld>
            <a:endParaRPr lang="en-US"/>
          </a:p>
        </p:txBody>
      </p:sp>
      <p:sp>
        <p:nvSpPr>
          <p:cNvPr id="5" name="Footer Placeholder 4">
            <a:extLst>
              <a:ext uri="{FF2B5EF4-FFF2-40B4-BE49-F238E27FC236}">
                <a16:creationId xmlns:a16="http://schemas.microsoft.com/office/drawing/2014/main" id="{D8096678-1FD7-4562-970B-2A77988DD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F76F85-0DD0-4257-B276-9E177AED64AC}"/>
              </a:ext>
            </a:extLst>
          </p:cNvPr>
          <p:cNvSpPr>
            <a:spLocks noGrp="1"/>
          </p:cNvSpPr>
          <p:nvPr>
            <p:ph type="sldNum" sz="quarter" idx="12"/>
          </p:nvPr>
        </p:nvSpPr>
        <p:spPr/>
        <p:txBody>
          <a:bodyPr/>
          <a:lstStyle/>
          <a:p>
            <a:pPr marL="101600">
              <a:lnSpc>
                <a:spcPct val="100000"/>
              </a:lnSpc>
            </a:pPr>
            <a:r>
              <a:rPr lang="en-US" sz="1000" spc="175">
                <a:solidFill>
                  <a:srgbClr val="000072"/>
                </a:solidFill>
                <a:latin typeface="Arial"/>
                <a:cs typeface="Arial"/>
              </a:rPr>
              <a:t>h</a:t>
            </a:r>
            <a:r>
              <a:rPr lang="en-US" sz="1000" spc="225">
                <a:solidFill>
                  <a:srgbClr val="000072"/>
                </a:solidFill>
                <a:latin typeface="Arial"/>
                <a:cs typeface="Arial"/>
              </a:rPr>
              <a:t>tml5 </a:t>
            </a:r>
            <a:r>
              <a:rPr lang="en-US" sz="1000" spc="-65">
                <a:solidFill>
                  <a:srgbClr val="000072"/>
                </a:solidFill>
                <a:latin typeface="Arial"/>
                <a:cs typeface="Arial"/>
              </a:rPr>
              <a:t> </a:t>
            </a:r>
            <a:r>
              <a:rPr lang="en-US" sz="1000" spc="220">
                <a:solidFill>
                  <a:srgbClr val="000072"/>
                </a:solidFill>
                <a:latin typeface="Arial"/>
                <a:cs typeface="Arial"/>
              </a:rPr>
              <a:t>markup</a:t>
            </a:r>
            <a:r>
              <a:rPr lang="en-US" sz="1000" spc="150">
                <a:solidFill>
                  <a:srgbClr val="000072"/>
                </a:solidFill>
                <a:latin typeface="Arial"/>
                <a:cs typeface="Arial"/>
              </a:rPr>
              <a:t>-</a:t>
            </a:r>
            <a:fld id="{81D60167-4931-47E6-BA6A-407CBD079E47}" type="slidenum">
              <a:rPr sz="1000" spc="140" smtClean="0">
                <a:solidFill>
                  <a:srgbClr val="000072"/>
                </a:solidFill>
                <a:latin typeface="Arial"/>
                <a:cs typeface="Arial"/>
              </a:rPr>
              <a:t>‹#›</a:t>
            </a:fld>
            <a:endParaRPr sz="1000">
              <a:latin typeface="Arial"/>
              <a:cs typeface="Arial"/>
            </a:endParaRPr>
          </a:p>
        </p:txBody>
      </p:sp>
    </p:spTree>
    <p:extLst>
      <p:ext uri="{BB962C8B-B14F-4D97-AF65-F5344CB8AC3E}">
        <p14:creationId xmlns:p14="http://schemas.microsoft.com/office/powerpoint/2010/main" val="3901690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4DBFC-B84D-4EBE-BB1D-4E20EFD483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0A3798-4181-4C94-9937-42906AF7B2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7813D6-2251-479E-AC61-117E53DA3519}"/>
              </a:ext>
            </a:extLst>
          </p:cNvPr>
          <p:cNvSpPr>
            <a:spLocks noGrp="1"/>
          </p:cNvSpPr>
          <p:nvPr>
            <p:ph type="dt" sz="half" idx="10"/>
          </p:nvPr>
        </p:nvSpPr>
        <p:spPr/>
        <p:txBody>
          <a:bodyPr/>
          <a:lstStyle/>
          <a:p>
            <a:fld id="{1D8BD707-D9CF-40AE-B4C6-C98DA3205C09}" type="datetimeFigureOut">
              <a:rPr lang="en-US" smtClean="0"/>
              <a:t>4/1/2020</a:t>
            </a:fld>
            <a:endParaRPr lang="en-US"/>
          </a:p>
        </p:txBody>
      </p:sp>
      <p:sp>
        <p:nvSpPr>
          <p:cNvPr id="5" name="Footer Placeholder 4">
            <a:extLst>
              <a:ext uri="{FF2B5EF4-FFF2-40B4-BE49-F238E27FC236}">
                <a16:creationId xmlns:a16="http://schemas.microsoft.com/office/drawing/2014/main" id="{86B3403C-9195-437F-8272-558F856BE3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F78D87-B7EC-41B1-82F0-CA96BAD18E0C}"/>
              </a:ext>
            </a:extLst>
          </p:cNvPr>
          <p:cNvSpPr>
            <a:spLocks noGrp="1"/>
          </p:cNvSpPr>
          <p:nvPr>
            <p:ph type="sldNum" sz="quarter" idx="12"/>
          </p:nvPr>
        </p:nvSpPr>
        <p:spPr/>
        <p:txBody>
          <a:bodyPr/>
          <a:lstStyle/>
          <a:p>
            <a:pPr marL="101600">
              <a:lnSpc>
                <a:spcPct val="100000"/>
              </a:lnSpc>
            </a:pPr>
            <a:r>
              <a:rPr lang="en-US" sz="1000" spc="175">
                <a:solidFill>
                  <a:srgbClr val="000072"/>
                </a:solidFill>
                <a:latin typeface="Arial"/>
                <a:cs typeface="Arial"/>
              </a:rPr>
              <a:t>h</a:t>
            </a:r>
            <a:r>
              <a:rPr lang="en-US" sz="1000" spc="225">
                <a:solidFill>
                  <a:srgbClr val="000072"/>
                </a:solidFill>
                <a:latin typeface="Arial"/>
                <a:cs typeface="Arial"/>
              </a:rPr>
              <a:t>tml5 </a:t>
            </a:r>
            <a:r>
              <a:rPr lang="en-US" sz="1000" spc="-65">
                <a:solidFill>
                  <a:srgbClr val="000072"/>
                </a:solidFill>
                <a:latin typeface="Arial"/>
                <a:cs typeface="Arial"/>
              </a:rPr>
              <a:t> </a:t>
            </a:r>
            <a:r>
              <a:rPr lang="en-US" sz="1000" spc="220">
                <a:solidFill>
                  <a:srgbClr val="000072"/>
                </a:solidFill>
                <a:latin typeface="Arial"/>
                <a:cs typeface="Arial"/>
              </a:rPr>
              <a:t>markup</a:t>
            </a:r>
            <a:r>
              <a:rPr lang="en-US" sz="1000" spc="150">
                <a:solidFill>
                  <a:srgbClr val="000072"/>
                </a:solidFill>
                <a:latin typeface="Arial"/>
                <a:cs typeface="Arial"/>
              </a:rPr>
              <a:t>-</a:t>
            </a:r>
            <a:fld id="{81D60167-4931-47E6-BA6A-407CBD079E47}" type="slidenum">
              <a:rPr sz="1000" spc="140" smtClean="0">
                <a:solidFill>
                  <a:srgbClr val="000072"/>
                </a:solidFill>
                <a:latin typeface="Arial"/>
                <a:cs typeface="Arial"/>
              </a:rPr>
              <a:t>‹#›</a:t>
            </a:fld>
            <a:endParaRPr sz="1000">
              <a:latin typeface="Arial"/>
              <a:cs typeface="Arial"/>
            </a:endParaRPr>
          </a:p>
        </p:txBody>
      </p:sp>
    </p:spTree>
    <p:extLst>
      <p:ext uri="{BB962C8B-B14F-4D97-AF65-F5344CB8AC3E}">
        <p14:creationId xmlns:p14="http://schemas.microsoft.com/office/powerpoint/2010/main" val="277817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C58F5A-4BE6-48CC-A256-9480A24DD7E5}"/>
              </a:ext>
            </a:extLst>
          </p:cNvPr>
          <p:cNvSpPr>
            <a:spLocks noGrp="1"/>
          </p:cNvSpPr>
          <p:nvPr>
            <p:ph type="title" orient="vert"/>
          </p:nvPr>
        </p:nvSpPr>
        <p:spPr>
          <a:xfrm>
            <a:off x="7198042" y="413808"/>
            <a:ext cx="2168843" cy="65867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179A3C-AC12-4879-BE2B-1EC283678110}"/>
              </a:ext>
            </a:extLst>
          </p:cNvPr>
          <p:cNvSpPr>
            <a:spLocks noGrp="1"/>
          </p:cNvSpPr>
          <p:nvPr>
            <p:ph type="body" orient="vert" idx="1"/>
          </p:nvPr>
        </p:nvSpPr>
        <p:spPr>
          <a:xfrm>
            <a:off x="691515" y="413808"/>
            <a:ext cx="6380798"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6D576-24ED-4A2B-983B-0F64272829B3}"/>
              </a:ext>
            </a:extLst>
          </p:cNvPr>
          <p:cNvSpPr>
            <a:spLocks noGrp="1"/>
          </p:cNvSpPr>
          <p:nvPr>
            <p:ph type="dt" sz="half" idx="10"/>
          </p:nvPr>
        </p:nvSpPr>
        <p:spPr/>
        <p:txBody>
          <a:bodyPr/>
          <a:lstStyle/>
          <a:p>
            <a:fld id="{1D8BD707-D9CF-40AE-B4C6-C98DA3205C09}" type="datetimeFigureOut">
              <a:rPr lang="en-US" smtClean="0"/>
              <a:t>4/1/2020</a:t>
            </a:fld>
            <a:endParaRPr lang="en-US"/>
          </a:p>
        </p:txBody>
      </p:sp>
      <p:sp>
        <p:nvSpPr>
          <p:cNvPr id="5" name="Footer Placeholder 4">
            <a:extLst>
              <a:ext uri="{FF2B5EF4-FFF2-40B4-BE49-F238E27FC236}">
                <a16:creationId xmlns:a16="http://schemas.microsoft.com/office/drawing/2014/main" id="{064B31CB-7B16-4B8B-81DE-A51FB806E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AEA94-A8EF-4C40-8008-9A29D80D2418}"/>
              </a:ext>
            </a:extLst>
          </p:cNvPr>
          <p:cNvSpPr>
            <a:spLocks noGrp="1"/>
          </p:cNvSpPr>
          <p:nvPr>
            <p:ph type="sldNum" sz="quarter" idx="12"/>
          </p:nvPr>
        </p:nvSpPr>
        <p:spPr/>
        <p:txBody>
          <a:bodyPr/>
          <a:lstStyle/>
          <a:p>
            <a:pPr marL="101600">
              <a:lnSpc>
                <a:spcPct val="100000"/>
              </a:lnSpc>
            </a:pPr>
            <a:r>
              <a:rPr lang="en-US" sz="1000" spc="175">
                <a:solidFill>
                  <a:srgbClr val="000072"/>
                </a:solidFill>
                <a:latin typeface="Arial"/>
                <a:cs typeface="Arial"/>
              </a:rPr>
              <a:t>h</a:t>
            </a:r>
            <a:r>
              <a:rPr lang="en-US" sz="1000" spc="225">
                <a:solidFill>
                  <a:srgbClr val="000072"/>
                </a:solidFill>
                <a:latin typeface="Arial"/>
                <a:cs typeface="Arial"/>
              </a:rPr>
              <a:t>tml5 </a:t>
            </a:r>
            <a:r>
              <a:rPr lang="en-US" sz="1000" spc="-65">
                <a:solidFill>
                  <a:srgbClr val="000072"/>
                </a:solidFill>
                <a:latin typeface="Arial"/>
                <a:cs typeface="Arial"/>
              </a:rPr>
              <a:t> </a:t>
            </a:r>
            <a:r>
              <a:rPr lang="en-US" sz="1000" spc="220">
                <a:solidFill>
                  <a:srgbClr val="000072"/>
                </a:solidFill>
                <a:latin typeface="Arial"/>
                <a:cs typeface="Arial"/>
              </a:rPr>
              <a:t>markup</a:t>
            </a:r>
            <a:r>
              <a:rPr lang="en-US" sz="1000" spc="150">
                <a:solidFill>
                  <a:srgbClr val="000072"/>
                </a:solidFill>
                <a:latin typeface="Arial"/>
                <a:cs typeface="Arial"/>
              </a:rPr>
              <a:t>-</a:t>
            </a:r>
            <a:fld id="{81D60167-4931-47E6-BA6A-407CBD079E47}" type="slidenum">
              <a:rPr sz="1000" spc="140" smtClean="0">
                <a:solidFill>
                  <a:srgbClr val="000072"/>
                </a:solidFill>
                <a:latin typeface="Arial"/>
                <a:cs typeface="Arial"/>
              </a:rPr>
              <a:t>‹#›</a:t>
            </a:fld>
            <a:endParaRPr sz="1000">
              <a:latin typeface="Arial"/>
              <a:cs typeface="Arial"/>
            </a:endParaRPr>
          </a:p>
        </p:txBody>
      </p:sp>
    </p:spTree>
    <p:extLst>
      <p:ext uri="{BB962C8B-B14F-4D97-AF65-F5344CB8AC3E}">
        <p14:creationId xmlns:p14="http://schemas.microsoft.com/office/powerpoint/2010/main" val="3762688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3"/>
          </a:xfrm>
          <a:prstGeom prst="rect">
            <a:avLst/>
          </a:prstGeom>
        </p:spPr>
        <p:txBody>
          <a:bodyPr wrap="square" lIns="0" tIns="0" rIns="0" bIns="0">
            <a:noAutofit/>
          </a:bodyPr>
          <a:lstStyle/>
          <a:p>
            <a:endParaRPr/>
          </a:p>
        </p:txBody>
      </p:sp>
      <p:sp>
        <p:nvSpPr>
          <p:cNvPr id="3" name="Holder 3"/>
          <p:cNvSpPr>
            <a:spLocks noGrp="1"/>
          </p:cNvSpPr>
          <p:nvPr>
            <p:ph type="subTitle" idx="4"/>
          </p:nvPr>
        </p:nvSpPr>
        <p:spPr>
          <a:xfrm>
            <a:off x="1508760" y="4352544"/>
            <a:ext cx="7040879" cy="1943100"/>
          </a:xfrm>
          <a:prstGeom prst="rect">
            <a:avLst/>
          </a:prstGeom>
        </p:spPr>
        <p:txBody>
          <a:bodyPr wrap="square" lIns="0" tIns="0" rIns="0" bIns="0">
            <a:noAutofit/>
          </a:body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4/1/2020</a:t>
            </a:fld>
            <a:endParaRPr lang="en-US"/>
          </a:p>
        </p:txBody>
      </p:sp>
      <p:sp>
        <p:nvSpPr>
          <p:cNvPr id="6" name="Holder 6"/>
          <p:cNvSpPr>
            <a:spLocks noGrp="1"/>
          </p:cNvSpPr>
          <p:nvPr>
            <p:ph type="sldNum" sz="quarter" idx="7"/>
          </p:nvPr>
        </p:nvSpPr>
        <p:spPr/>
        <p:txBody>
          <a:bodyPr lIns="0" tIns="0" rIns="0" bIns="0"/>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markup</a:t>
            </a:r>
            <a:r>
              <a:rPr sz="1000" spc="150" dirty="0">
                <a:solidFill>
                  <a:srgbClr val="000072"/>
                </a:solidFill>
                <a:latin typeface="Arial"/>
                <a:cs typeface="Arial"/>
              </a:rPr>
              <a:t>-</a:t>
            </a:r>
            <a:fld id="{81D60167-4931-47E6-BA6A-407CBD079E47}" type="slidenum">
              <a:rPr sz="1000" spc="140" dirty="0" smtClean="0">
                <a:solidFill>
                  <a:srgbClr val="000072"/>
                </a:solidFill>
                <a:latin typeface="Arial"/>
                <a:cs typeface="Arial"/>
              </a:rPr>
              <a:t>‹#›</a:t>
            </a:fld>
            <a:endParaRPr sz="1000">
              <a:latin typeface="Arial"/>
              <a:cs typeface="Arial"/>
            </a:endParaRPr>
          </a:p>
        </p:txBody>
      </p:sp>
    </p:spTree>
    <p:extLst>
      <p:ext uri="{BB962C8B-B14F-4D97-AF65-F5344CB8AC3E}">
        <p14:creationId xmlns:p14="http://schemas.microsoft.com/office/powerpoint/2010/main" val="3360744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PART I title + bullets">
    <p:spTree>
      <p:nvGrpSpPr>
        <p:cNvPr id="1" name=""/>
        <p:cNvGrpSpPr/>
        <p:nvPr/>
      </p:nvGrpSpPr>
      <p:grpSpPr>
        <a:xfrm>
          <a:off x="0" y="0"/>
          <a:ext cx="0" cy="0"/>
          <a:chOff x="0" y="0"/>
          <a:chExt cx="0" cy="0"/>
        </a:xfrm>
      </p:grpSpPr>
      <p:sp>
        <p:nvSpPr>
          <p:cNvPr id="53" name="Title Text"/>
          <p:cNvSpPr txBox="1">
            <a:spLocks noGrp="1"/>
          </p:cNvSpPr>
          <p:nvPr>
            <p:ph type="title"/>
          </p:nvPr>
        </p:nvSpPr>
        <p:spPr>
          <a:prstGeom prst="rect">
            <a:avLst/>
          </a:prstGeom>
        </p:spPr>
        <p:txBody>
          <a:bodyPr/>
          <a:lstStyle/>
          <a:p>
            <a:r>
              <a:t>Title Text</a:t>
            </a:r>
          </a:p>
        </p:txBody>
      </p:sp>
      <p:sp>
        <p:nvSpPr>
          <p:cNvPr id="54"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67500713"/>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ART I title only">
    <p:spTree>
      <p:nvGrpSpPr>
        <p:cNvPr id="1" name=""/>
        <p:cNvGrpSpPr/>
        <p:nvPr/>
      </p:nvGrpSpPr>
      <p:grpSpPr>
        <a:xfrm>
          <a:off x="0" y="0"/>
          <a:ext cx="0" cy="0"/>
          <a:chOff x="0" y="0"/>
          <a:chExt cx="0" cy="0"/>
        </a:xfrm>
      </p:grpSpPr>
      <p:sp>
        <p:nvSpPr>
          <p:cNvPr id="43" name="Title Text"/>
          <p:cNvSpPr txBox="1">
            <a:spLocks noGrp="1"/>
          </p:cNvSpPr>
          <p:nvPr>
            <p:ph type="title"/>
          </p:nvPr>
        </p:nvSpPr>
        <p:spPr>
          <a:prstGeom prst="rect">
            <a:avLst/>
          </a:prstGeom>
        </p:spPr>
        <p:txBody>
          <a:bodyPr/>
          <a:lstStyle/>
          <a:p>
            <a:r>
              <a:t>Title Text</a:t>
            </a:r>
          </a:p>
        </p:txBody>
      </p:sp>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4894087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F34AC-A010-4AD4-9358-C29C27CD8A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16468A-6956-417E-936F-972D7C97DE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8B50A1-2EEC-4CAC-848F-148658EC330E}"/>
              </a:ext>
            </a:extLst>
          </p:cNvPr>
          <p:cNvSpPr>
            <a:spLocks noGrp="1"/>
          </p:cNvSpPr>
          <p:nvPr>
            <p:ph type="dt" sz="half" idx="10"/>
          </p:nvPr>
        </p:nvSpPr>
        <p:spPr/>
        <p:txBody>
          <a:bodyPr/>
          <a:lstStyle/>
          <a:p>
            <a:fld id="{1D8BD707-D9CF-40AE-B4C6-C98DA3205C09}" type="datetimeFigureOut">
              <a:rPr lang="en-US" smtClean="0"/>
              <a:t>4/1/2020</a:t>
            </a:fld>
            <a:endParaRPr lang="en-US"/>
          </a:p>
        </p:txBody>
      </p:sp>
      <p:sp>
        <p:nvSpPr>
          <p:cNvPr id="5" name="Footer Placeholder 4">
            <a:extLst>
              <a:ext uri="{FF2B5EF4-FFF2-40B4-BE49-F238E27FC236}">
                <a16:creationId xmlns:a16="http://schemas.microsoft.com/office/drawing/2014/main" id="{577E2E3A-B2E1-49A8-AD08-5293869115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B2CE7D-DADA-44FE-8546-08C5707F6B53}"/>
              </a:ext>
            </a:extLst>
          </p:cNvPr>
          <p:cNvSpPr>
            <a:spLocks noGrp="1"/>
          </p:cNvSpPr>
          <p:nvPr>
            <p:ph type="sldNum" sz="quarter" idx="12"/>
          </p:nvPr>
        </p:nvSpPr>
        <p:spPr/>
        <p:txBody>
          <a:bodyPr/>
          <a:lstStyle/>
          <a:p>
            <a:pPr marL="101600">
              <a:lnSpc>
                <a:spcPct val="100000"/>
              </a:lnSpc>
            </a:pPr>
            <a:r>
              <a:rPr lang="en-US" sz="1000" spc="175">
                <a:solidFill>
                  <a:srgbClr val="000072"/>
                </a:solidFill>
                <a:latin typeface="Arial"/>
                <a:cs typeface="Arial"/>
              </a:rPr>
              <a:t>h</a:t>
            </a:r>
            <a:r>
              <a:rPr lang="en-US" sz="1000" spc="225">
                <a:solidFill>
                  <a:srgbClr val="000072"/>
                </a:solidFill>
                <a:latin typeface="Arial"/>
                <a:cs typeface="Arial"/>
              </a:rPr>
              <a:t>tml5 </a:t>
            </a:r>
            <a:r>
              <a:rPr lang="en-US" sz="1000" spc="-65">
                <a:solidFill>
                  <a:srgbClr val="000072"/>
                </a:solidFill>
                <a:latin typeface="Arial"/>
                <a:cs typeface="Arial"/>
              </a:rPr>
              <a:t> </a:t>
            </a:r>
            <a:r>
              <a:rPr lang="en-US" sz="1000" spc="220">
                <a:solidFill>
                  <a:srgbClr val="000072"/>
                </a:solidFill>
                <a:latin typeface="Arial"/>
                <a:cs typeface="Arial"/>
              </a:rPr>
              <a:t>markup</a:t>
            </a:r>
            <a:r>
              <a:rPr lang="en-US" sz="1000" spc="150">
                <a:solidFill>
                  <a:srgbClr val="000072"/>
                </a:solidFill>
                <a:latin typeface="Arial"/>
                <a:cs typeface="Arial"/>
              </a:rPr>
              <a:t>-</a:t>
            </a:r>
            <a:fld id="{81D60167-4931-47E6-BA6A-407CBD079E47}" type="slidenum">
              <a:rPr sz="1000" spc="140" smtClean="0">
                <a:solidFill>
                  <a:srgbClr val="000072"/>
                </a:solidFill>
                <a:latin typeface="Arial"/>
                <a:cs typeface="Arial"/>
              </a:rPr>
              <a:t>‹#›</a:t>
            </a:fld>
            <a:endParaRPr sz="1000">
              <a:latin typeface="Arial"/>
              <a:cs typeface="Arial"/>
            </a:endParaRPr>
          </a:p>
        </p:txBody>
      </p:sp>
    </p:spTree>
    <p:extLst>
      <p:ext uri="{BB962C8B-B14F-4D97-AF65-F5344CB8AC3E}">
        <p14:creationId xmlns:p14="http://schemas.microsoft.com/office/powerpoint/2010/main" val="4154909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8B49E-16F1-4A44-A581-648E8D92F680}"/>
              </a:ext>
            </a:extLst>
          </p:cNvPr>
          <p:cNvSpPr>
            <a:spLocks noGrp="1"/>
          </p:cNvSpPr>
          <p:nvPr>
            <p:ph type="title"/>
          </p:nvPr>
        </p:nvSpPr>
        <p:spPr>
          <a:xfrm>
            <a:off x="686276" y="1937704"/>
            <a:ext cx="8675370" cy="3233102"/>
          </a:xfrm>
        </p:spPr>
        <p:txBody>
          <a:bodyPr anchor="b"/>
          <a:lstStyle>
            <a:lvl1pPr>
              <a:defRPr sz="4950"/>
            </a:lvl1pPr>
          </a:lstStyle>
          <a:p>
            <a:r>
              <a:rPr lang="en-US"/>
              <a:t>Click to edit Master title style</a:t>
            </a:r>
          </a:p>
        </p:txBody>
      </p:sp>
      <p:sp>
        <p:nvSpPr>
          <p:cNvPr id="3" name="Text Placeholder 2">
            <a:extLst>
              <a:ext uri="{FF2B5EF4-FFF2-40B4-BE49-F238E27FC236}">
                <a16:creationId xmlns:a16="http://schemas.microsoft.com/office/drawing/2014/main" id="{67F9AB4A-32DB-4654-8CA1-4ED7658B2D57}"/>
              </a:ext>
            </a:extLst>
          </p:cNvPr>
          <p:cNvSpPr>
            <a:spLocks noGrp="1"/>
          </p:cNvSpPr>
          <p:nvPr>
            <p:ph type="body" idx="1"/>
          </p:nvPr>
        </p:nvSpPr>
        <p:spPr>
          <a:xfrm>
            <a:off x="686276" y="5201392"/>
            <a:ext cx="8675370" cy="1700212"/>
          </a:xfrm>
        </p:spPr>
        <p:txBody>
          <a:bodyPr/>
          <a:lstStyle>
            <a:lvl1pPr marL="0" indent="0">
              <a:buNone/>
              <a:defRPr sz="1980">
                <a:solidFill>
                  <a:schemeClr val="tx1">
                    <a:tint val="75000"/>
                  </a:schemeClr>
                </a:solidFill>
              </a:defRPr>
            </a:lvl1pPr>
            <a:lvl2pPr marL="377190" indent="0">
              <a:buNone/>
              <a:defRPr sz="1650">
                <a:solidFill>
                  <a:schemeClr val="tx1">
                    <a:tint val="75000"/>
                  </a:schemeClr>
                </a:solidFill>
              </a:defRPr>
            </a:lvl2pPr>
            <a:lvl3pPr marL="754380" indent="0">
              <a:buNone/>
              <a:defRPr sz="1485">
                <a:solidFill>
                  <a:schemeClr val="tx1">
                    <a:tint val="75000"/>
                  </a:schemeClr>
                </a:solidFill>
              </a:defRPr>
            </a:lvl3pPr>
            <a:lvl4pPr marL="1131570" indent="0">
              <a:buNone/>
              <a:defRPr sz="1320">
                <a:solidFill>
                  <a:schemeClr val="tx1">
                    <a:tint val="75000"/>
                  </a:schemeClr>
                </a:solidFill>
              </a:defRPr>
            </a:lvl4pPr>
            <a:lvl5pPr marL="1508760" indent="0">
              <a:buNone/>
              <a:defRPr sz="1320">
                <a:solidFill>
                  <a:schemeClr val="tx1">
                    <a:tint val="75000"/>
                  </a:schemeClr>
                </a:solidFill>
              </a:defRPr>
            </a:lvl5pPr>
            <a:lvl6pPr marL="1885950" indent="0">
              <a:buNone/>
              <a:defRPr sz="1320">
                <a:solidFill>
                  <a:schemeClr val="tx1">
                    <a:tint val="75000"/>
                  </a:schemeClr>
                </a:solidFill>
              </a:defRPr>
            </a:lvl6pPr>
            <a:lvl7pPr marL="2263140" indent="0">
              <a:buNone/>
              <a:defRPr sz="1320">
                <a:solidFill>
                  <a:schemeClr val="tx1">
                    <a:tint val="75000"/>
                  </a:schemeClr>
                </a:solidFill>
              </a:defRPr>
            </a:lvl7pPr>
            <a:lvl8pPr marL="2640330" indent="0">
              <a:buNone/>
              <a:defRPr sz="1320">
                <a:solidFill>
                  <a:schemeClr val="tx1">
                    <a:tint val="75000"/>
                  </a:schemeClr>
                </a:solidFill>
              </a:defRPr>
            </a:lvl8pPr>
            <a:lvl9pPr marL="3017520" indent="0">
              <a:buNone/>
              <a:defRPr sz="132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5B5BAC-A338-4EBA-849C-44035789020B}"/>
              </a:ext>
            </a:extLst>
          </p:cNvPr>
          <p:cNvSpPr>
            <a:spLocks noGrp="1"/>
          </p:cNvSpPr>
          <p:nvPr>
            <p:ph type="dt" sz="half" idx="10"/>
          </p:nvPr>
        </p:nvSpPr>
        <p:spPr/>
        <p:txBody>
          <a:bodyPr/>
          <a:lstStyle/>
          <a:p>
            <a:fld id="{1D8BD707-D9CF-40AE-B4C6-C98DA3205C09}" type="datetimeFigureOut">
              <a:rPr lang="en-US" smtClean="0"/>
              <a:t>4/1/2020</a:t>
            </a:fld>
            <a:endParaRPr lang="en-US"/>
          </a:p>
        </p:txBody>
      </p:sp>
      <p:sp>
        <p:nvSpPr>
          <p:cNvPr id="5" name="Footer Placeholder 4">
            <a:extLst>
              <a:ext uri="{FF2B5EF4-FFF2-40B4-BE49-F238E27FC236}">
                <a16:creationId xmlns:a16="http://schemas.microsoft.com/office/drawing/2014/main" id="{6E418A52-BFD8-4109-B870-B5AC821AD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719459-8CF3-4FCE-ADF9-08A02B8D3B38}"/>
              </a:ext>
            </a:extLst>
          </p:cNvPr>
          <p:cNvSpPr>
            <a:spLocks noGrp="1"/>
          </p:cNvSpPr>
          <p:nvPr>
            <p:ph type="sldNum" sz="quarter" idx="12"/>
          </p:nvPr>
        </p:nvSpPr>
        <p:spPr/>
        <p:txBody>
          <a:bodyPr/>
          <a:lstStyle/>
          <a:p>
            <a:pPr marL="101600">
              <a:lnSpc>
                <a:spcPct val="100000"/>
              </a:lnSpc>
            </a:pPr>
            <a:r>
              <a:rPr lang="en-US" sz="1000" spc="175">
                <a:solidFill>
                  <a:srgbClr val="000072"/>
                </a:solidFill>
                <a:latin typeface="Arial"/>
                <a:cs typeface="Arial"/>
              </a:rPr>
              <a:t>h</a:t>
            </a:r>
            <a:r>
              <a:rPr lang="en-US" sz="1000" spc="225">
                <a:solidFill>
                  <a:srgbClr val="000072"/>
                </a:solidFill>
                <a:latin typeface="Arial"/>
                <a:cs typeface="Arial"/>
              </a:rPr>
              <a:t>tml5 </a:t>
            </a:r>
            <a:r>
              <a:rPr lang="en-US" sz="1000" spc="-65">
                <a:solidFill>
                  <a:srgbClr val="000072"/>
                </a:solidFill>
                <a:latin typeface="Arial"/>
                <a:cs typeface="Arial"/>
              </a:rPr>
              <a:t> </a:t>
            </a:r>
            <a:r>
              <a:rPr lang="en-US" sz="1000" spc="220">
                <a:solidFill>
                  <a:srgbClr val="000072"/>
                </a:solidFill>
                <a:latin typeface="Arial"/>
                <a:cs typeface="Arial"/>
              </a:rPr>
              <a:t>markup</a:t>
            </a:r>
            <a:r>
              <a:rPr lang="en-US" sz="1000" spc="150">
                <a:solidFill>
                  <a:srgbClr val="000072"/>
                </a:solidFill>
                <a:latin typeface="Arial"/>
                <a:cs typeface="Arial"/>
              </a:rPr>
              <a:t>-</a:t>
            </a:r>
            <a:fld id="{81D60167-4931-47E6-BA6A-407CBD079E47}" type="slidenum">
              <a:rPr sz="1000" spc="140" smtClean="0">
                <a:solidFill>
                  <a:srgbClr val="000072"/>
                </a:solidFill>
                <a:latin typeface="Arial"/>
                <a:cs typeface="Arial"/>
              </a:rPr>
              <a:t>‹#›</a:t>
            </a:fld>
            <a:endParaRPr sz="1000">
              <a:latin typeface="Arial"/>
              <a:cs typeface="Arial"/>
            </a:endParaRPr>
          </a:p>
        </p:txBody>
      </p:sp>
    </p:spTree>
    <p:extLst>
      <p:ext uri="{BB962C8B-B14F-4D97-AF65-F5344CB8AC3E}">
        <p14:creationId xmlns:p14="http://schemas.microsoft.com/office/powerpoint/2010/main" val="3842709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60824-522C-4E14-8CEC-C2D7021832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CE46A6-7098-480D-88C6-980A7C78D4D7}"/>
              </a:ext>
            </a:extLst>
          </p:cNvPr>
          <p:cNvSpPr>
            <a:spLocks noGrp="1"/>
          </p:cNvSpPr>
          <p:nvPr>
            <p:ph sz="half" idx="1"/>
          </p:nvPr>
        </p:nvSpPr>
        <p:spPr>
          <a:xfrm>
            <a:off x="69151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BA6189-1520-4E6A-80CE-D2C7F41987C1}"/>
              </a:ext>
            </a:extLst>
          </p:cNvPr>
          <p:cNvSpPr>
            <a:spLocks noGrp="1"/>
          </p:cNvSpPr>
          <p:nvPr>
            <p:ph sz="half" idx="2"/>
          </p:nvPr>
        </p:nvSpPr>
        <p:spPr>
          <a:xfrm>
            <a:off x="509206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C28D94-9B2A-46CB-9FFB-0B5D1287F290}"/>
              </a:ext>
            </a:extLst>
          </p:cNvPr>
          <p:cNvSpPr>
            <a:spLocks noGrp="1"/>
          </p:cNvSpPr>
          <p:nvPr>
            <p:ph type="dt" sz="half" idx="10"/>
          </p:nvPr>
        </p:nvSpPr>
        <p:spPr/>
        <p:txBody>
          <a:bodyPr/>
          <a:lstStyle/>
          <a:p>
            <a:fld id="{1D8BD707-D9CF-40AE-B4C6-C98DA3205C09}" type="datetimeFigureOut">
              <a:rPr lang="en-US" smtClean="0"/>
              <a:t>4/1/2020</a:t>
            </a:fld>
            <a:endParaRPr lang="en-US"/>
          </a:p>
        </p:txBody>
      </p:sp>
      <p:sp>
        <p:nvSpPr>
          <p:cNvPr id="6" name="Footer Placeholder 5">
            <a:extLst>
              <a:ext uri="{FF2B5EF4-FFF2-40B4-BE49-F238E27FC236}">
                <a16:creationId xmlns:a16="http://schemas.microsoft.com/office/drawing/2014/main" id="{EC610D8D-F7B3-4906-8A3A-087F8B9E0B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61E7BE-EEBE-4953-98DE-800348DED254}"/>
              </a:ext>
            </a:extLst>
          </p:cNvPr>
          <p:cNvSpPr>
            <a:spLocks noGrp="1"/>
          </p:cNvSpPr>
          <p:nvPr>
            <p:ph type="sldNum" sz="quarter" idx="12"/>
          </p:nvPr>
        </p:nvSpPr>
        <p:spPr/>
        <p:txBody>
          <a:bodyPr/>
          <a:lstStyle/>
          <a:p>
            <a:pPr marL="101600">
              <a:lnSpc>
                <a:spcPct val="100000"/>
              </a:lnSpc>
            </a:pPr>
            <a:r>
              <a:rPr lang="en-US" sz="1000" spc="175">
                <a:solidFill>
                  <a:srgbClr val="000072"/>
                </a:solidFill>
                <a:latin typeface="Arial"/>
                <a:cs typeface="Arial"/>
              </a:rPr>
              <a:t>h</a:t>
            </a:r>
            <a:r>
              <a:rPr lang="en-US" sz="1000" spc="225">
                <a:solidFill>
                  <a:srgbClr val="000072"/>
                </a:solidFill>
                <a:latin typeface="Arial"/>
                <a:cs typeface="Arial"/>
              </a:rPr>
              <a:t>tml5 </a:t>
            </a:r>
            <a:r>
              <a:rPr lang="en-US" sz="1000" spc="-65">
                <a:solidFill>
                  <a:srgbClr val="000072"/>
                </a:solidFill>
                <a:latin typeface="Arial"/>
                <a:cs typeface="Arial"/>
              </a:rPr>
              <a:t> </a:t>
            </a:r>
            <a:r>
              <a:rPr lang="en-US" sz="1000" spc="220">
                <a:solidFill>
                  <a:srgbClr val="000072"/>
                </a:solidFill>
                <a:latin typeface="Arial"/>
                <a:cs typeface="Arial"/>
              </a:rPr>
              <a:t>markup</a:t>
            </a:r>
            <a:r>
              <a:rPr lang="en-US" sz="1000" spc="150">
                <a:solidFill>
                  <a:srgbClr val="000072"/>
                </a:solidFill>
                <a:latin typeface="Arial"/>
                <a:cs typeface="Arial"/>
              </a:rPr>
              <a:t>-</a:t>
            </a:r>
            <a:fld id="{81D60167-4931-47E6-BA6A-407CBD079E47}" type="slidenum">
              <a:rPr sz="1000" spc="140" smtClean="0">
                <a:solidFill>
                  <a:srgbClr val="000072"/>
                </a:solidFill>
                <a:latin typeface="Arial"/>
                <a:cs typeface="Arial"/>
              </a:rPr>
              <a:t>‹#›</a:t>
            </a:fld>
            <a:endParaRPr sz="1000">
              <a:latin typeface="Arial"/>
              <a:cs typeface="Arial"/>
            </a:endParaRPr>
          </a:p>
        </p:txBody>
      </p:sp>
    </p:spTree>
    <p:extLst>
      <p:ext uri="{BB962C8B-B14F-4D97-AF65-F5344CB8AC3E}">
        <p14:creationId xmlns:p14="http://schemas.microsoft.com/office/powerpoint/2010/main" val="307135966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C1FC8-3491-447E-B351-C9CCBF93C9DE}"/>
              </a:ext>
            </a:extLst>
          </p:cNvPr>
          <p:cNvSpPr>
            <a:spLocks noGrp="1"/>
          </p:cNvSpPr>
          <p:nvPr>
            <p:ph type="title"/>
          </p:nvPr>
        </p:nvSpPr>
        <p:spPr>
          <a:xfrm>
            <a:off x="692825" y="413809"/>
            <a:ext cx="8675370" cy="1502305"/>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53DE98-19C7-4034-B5DB-0087A16E8700}"/>
              </a:ext>
            </a:extLst>
          </p:cNvPr>
          <p:cNvSpPr>
            <a:spLocks noGrp="1"/>
          </p:cNvSpPr>
          <p:nvPr>
            <p:ph type="body" idx="1"/>
          </p:nvPr>
        </p:nvSpPr>
        <p:spPr>
          <a:xfrm>
            <a:off x="692826" y="1905318"/>
            <a:ext cx="4255174" cy="933767"/>
          </a:xfrm>
        </p:spPr>
        <p:txBody>
          <a:bodyPr anchor="b"/>
          <a:lstStyle>
            <a:lvl1pPr marL="0" indent="0">
              <a:buNone/>
              <a:defRPr sz="1980" b="1"/>
            </a:lvl1pPr>
            <a:lvl2pPr marL="377190" indent="0">
              <a:buNone/>
              <a:defRPr sz="1650" b="1"/>
            </a:lvl2pPr>
            <a:lvl3pPr marL="754380" indent="0">
              <a:buNone/>
              <a:defRPr sz="1485" b="1"/>
            </a:lvl3pPr>
            <a:lvl4pPr marL="1131570" indent="0">
              <a:buNone/>
              <a:defRPr sz="1320" b="1"/>
            </a:lvl4pPr>
            <a:lvl5pPr marL="1508760" indent="0">
              <a:buNone/>
              <a:defRPr sz="1320" b="1"/>
            </a:lvl5pPr>
            <a:lvl6pPr marL="1885950" indent="0">
              <a:buNone/>
              <a:defRPr sz="1320" b="1"/>
            </a:lvl6pPr>
            <a:lvl7pPr marL="2263140" indent="0">
              <a:buNone/>
              <a:defRPr sz="1320" b="1"/>
            </a:lvl7pPr>
            <a:lvl8pPr marL="2640330" indent="0">
              <a:buNone/>
              <a:defRPr sz="1320" b="1"/>
            </a:lvl8pPr>
            <a:lvl9pPr marL="3017520" indent="0">
              <a:buNone/>
              <a:defRPr sz="1320" b="1"/>
            </a:lvl9pPr>
          </a:lstStyle>
          <a:p>
            <a:pPr lvl="0"/>
            <a:r>
              <a:rPr lang="en-US"/>
              <a:t>Click to edit Master text styles</a:t>
            </a:r>
          </a:p>
        </p:txBody>
      </p:sp>
      <p:sp>
        <p:nvSpPr>
          <p:cNvPr id="4" name="Content Placeholder 3">
            <a:extLst>
              <a:ext uri="{FF2B5EF4-FFF2-40B4-BE49-F238E27FC236}">
                <a16:creationId xmlns:a16="http://schemas.microsoft.com/office/drawing/2014/main" id="{3D4B3554-09D8-4530-820D-FD978743C8C4}"/>
              </a:ext>
            </a:extLst>
          </p:cNvPr>
          <p:cNvSpPr>
            <a:spLocks noGrp="1"/>
          </p:cNvSpPr>
          <p:nvPr>
            <p:ph sz="half" idx="2"/>
          </p:nvPr>
        </p:nvSpPr>
        <p:spPr>
          <a:xfrm>
            <a:off x="692826" y="2839085"/>
            <a:ext cx="4255174"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F82A9F-DE12-4C18-AD0B-3DAE7DDE2818}"/>
              </a:ext>
            </a:extLst>
          </p:cNvPr>
          <p:cNvSpPr>
            <a:spLocks noGrp="1"/>
          </p:cNvSpPr>
          <p:nvPr>
            <p:ph type="body" sz="quarter" idx="3"/>
          </p:nvPr>
        </p:nvSpPr>
        <p:spPr>
          <a:xfrm>
            <a:off x="5092065" y="1905318"/>
            <a:ext cx="4276130" cy="933767"/>
          </a:xfrm>
        </p:spPr>
        <p:txBody>
          <a:bodyPr anchor="b"/>
          <a:lstStyle>
            <a:lvl1pPr marL="0" indent="0">
              <a:buNone/>
              <a:defRPr sz="1980" b="1"/>
            </a:lvl1pPr>
            <a:lvl2pPr marL="377190" indent="0">
              <a:buNone/>
              <a:defRPr sz="1650" b="1"/>
            </a:lvl2pPr>
            <a:lvl3pPr marL="754380" indent="0">
              <a:buNone/>
              <a:defRPr sz="1485" b="1"/>
            </a:lvl3pPr>
            <a:lvl4pPr marL="1131570" indent="0">
              <a:buNone/>
              <a:defRPr sz="1320" b="1"/>
            </a:lvl4pPr>
            <a:lvl5pPr marL="1508760" indent="0">
              <a:buNone/>
              <a:defRPr sz="1320" b="1"/>
            </a:lvl5pPr>
            <a:lvl6pPr marL="1885950" indent="0">
              <a:buNone/>
              <a:defRPr sz="1320" b="1"/>
            </a:lvl6pPr>
            <a:lvl7pPr marL="2263140" indent="0">
              <a:buNone/>
              <a:defRPr sz="1320" b="1"/>
            </a:lvl7pPr>
            <a:lvl8pPr marL="2640330" indent="0">
              <a:buNone/>
              <a:defRPr sz="1320" b="1"/>
            </a:lvl8pPr>
            <a:lvl9pPr marL="3017520" indent="0">
              <a:buNone/>
              <a:defRPr sz="1320" b="1"/>
            </a:lvl9pPr>
          </a:lstStyle>
          <a:p>
            <a:pPr lvl="0"/>
            <a:r>
              <a:rPr lang="en-US"/>
              <a:t>Click to edit Master text styles</a:t>
            </a:r>
          </a:p>
        </p:txBody>
      </p:sp>
      <p:sp>
        <p:nvSpPr>
          <p:cNvPr id="6" name="Content Placeholder 5">
            <a:extLst>
              <a:ext uri="{FF2B5EF4-FFF2-40B4-BE49-F238E27FC236}">
                <a16:creationId xmlns:a16="http://schemas.microsoft.com/office/drawing/2014/main" id="{25920381-9D7B-4AD3-A12C-A8E27E9D085E}"/>
              </a:ext>
            </a:extLst>
          </p:cNvPr>
          <p:cNvSpPr>
            <a:spLocks noGrp="1"/>
          </p:cNvSpPr>
          <p:nvPr>
            <p:ph sz="quarter" idx="4"/>
          </p:nvPr>
        </p:nvSpPr>
        <p:spPr>
          <a:xfrm>
            <a:off x="5092065" y="2839085"/>
            <a:ext cx="4276130"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192D91-B3BD-4C8B-A961-95FF75E2CC31}"/>
              </a:ext>
            </a:extLst>
          </p:cNvPr>
          <p:cNvSpPr>
            <a:spLocks noGrp="1"/>
          </p:cNvSpPr>
          <p:nvPr>
            <p:ph type="dt" sz="half" idx="10"/>
          </p:nvPr>
        </p:nvSpPr>
        <p:spPr/>
        <p:txBody>
          <a:bodyPr/>
          <a:lstStyle/>
          <a:p>
            <a:fld id="{1D8BD707-D9CF-40AE-B4C6-C98DA3205C09}" type="datetimeFigureOut">
              <a:rPr lang="en-US" smtClean="0"/>
              <a:t>4/1/2020</a:t>
            </a:fld>
            <a:endParaRPr lang="en-US"/>
          </a:p>
        </p:txBody>
      </p:sp>
      <p:sp>
        <p:nvSpPr>
          <p:cNvPr id="8" name="Footer Placeholder 7">
            <a:extLst>
              <a:ext uri="{FF2B5EF4-FFF2-40B4-BE49-F238E27FC236}">
                <a16:creationId xmlns:a16="http://schemas.microsoft.com/office/drawing/2014/main" id="{0B22A440-1198-4F22-86A0-0FD3B4A59B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87CDB1-AB3D-43B2-88BE-B0A1269C9E77}"/>
              </a:ext>
            </a:extLst>
          </p:cNvPr>
          <p:cNvSpPr>
            <a:spLocks noGrp="1"/>
          </p:cNvSpPr>
          <p:nvPr>
            <p:ph type="sldNum" sz="quarter" idx="12"/>
          </p:nvPr>
        </p:nvSpPr>
        <p:spPr/>
        <p:txBody>
          <a:bodyPr/>
          <a:lstStyle/>
          <a:p>
            <a:pPr marL="101600">
              <a:lnSpc>
                <a:spcPct val="100000"/>
              </a:lnSpc>
            </a:pPr>
            <a:r>
              <a:rPr lang="en-US" sz="1000" spc="175">
                <a:solidFill>
                  <a:srgbClr val="000072"/>
                </a:solidFill>
                <a:latin typeface="Arial"/>
                <a:cs typeface="Arial"/>
              </a:rPr>
              <a:t>h</a:t>
            </a:r>
            <a:r>
              <a:rPr lang="en-US" sz="1000" spc="225">
                <a:solidFill>
                  <a:srgbClr val="000072"/>
                </a:solidFill>
                <a:latin typeface="Arial"/>
                <a:cs typeface="Arial"/>
              </a:rPr>
              <a:t>tml5 </a:t>
            </a:r>
            <a:r>
              <a:rPr lang="en-US" sz="1000" spc="-65">
                <a:solidFill>
                  <a:srgbClr val="000072"/>
                </a:solidFill>
                <a:latin typeface="Arial"/>
                <a:cs typeface="Arial"/>
              </a:rPr>
              <a:t> </a:t>
            </a:r>
            <a:r>
              <a:rPr lang="en-US" sz="1000" spc="220">
                <a:solidFill>
                  <a:srgbClr val="000072"/>
                </a:solidFill>
                <a:latin typeface="Arial"/>
                <a:cs typeface="Arial"/>
              </a:rPr>
              <a:t>markup</a:t>
            </a:r>
            <a:r>
              <a:rPr lang="en-US" sz="1000" spc="150">
                <a:solidFill>
                  <a:srgbClr val="000072"/>
                </a:solidFill>
                <a:latin typeface="Arial"/>
                <a:cs typeface="Arial"/>
              </a:rPr>
              <a:t>-</a:t>
            </a:r>
            <a:fld id="{81D60167-4931-47E6-BA6A-407CBD079E47}" type="slidenum">
              <a:rPr sz="1000" spc="140" smtClean="0">
                <a:solidFill>
                  <a:srgbClr val="000072"/>
                </a:solidFill>
                <a:latin typeface="Arial"/>
                <a:cs typeface="Arial"/>
              </a:rPr>
              <a:t>‹#›</a:t>
            </a:fld>
            <a:endParaRPr sz="1000">
              <a:latin typeface="Arial"/>
              <a:cs typeface="Arial"/>
            </a:endParaRPr>
          </a:p>
        </p:txBody>
      </p:sp>
    </p:spTree>
    <p:extLst>
      <p:ext uri="{BB962C8B-B14F-4D97-AF65-F5344CB8AC3E}">
        <p14:creationId xmlns:p14="http://schemas.microsoft.com/office/powerpoint/2010/main" val="140216508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2AF71-D332-4397-8648-1F4412BCCC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7112BB-39D5-4905-BCD6-7341E93B554B}"/>
              </a:ext>
            </a:extLst>
          </p:cNvPr>
          <p:cNvSpPr>
            <a:spLocks noGrp="1"/>
          </p:cNvSpPr>
          <p:nvPr>
            <p:ph type="dt" sz="half" idx="10"/>
          </p:nvPr>
        </p:nvSpPr>
        <p:spPr/>
        <p:txBody>
          <a:bodyPr/>
          <a:lstStyle/>
          <a:p>
            <a:fld id="{1D8BD707-D9CF-40AE-B4C6-C98DA3205C09}" type="datetimeFigureOut">
              <a:rPr lang="en-US" smtClean="0"/>
              <a:t>4/1/2020</a:t>
            </a:fld>
            <a:endParaRPr lang="en-US"/>
          </a:p>
        </p:txBody>
      </p:sp>
      <p:sp>
        <p:nvSpPr>
          <p:cNvPr id="4" name="Footer Placeholder 3">
            <a:extLst>
              <a:ext uri="{FF2B5EF4-FFF2-40B4-BE49-F238E27FC236}">
                <a16:creationId xmlns:a16="http://schemas.microsoft.com/office/drawing/2014/main" id="{D4DC2CEB-46E7-45DC-9328-0D27255F2F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9DC51-C9B0-4617-9173-3D595292EE76}"/>
              </a:ext>
            </a:extLst>
          </p:cNvPr>
          <p:cNvSpPr>
            <a:spLocks noGrp="1"/>
          </p:cNvSpPr>
          <p:nvPr>
            <p:ph type="sldNum" sz="quarter" idx="12"/>
          </p:nvPr>
        </p:nvSpPr>
        <p:spPr/>
        <p:txBody>
          <a:bodyPr/>
          <a:lstStyle/>
          <a:p>
            <a:pPr marL="101600">
              <a:lnSpc>
                <a:spcPct val="100000"/>
              </a:lnSpc>
            </a:pPr>
            <a:r>
              <a:rPr lang="en-US" sz="1000" spc="175">
                <a:solidFill>
                  <a:srgbClr val="000072"/>
                </a:solidFill>
                <a:latin typeface="Arial"/>
                <a:cs typeface="Arial"/>
              </a:rPr>
              <a:t>h</a:t>
            </a:r>
            <a:r>
              <a:rPr lang="en-US" sz="1000" spc="225">
                <a:solidFill>
                  <a:srgbClr val="000072"/>
                </a:solidFill>
                <a:latin typeface="Arial"/>
                <a:cs typeface="Arial"/>
              </a:rPr>
              <a:t>tml5 </a:t>
            </a:r>
            <a:r>
              <a:rPr lang="en-US" sz="1000" spc="-65">
                <a:solidFill>
                  <a:srgbClr val="000072"/>
                </a:solidFill>
                <a:latin typeface="Arial"/>
                <a:cs typeface="Arial"/>
              </a:rPr>
              <a:t> </a:t>
            </a:r>
            <a:r>
              <a:rPr lang="en-US" sz="1000" spc="220">
                <a:solidFill>
                  <a:srgbClr val="000072"/>
                </a:solidFill>
                <a:latin typeface="Arial"/>
                <a:cs typeface="Arial"/>
              </a:rPr>
              <a:t>markup</a:t>
            </a:r>
            <a:r>
              <a:rPr lang="en-US" sz="1000" spc="150">
                <a:solidFill>
                  <a:srgbClr val="000072"/>
                </a:solidFill>
                <a:latin typeface="Arial"/>
                <a:cs typeface="Arial"/>
              </a:rPr>
              <a:t>-</a:t>
            </a:r>
            <a:fld id="{81D60167-4931-47E6-BA6A-407CBD079E47}" type="slidenum">
              <a:rPr sz="1000" spc="140" smtClean="0">
                <a:solidFill>
                  <a:srgbClr val="000072"/>
                </a:solidFill>
                <a:latin typeface="Arial"/>
                <a:cs typeface="Arial"/>
              </a:rPr>
              <a:t>‹#›</a:t>
            </a:fld>
            <a:endParaRPr sz="1000">
              <a:latin typeface="Arial"/>
              <a:cs typeface="Arial"/>
            </a:endParaRPr>
          </a:p>
        </p:txBody>
      </p:sp>
    </p:spTree>
    <p:extLst>
      <p:ext uri="{BB962C8B-B14F-4D97-AF65-F5344CB8AC3E}">
        <p14:creationId xmlns:p14="http://schemas.microsoft.com/office/powerpoint/2010/main" val="2822612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907A64-D7A1-44A8-B62E-2ABAB5FD53BC}"/>
              </a:ext>
            </a:extLst>
          </p:cNvPr>
          <p:cNvSpPr>
            <a:spLocks noGrp="1"/>
          </p:cNvSpPr>
          <p:nvPr>
            <p:ph type="dt" sz="half" idx="10"/>
          </p:nvPr>
        </p:nvSpPr>
        <p:spPr/>
        <p:txBody>
          <a:bodyPr/>
          <a:lstStyle/>
          <a:p>
            <a:fld id="{1D8BD707-D9CF-40AE-B4C6-C98DA3205C09}" type="datetimeFigureOut">
              <a:rPr lang="en-US" smtClean="0"/>
              <a:t>4/1/2020</a:t>
            </a:fld>
            <a:endParaRPr lang="en-US"/>
          </a:p>
        </p:txBody>
      </p:sp>
      <p:sp>
        <p:nvSpPr>
          <p:cNvPr id="3" name="Footer Placeholder 2">
            <a:extLst>
              <a:ext uri="{FF2B5EF4-FFF2-40B4-BE49-F238E27FC236}">
                <a16:creationId xmlns:a16="http://schemas.microsoft.com/office/drawing/2014/main" id="{C3BC9499-7EE4-4E80-B396-B425187E04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D94606-D1D7-48E3-8C41-B0BEC857C12C}"/>
              </a:ext>
            </a:extLst>
          </p:cNvPr>
          <p:cNvSpPr>
            <a:spLocks noGrp="1"/>
          </p:cNvSpPr>
          <p:nvPr>
            <p:ph type="sldNum" sz="quarter" idx="12"/>
          </p:nvPr>
        </p:nvSpPr>
        <p:spPr/>
        <p:txBody>
          <a:bodyPr/>
          <a:lstStyle/>
          <a:p>
            <a:pPr marL="101600">
              <a:lnSpc>
                <a:spcPct val="100000"/>
              </a:lnSpc>
            </a:pPr>
            <a:r>
              <a:rPr lang="en-US" sz="1000" spc="175">
                <a:solidFill>
                  <a:srgbClr val="000072"/>
                </a:solidFill>
                <a:latin typeface="Arial"/>
                <a:cs typeface="Arial"/>
              </a:rPr>
              <a:t>h</a:t>
            </a:r>
            <a:r>
              <a:rPr lang="en-US" sz="1000" spc="225">
                <a:solidFill>
                  <a:srgbClr val="000072"/>
                </a:solidFill>
                <a:latin typeface="Arial"/>
                <a:cs typeface="Arial"/>
              </a:rPr>
              <a:t>tml5 </a:t>
            </a:r>
            <a:r>
              <a:rPr lang="en-US" sz="1000" spc="-65">
                <a:solidFill>
                  <a:srgbClr val="000072"/>
                </a:solidFill>
                <a:latin typeface="Arial"/>
                <a:cs typeface="Arial"/>
              </a:rPr>
              <a:t> </a:t>
            </a:r>
            <a:r>
              <a:rPr lang="en-US" sz="1000" spc="220">
                <a:solidFill>
                  <a:srgbClr val="000072"/>
                </a:solidFill>
                <a:latin typeface="Arial"/>
                <a:cs typeface="Arial"/>
              </a:rPr>
              <a:t>markup</a:t>
            </a:r>
            <a:r>
              <a:rPr lang="en-US" sz="1000" spc="150">
                <a:solidFill>
                  <a:srgbClr val="000072"/>
                </a:solidFill>
                <a:latin typeface="Arial"/>
                <a:cs typeface="Arial"/>
              </a:rPr>
              <a:t>-</a:t>
            </a:r>
            <a:fld id="{81D60167-4931-47E6-BA6A-407CBD079E47}" type="slidenum">
              <a:rPr sz="1000" spc="140" smtClean="0">
                <a:solidFill>
                  <a:srgbClr val="000072"/>
                </a:solidFill>
                <a:latin typeface="Arial"/>
                <a:cs typeface="Arial"/>
              </a:rPr>
              <a:t>‹#›</a:t>
            </a:fld>
            <a:endParaRPr sz="1000">
              <a:latin typeface="Arial"/>
              <a:cs typeface="Arial"/>
            </a:endParaRPr>
          </a:p>
        </p:txBody>
      </p:sp>
    </p:spTree>
    <p:extLst>
      <p:ext uri="{BB962C8B-B14F-4D97-AF65-F5344CB8AC3E}">
        <p14:creationId xmlns:p14="http://schemas.microsoft.com/office/powerpoint/2010/main" val="2864041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C3DD-4A6A-4C13-886A-47D1E8E8A0A7}"/>
              </a:ext>
            </a:extLst>
          </p:cNvPr>
          <p:cNvSpPr>
            <a:spLocks noGrp="1"/>
          </p:cNvSpPr>
          <p:nvPr>
            <p:ph type="title"/>
          </p:nvPr>
        </p:nvSpPr>
        <p:spPr>
          <a:xfrm>
            <a:off x="692825" y="518160"/>
            <a:ext cx="3244096" cy="1813560"/>
          </a:xfrm>
        </p:spPr>
        <p:txBody>
          <a:bodyPr anchor="b"/>
          <a:lstStyle>
            <a:lvl1pPr>
              <a:defRPr sz="2640"/>
            </a:lvl1pPr>
          </a:lstStyle>
          <a:p>
            <a:r>
              <a:rPr lang="en-US"/>
              <a:t>Click to edit Master title style</a:t>
            </a:r>
          </a:p>
        </p:txBody>
      </p:sp>
      <p:sp>
        <p:nvSpPr>
          <p:cNvPr id="3" name="Content Placeholder 2">
            <a:extLst>
              <a:ext uri="{FF2B5EF4-FFF2-40B4-BE49-F238E27FC236}">
                <a16:creationId xmlns:a16="http://schemas.microsoft.com/office/drawing/2014/main" id="{31A4E73B-03E7-41AB-B7E4-029E92EA869A}"/>
              </a:ext>
            </a:extLst>
          </p:cNvPr>
          <p:cNvSpPr>
            <a:spLocks noGrp="1"/>
          </p:cNvSpPr>
          <p:nvPr>
            <p:ph idx="1"/>
          </p:nvPr>
        </p:nvSpPr>
        <p:spPr>
          <a:xfrm>
            <a:off x="4276130" y="1119082"/>
            <a:ext cx="5092065" cy="5523442"/>
          </a:xfrm>
        </p:spPr>
        <p:txBody>
          <a:bodyPr/>
          <a:lstStyle>
            <a:lvl1pPr>
              <a:defRPr sz="2640"/>
            </a:lvl1pPr>
            <a:lvl2pPr>
              <a:defRPr sz="2310"/>
            </a:lvl2pPr>
            <a:lvl3pPr>
              <a:defRPr sz="1980"/>
            </a:lvl3pPr>
            <a:lvl4pPr>
              <a:defRPr sz="1650"/>
            </a:lvl4pPr>
            <a:lvl5pPr>
              <a:defRPr sz="1650"/>
            </a:lvl5pPr>
            <a:lvl6pPr>
              <a:defRPr sz="1650"/>
            </a:lvl6pPr>
            <a:lvl7pPr>
              <a:defRPr sz="1650"/>
            </a:lvl7pPr>
            <a:lvl8pPr>
              <a:defRPr sz="1650"/>
            </a:lvl8pPr>
            <a:lvl9pPr>
              <a:defRPr sz="16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9AC28A-49EF-4120-A48C-32C8B3A3A08F}"/>
              </a:ext>
            </a:extLst>
          </p:cNvPr>
          <p:cNvSpPr>
            <a:spLocks noGrp="1"/>
          </p:cNvSpPr>
          <p:nvPr>
            <p:ph type="body" sz="half" idx="2"/>
          </p:nvPr>
        </p:nvSpPr>
        <p:spPr>
          <a:xfrm>
            <a:off x="692825" y="2331720"/>
            <a:ext cx="3244096" cy="4319800"/>
          </a:xfrm>
        </p:spPr>
        <p:txBody>
          <a:bodyPr/>
          <a:lstStyle>
            <a:lvl1pPr marL="0" indent="0">
              <a:buNone/>
              <a:defRPr sz="1320"/>
            </a:lvl1pPr>
            <a:lvl2pPr marL="377190" indent="0">
              <a:buNone/>
              <a:defRPr sz="1155"/>
            </a:lvl2pPr>
            <a:lvl3pPr marL="754380" indent="0">
              <a:buNone/>
              <a:defRPr sz="990"/>
            </a:lvl3pPr>
            <a:lvl4pPr marL="1131570" indent="0">
              <a:buNone/>
              <a:defRPr sz="825"/>
            </a:lvl4pPr>
            <a:lvl5pPr marL="1508760" indent="0">
              <a:buNone/>
              <a:defRPr sz="825"/>
            </a:lvl5pPr>
            <a:lvl6pPr marL="1885950" indent="0">
              <a:buNone/>
              <a:defRPr sz="825"/>
            </a:lvl6pPr>
            <a:lvl7pPr marL="2263140" indent="0">
              <a:buNone/>
              <a:defRPr sz="825"/>
            </a:lvl7pPr>
            <a:lvl8pPr marL="2640330" indent="0">
              <a:buNone/>
              <a:defRPr sz="825"/>
            </a:lvl8pPr>
            <a:lvl9pPr marL="3017520" indent="0">
              <a:buNone/>
              <a:defRPr sz="825"/>
            </a:lvl9pPr>
          </a:lstStyle>
          <a:p>
            <a:pPr lvl="0"/>
            <a:r>
              <a:rPr lang="en-US"/>
              <a:t>Click to edit Master text styles</a:t>
            </a:r>
          </a:p>
        </p:txBody>
      </p:sp>
      <p:sp>
        <p:nvSpPr>
          <p:cNvPr id="5" name="Date Placeholder 4">
            <a:extLst>
              <a:ext uri="{FF2B5EF4-FFF2-40B4-BE49-F238E27FC236}">
                <a16:creationId xmlns:a16="http://schemas.microsoft.com/office/drawing/2014/main" id="{A2ABAB0C-B094-4216-8FF0-15C2B2D479A4}"/>
              </a:ext>
            </a:extLst>
          </p:cNvPr>
          <p:cNvSpPr>
            <a:spLocks noGrp="1"/>
          </p:cNvSpPr>
          <p:nvPr>
            <p:ph type="dt" sz="half" idx="10"/>
          </p:nvPr>
        </p:nvSpPr>
        <p:spPr/>
        <p:txBody>
          <a:bodyPr/>
          <a:lstStyle/>
          <a:p>
            <a:fld id="{1D8BD707-D9CF-40AE-B4C6-C98DA3205C09}" type="datetimeFigureOut">
              <a:rPr lang="en-US" smtClean="0"/>
              <a:t>4/1/2020</a:t>
            </a:fld>
            <a:endParaRPr lang="en-US"/>
          </a:p>
        </p:txBody>
      </p:sp>
      <p:sp>
        <p:nvSpPr>
          <p:cNvPr id="6" name="Footer Placeholder 5">
            <a:extLst>
              <a:ext uri="{FF2B5EF4-FFF2-40B4-BE49-F238E27FC236}">
                <a16:creationId xmlns:a16="http://schemas.microsoft.com/office/drawing/2014/main" id="{713713E6-E7F6-4875-907A-DCFA01D23D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65F285-35FA-4D3D-BCF1-A6AE4B3897A7}"/>
              </a:ext>
            </a:extLst>
          </p:cNvPr>
          <p:cNvSpPr>
            <a:spLocks noGrp="1"/>
          </p:cNvSpPr>
          <p:nvPr>
            <p:ph type="sldNum" sz="quarter" idx="12"/>
          </p:nvPr>
        </p:nvSpPr>
        <p:spPr/>
        <p:txBody>
          <a:bodyPr/>
          <a:lstStyle/>
          <a:p>
            <a:pPr marL="101600">
              <a:lnSpc>
                <a:spcPct val="100000"/>
              </a:lnSpc>
            </a:pPr>
            <a:r>
              <a:rPr lang="en-US" sz="1000" spc="175">
                <a:solidFill>
                  <a:srgbClr val="000072"/>
                </a:solidFill>
                <a:latin typeface="Arial"/>
                <a:cs typeface="Arial"/>
              </a:rPr>
              <a:t>h</a:t>
            </a:r>
            <a:r>
              <a:rPr lang="en-US" sz="1000" spc="225">
                <a:solidFill>
                  <a:srgbClr val="000072"/>
                </a:solidFill>
                <a:latin typeface="Arial"/>
                <a:cs typeface="Arial"/>
              </a:rPr>
              <a:t>tml5 </a:t>
            </a:r>
            <a:r>
              <a:rPr lang="en-US" sz="1000" spc="-65">
                <a:solidFill>
                  <a:srgbClr val="000072"/>
                </a:solidFill>
                <a:latin typeface="Arial"/>
                <a:cs typeface="Arial"/>
              </a:rPr>
              <a:t> </a:t>
            </a:r>
            <a:r>
              <a:rPr lang="en-US" sz="1000" spc="220">
                <a:solidFill>
                  <a:srgbClr val="000072"/>
                </a:solidFill>
                <a:latin typeface="Arial"/>
                <a:cs typeface="Arial"/>
              </a:rPr>
              <a:t>markup</a:t>
            </a:r>
            <a:r>
              <a:rPr lang="en-US" sz="1000" spc="150">
                <a:solidFill>
                  <a:srgbClr val="000072"/>
                </a:solidFill>
                <a:latin typeface="Arial"/>
                <a:cs typeface="Arial"/>
              </a:rPr>
              <a:t>-</a:t>
            </a:r>
            <a:fld id="{81D60167-4931-47E6-BA6A-407CBD079E47}" type="slidenum">
              <a:rPr sz="1000" spc="140" smtClean="0">
                <a:solidFill>
                  <a:srgbClr val="000072"/>
                </a:solidFill>
                <a:latin typeface="Arial"/>
                <a:cs typeface="Arial"/>
              </a:rPr>
              <a:t>‹#›</a:t>
            </a:fld>
            <a:endParaRPr sz="1000">
              <a:latin typeface="Arial"/>
              <a:cs typeface="Arial"/>
            </a:endParaRPr>
          </a:p>
        </p:txBody>
      </p:sp>
    </p:spTree>
    <p:extLst>
      <p:ext uri="{BB962C8B-B14F-4D97-AF65-F5344CB8AC3E}">
        <p14:creationId xmlns:p14="http://schemas.microsoft.com/office/powerpoint/2010/main" val="151068484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40577-B383-4919-9CEA-983FCED6F78A}"/>
              </a:ext>
            </a:extLst>
          </p:cNvPr>
          <p:cNvSpPr>
            <a:spLocks noGrp="1"/>
          </p:cNvSpPr>
          <p:nvPr>
            <p:ph type="title"/>
          </p:nvPr>
        </p:nvSpPr>
        <p:spPr>
          <a:xfrm>
            <a:off x="692825" y="518160"/>
            <a:ext cx="3244096" cy="1813560"/>
          </a:xfrm>
        </p:spPr>
        <p:txBody>
          <a:bodyPr anchor="b"/>
          <a:lstStyle>
            <a:lvl1pPr>
              <a:defRPr sz="2640"/>
            </a:lvl1pPr>
          </a:lstStyle>
          <a:p>
            <a:r>
              <a:rPr lang="en-US"/>
              <a:t>Click to edit Master title style</a:t>
            </a:r>
          </a:p>
        </p:txBody>
      </p:sp>
      <p:sp>
        <p:nvSpPr>
          <p:cNvPr id="3" name="Picture Placeholder 2">
            <a:extLst>
              <a:ext uri="{FF2B5EF4-FFF2-40B4-BE49-F238E27FC236}">
                <a16:creationId xmlns:a16="http://schemas.microsoft.com/office/drawing/2014/main" id="{CAB147C5-18FF-4DAB-B983-0288FB846725}"/>
              </a:ext>
            </a:extLst>
          </p:cNvPr>
          <p:cNvSpPr>
            <a:spLocks noGrp="1"/>
          </p:cNvSpPr>
          <p:nvPr>
            <p:ph type="pic" idx="1"/>
          </p:nvPr>
        </p:nvSpPr>
        <p:spPr>
          <a:xfrm>
            <a:off x="4276130" y="1119082"/>
            <a:ext cx="5092065" cy="5523442"/>
          </a:xfrm>
        </p:spPr>
        <p:txBody>
          <a:bodyPr/>
          <a:lstStyle>
            <a:lvl1pPr marL="0" indent="0">
              <a:buNone/>
              <a:defRPr sz="2640"/>
            </a:lvl1pPr>
            <a:lvl2pPr marL="377190" indent="0">
              <a:buNone/>
              <a:defRPr sz="2310"/>
            </a:lvl2pPr>
            <a:lvl3pPr marL="754380" indent="0">
              <a:buNone/>
              <a:defRPr sz="1980"/>
            </a:lvl3pPr>
            <a:lvl4pPr marL="1131570" indent="0">
              <a:buNone/>
              <a:defRPr sz="1650"/>
            </a:lvl4pPr>
            <a:lvl5pPr marL="1508760" indent="0">
              <a:buNone/>
              <a:defRPr sz="1650"/>
            </a:lvl5pPr>
            <a:lvl6pPr marL="1885950" indent="0">
              <a:buNone/>
              <a:defRPr sz="1650"/>
            </a:lvl6pPr>
            <a:lvl7pPr marL="2263140" indent="0">
              <a:buNone/>
              <a:defRPr sz="1650"/>
            </a:lvl7pPr>
            <a:lvl8pPr marL="2640330" indent="0">
              <a:buNone/>
              <a:defRPr sz="1650"/>
            </a:lvl8pPr>
            <a:lvl9pPr marL="3017520" indent="0">
              <a:buNone/>
              <a:defRPr sz="1650"/>
            </a:lvl9pPr>
          </a:lstStyle>
          <a:p>
            <a:endParaRPr lang="en-US"/>
          </a:p>
        </p:txBody>
      </p:sp>
      <p:sp>
        <p:nvSpPr>
          <p:cNvPr id="4" name="Text Placeholder 3">
            <a:extLst>
              <a:ext uri="{FF2B5EF4-FFF2-40B4-BE49-F238E27FC236}">
                <a16:creationId xmlns:a16="http://schemas.microsoft.com/office/drawing/2014/main" id="{055A5642-90C7-42FC-9912-3DBEA0670513}"/>
              </a:ext>
            </a:extLst>
          </p:cNvPr>
          <p:cNvSpPr>
            <a:spLocks noGrp="1"/>
          </p:cNvSpPr>
          <p:nvPr>
            <p:ph type="body" sz="half" idx="2"/>
          </p:nvPr>
        </p:nvSpPr>
        <p:spPr>
          <a:xfrm>
            <a:off x="692825" y="2331720"/>
            <a:ext cx="3244096" cy="4319800"/>
          </a:xfrm>
        </p:spPr>
        <p:txBody>
          <a:bodyPr/>
          <a:lstStyle>
            <a:lvl1pPr marL="0" indent="0">
              <a:buNone/>
              <a:defRPr sz="1320"/>
            </a:lvl1pPr>
            <a:lvl2pPr marL="377190" indent="0">
              <a:buNone/>
              <a:defRPr sz="1155"/>
            </a:lvl2pPr>
            <a:lvl3pPr marL="754380" indent="0">
              <a:buNone/>
              <a:defRPr sz="990"/>
            </a:lvl3pPr>
            <a:lvl4pPr marL="1131570" indent="0">
              <a:buNone/>
              <a:defRPr sz="825"/>
            </a:lvl4pPr>
            <a:lvl5pPr marL="1508760" indent="0">
              <a:buNone/>
              <a:defRPr sz="825"/>
            </a:lvl5pPr>
            <a:lvl6pPr marL="1885950" indent="0">
              <a:buNone/>
              <a:defRPr sz="825"/>
            </a:lvl6pPr>
            <a:lvl7pPr marL="2263140" indent="0">
              <a:buNone/>
              <a:defRPr sz="825"/>
            </a:lvl7pPr>
            <a:lvl8pPr marL="2640330" indent="0">
              <a:buNone/>
              <a:defRPr sz="825"/>
            </a:lvl8pPr>
            <a:lvl9pPr marL="3017520" indent="0">
              <a:buNone/>
              <a:defRPr sz="825"/>
            </a:lvl9pPr>
          </a:lstStyle>
          <a:p>
            <a:pPr lvl="0"/>
            <a:r>
              <a:rPr lang="en-US"/>
              <a:t>Click to edit Master text styles</a:t>
            </a:r>
          </a:p>
        </p:txBody>
      </p:sp>
      <p:sp>
        <p:nvSpPr>
          <p:cNvPr id="5" name="Date Placeholder 4">
            <a:extLst>
              <a:ext uri="{FF2B5EF4-FFF2-40B4-BE49-F238E27FC236}">
                <a16:creationId xmlns:a16="http://schemas.microsoft.com/office/drawing/2014/main" id="{75599B72-BC77-4A27-8C2F-F62C502F6D5C}"/>
              </a:ext>
            </a:extLst>
          </p:cNvPr>
          <p:cNvSpPr>
            <a:spLocks noGrp="1"/>
          </p:cNvSpPr>
          <p:nvPr>
            <p:ph type="dt" sz="half" idx="10"/>
          </p:nvPr>
        </p:nvSpPr>
        <p:spPr/>
        <p:txBody>
          <a:bodyPr/>
          <a:lstStyle/>
          <a:p>
            <a:fld id="{1D8BD707-D9CF-40AE-B4C6-C98DA3205C09}" type="datetimeFigureOut">
              <a:rPr lang="en-US" smtClean="0"/>
              <a:t>4/1/2020</a:t>
            </a:fld>
            <a:endParaRPr lang="en-US"/>
          </a:p>
        </p:txBody>
      </p:sp>
      <p:sp>
        <p:nvSpPr>
          <p:cNvPr id="6" name="Footer Placeholder 5">
            <a:extLst>
              <a:ext uri="{FF2B5EF4-FFF2-40B4-BE49-F238E27FC236}">
                <a16:creationId xmlns:a16="http://schemas.microsoft.com/office/drawing/2014/main" id="{4B177251-36F1-4982-A80B-C928C1136A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B030E5-45D9-4F53-A85C-B7CC8C231CE0}"/>
              </a:ext>
            </a:extLst>
          </p:cNvPr>
          <p:cNvSpPr>
            <a:spLocks noGrp="1"/>
          </p:cNvSpPr>
          <p:nvPr>
            <p:ph type="sldNum" sz="quarter" idx="12"/>
          </p:nvPr>
        </p:nvSpPr>
        <p:spPr/>
        <p:txBody>
          <a:bodyPr/>
          <a:lstStyle/>
          <a:p>
            <a:pPr marL="101600">
              <a:lnSpc>
                <a:spcPct val="100000"/>
              </a:lnSpc>
            </a:pPr>
            <a:r>
              <a:rPr lang="en-US" sz="1000" spc="175">
                <a:solidFill>
                  <a:srgbClr val="000072"/>
                </a:solidFill>
                <a:latin typeface="Arial"/>
                <a:cs typeface="Arial"/>
              </a:rPr>
              <a:t>h</a:t>
            </a:r>
            <a:r>
              <a:rPr lang="en-US" sz="1000" spc="225">
                <a:solidFill>
                  <a:srgbClr val="000072"/>
                </a:solidFill>
                <a:latin typeface="Arial"/>
                <a:cs typeface="Arial"/>
              </a:rPr>
              <a:t>tml5 </a:t>
            </a:r>
            <a:r>
              <a:rPr lang="en-US" sz="1000" spc="-65">
                <a:solidFill>
                  <a:srgbClr val="000072"/>
                </a:solidFill>
                <a:latin typeface="Arial"/>
                <a:cs typeface="Arial"/>
              </a:rPr>
              <a:t> </a:t>
            </a:r>
            <a:r>
              <a:rPr lang="en-US" sz="1000" spc="220">
                <a:solidFill>
                  <a:srgbClr val="000072"/>
                </a:solidFill>
                <a:latin typeface="Arial"/>
                <a:cs typeface="Arial"/>
              </a:rPr>
              <a:t>markup</a:t>
            </a:r>
            <a:r>
              <a:rPr lang="en-US" sz="1000" spc="150">
                <a:solidFill>
                  <a:srgbClr val="000072"/>
                </a:solidFill>
                <a:latin typeface="Arial"/>
                <a:cs typeface="Arial"/>
              </a:rPr>
              <a:t>-</a:t>
            </a:r>
            <a:fld id="{81D60167-4931-47E6-BA6A-407CBD079E47}" type="slidenum">
              <a:rPr sz="1000" spc="140" smtClean="0">
                <a:solidFill>
                  <a:srgbClr val="000072"/>
                </a:solidFill>
                <a:latin typeface="Arial"/>
                <a:cs typeface="Arial"/>
              </a:rPr>
              <a:t>‹#›</a:t>
            </a:fld>
            <a:endParaRPr sz="1000">
              <a:latin typeface="Arial"/>
              <a:cs typeface="Arial"/>
            </a:endParaRPr>
          </a:p>
        </p:txBody>
      </p:sp>
    </p:spTree>
    <p:extLst>
      <p:ext uri="{BB962C8B-B14F-4D97-AF65-F5344CB8AC3E}">
        <p14:creationId xmlns:p14="http://schemas.microsoft.com/office/powerpoint/2010/main" val="3850237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B16AB4-693F-4504-B3C5-EC0A71F23CC3}"/>
              </a:ext>
            </a:extLst>
          </p:cNvPr>
          <p:cNvSpPr>
            <a:spLocks noGrp="1"/>
          </p:cNvSpPr>
          <p:nvPr>
            <p:ph type="title"/>
          </p:nvPr>
        </p:nvSpPr>
        <p:spPr>
          <a:xfrm>
            <a:off x="691515" y="413809"/>
            <a:ext cx="8675370" cy="150230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36601C-48F4-410D-899F-BDFA9F12FC82}"/>
              </a:ext>
            </a:extLst>
          </p:cNvPr>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1F3404-0605-474B-8F5F-19E96E96A49E}"/>
              </a:ext>
            </a:extLst>
          </p:cNvPr>
          <p:cNvSpPr>
            <a:spLocks noGrp="1"/>
          </p:cNvSpPr>
          <p:nvPr>
            <p:ph type="dt" sz="half" idx="2"/>
          </p:nvPr>
        </p:nvSpPr>
        <p:spPr>
          <a:xfrm>
            <a:off x="691515" y="7203864"/>
            <a:ext cx="2263140" cy="413808"/>
          </a:xfrm>
          <a:prstGeom prst="rect">
            <a:avLst/>
          </a:prstGeom>
        </p:spPr>
        <p:txBody>
          <a:bodyPr vert="horz" lIns="91440" tIns="45720" rIns="91440" bIns="45720" rtlCol="0" anchor="ctr"/>
          <a:lstStyle>
            <a:lvl1pPr algn="l">
              <a:defRPr sz="990">
                <a:solidFill>
                  <a:schemeClr val="tx1">
                    <a:tint val="75000"/>
                  </a:schemeClr>
                </a:solidFill>
              </a:defRPr>
            </a:lvl1pPr>
          </a:lstStyle>
          <a:p>
            <a:fld id="{1D8BD707-D9CF-40AE-B4C6-C98DA3205C09}" type="datetimeFigureOut">
              <a:rPr lang="en-US" smtClean="0"/>
              <a:t>4/1/2020</a:t>
            </a:fld>
            <a:endParaRPr lang="en-US"/>
          </a:p>
        </p:txBody>
      </p:sp>
      <p:sp>
        <p:nvSpPr>
          <p:cNvPr id="5" name="Footer Placeholder 4">
            <a:extLst>
              <a:ext uri="{FF2B5EF4-FFF2-40B4-BE49-F238E27FC236}">
                <a16:creationId xmlns:a16="http://schemas.microsoft.com/office/drawing/2014/main" id="{6734CF34-963C-4394-A632-A45BFD266870}"/>
              </a:ext>
            </a:extLst>
          </p:cNvPr>
          <p:cNvSpPr>
            <a:spLocks noGrp="1"/>
          </p:cNvSpPr>
          <p:nvPr>
            <p:ph type="ftr" sz="quarter" idx="3"/>
          </p:nvPr>
        </p:nvSpPr>
        <p:spPr>
          <a:xfrm>
            <a:off x="3331845" y="7203864"/>
            <a:ext cx="3394710" cy="413808"/>
          </a:xfrm>
          <a:prstGeom prst="rect">
            <a:avLst/>
          </a:prstGeom>
        </p:spPr>
        <p:txBody>
          <a:bodyPr vert="horz" lIns="91440" tIns="45720" rIns="91440" bIns="45720" rtlCol="0" anchor="ctr"/>
          <a:lstStyle>
            <a:lvl1pPr algn="ctr">
              <a:defRPr sz="99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8D4E73-F063-46EA-ACAD-57FE9D5C9516}"/>
              </a:ext>
            </a:extLst>
          </p:cNvPr>
          <p:cNvSpPr>
            <a:spLocks noGrp="1"/>
          </p:cNvSpPr>
          <p:nvPr>
            <p:ph type="sldNum" sz="quarter" idx="4"/>
          </p:nvPr>
        </p:nvSpPr>
        <p:spPr>
          <a:xfrm>
            <a:off x="7103745" y="7203864"/>
            <a:ext cx="2263140" cy="413808"/>
          </a:xfrm>
          <a:prstGeom prst="rect">
            <a:avLst/>
          </a:prstGeom>
        </p:spPr>
        <p:txBody>
          <a:bodyPr vert="horz" lIns="91440" tIns="45720" rIns="91440" bIns="45720" rtlCol="0" anchor="ctr"/>
          <a:lstStyle>
            <a:lvl1pPr algn="r">
              <a:defRPr sz="990">
                <a:solidFill>
                  <a:schemeClr val="tx1">
                    <a:tint val="75000"/>
                  </a:schemeClr>
                </a:solidFill>
              </a:defRPr>
            </a:lvl1pPr>
          </a:lstStyle>
          <a:p>
            <a:pPr marL="101600">
              <a:lnSpc>
                <a:spcPct val="100000"/>
              </a:lnSpc>
            </a:pPr>
            <a:r>
              <a:rPr lang="en-US" sz="1000" spc="175">
                <a:solidFill>
                  <a:srgbClr val="000072"/>
                </a:solidFill>
                <a:latin typeface="Arial"/>
                <a:cs typeface="Arial"/>
              </a:rPr>
              <a:t>h</a:t>
            </a:r>
            <a:r>
              <a:rPr lang="en-US" sz="1000" spc="225">
                <a:solidFill>
                  <a:srgbClr val="000072"/>
                </a:solidFill>
                <a:latin typeface="Arial"/>
                <a:cs typeface="Arial"/>
              </a:rPr>
              <a:t>tml5 </a:t>
            </a:r>
            <a:r>
              <a:rPr lang="en-US" sz="1000" spc="-65">
                <a:solidFill>
                  <a:srgbClr val="000072"/>
                </a:solidFill>
                <a:latin typeface="Arial"/>
                <a:cs typeface="Arial"/>
              </a:rPr>
              <a:t> </a:t>
            </a:r>
            <a:r>
              <a:rPr lang="en-US" sz="1000" spc="220">
                <a:solidFill>
                  <a:srgbClr val="000072"/>
                </a:solidFill>
                <a:latin typeface="Arial"/>
                <a:cs typeface="Arial"/>
              </a:rPr>
              <a:t>markup</a:t>
            </a:r>
            <a:r>
              <a:rPr lang="en-US" sz="1000" spc="150">
                <a:solidFill>
                  <a:srgbClr val="000072"/>
                </a:solidFill>
                <a:latin typeface="Arial"/>
                <a:cs typeface="Arial"/>
              </a:rPr>
              <a:t>-</a:t>
            </a:r>
            <a:fld id="{81D60167-4931-47E6-BA6A-407CBD079E47}" type="slidenum">
              <a:rPr sz="1000" spc="140" smtClean="0">
                <a:solidFill>
                  <a:srgbClr val="000072"/>
                </a:solidFill>
                <a:latin typeface="Arial"/>
                <a:cs typeface="Arial"/>
              </a:rPr>
              <a:t>‹#›</a:t>
            </a:fld>
            <a:endParaRPr sz="1000">
              <a:latin typeface="Arial"/>
              <a:cs typeface="Arial"/>
            </a:endParaRPr>
          </a:p>
        </p:txBody>
      </p:sp>
    </p:spTree>
    <p:extLst>
      <p:ext uri="{BB962C8B-B14F-4D97-AF65-F5344CB8AC3E}">
        <p14:creationId xmlns:p14="http://schemas.microsoft.com/office/powerpoint/2010/main" val="341367412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Lst>
  <p:txStyles>
    <p:titleStyle>
      <a:lvl1pPr algn="l" defTabSz="754380" rtl="0" eaLnBrk="1" latinLnBrk="0" hangingPunct="1">
        <a:lnSpc>
          <a:spcPct val="90000"/>
        </a:lnSpc>
        <a:spcBef>
          <a:spcPct val="0"/>
        </a:spcBef>
        <a:buNone/>
        <a:defRPr sz="3630" kern="1200">
          <a:solidFill>
            <a:schemeClr val="tx1"/>
          </a:solidFill>
          <a:latin typeface="+mj-lt"/>
          <a:ea typeface="+mj-ea"/>
          <a:cs typeface="+mj-cs"/>
        </a:defRPr>
      </a:lvl1pPr>
    </p:titleStyle>
    <p:bodyStyle>
      <a:lvl1pPr marL="188595" indent="-188595" algn="l" defTabSz="754380" rtl="0" eaLnBrk="1" latinLnBrk="0" hangingPunct="1">
        <a:lnSpc>
          <a:spcPct val="90000"/>
        </a:lnSpc>
        <a:spcBef>
          <a:spcPts val="825"/>
        </a:spcBef>
        <a:buFont typeface="Arial" panose="020B0604020202020204" pitchFamily="34" charset="0"/>
        <a:buChar char="•"/>
        <a:defRPr sz="2310" kern="1200">
          <a:solidFill>
            <a:schemeClr val="tx1"/>
          </a:solidFill>
          <a:latin typeface="+mn-lt"/>
          <a:ea typeface="+mn-ea"/>
          <a:cs typeface="+mn-cs"/>
        </a:defRPr>
      </a:lvl1pPr>
      <a:lvl2pPr marL="565785" indent="-188595" algn="l" defTabSz="754380" rtl="0" eaLnBrk="1" latinLnBrk="0" hangingPunct="1">
        <a:lnSpc>
          <a:spcPct val="90000"/>
        </a:lnSpc>
        <a:spcBef>
          <a:spcPts val="413"/>
        </a:spcBef>
        <a:buFont typeface="Arial" panose="020B0604020202020204" pitchFamily="34" charset="0"/>
        <a:buChar char="•"/>
        <a:defRPr sz="1980" kern="1200">
          <a:solidFill>
            <a:schemeClr val="tx1"/>
          </a:solidFill>
          <a:latin typeface="+mn-lt"/>
          <a:ea typeface="+mn-ea"/>
          <a:cs typeface="+mn-cs"/>
        </a:defRPr>
      </a:lvl2pPr>
      <a:lvl3pPr marL="942975" indent="-188595" algn="l" defTabSz="754380" rtl="0" eaLnBrk="1" latinLnBrk="0" hangingPunct="1">
        <a:lnSpc>
          <a:spcPct val="90000"/>
        </a:lnSpc>
        <a:spcBef>
          <a:spcPts val="413"/>
        </a:spcBef>
        <a:buFont typeface="Arial" panose="020B0604020202020204" pitchFamily="34" charset="0"/>
        <a:buChar char="•"/>
        <a:defRPr sz="1650" kern="1200">
          <a:solidFill>
            <a:schemeClr val="tx1"/>
          </a:solidFill>
          <a:latin typeface="+mn-lt"/>
          <a:ea typeface="+mn-ea"/>
          <a:cs typeface="+mn-cs"/>
        </a:defRPr>
      </a:lvl3pPr>
      <a:lvl4pPr marL="132016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4pPr>
      <a:lvl5pPr marL="169735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5pPr>
      <a:lvl6pPr marL="207454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p:bodyStyle>
    <p:otherStyle>
      <a:defPPr>
        <a:defRPr lang="en-US"/>
      </a:defPPr>
      <a:lvl1pPr marL="0" algn="l" defTabSz="754380" rtl="0" eaLnBrk="1" latinLnBrk="0" hangingPunct="1">
        <a:defRPr sz="1485" kern="1200">
          <a:solidFill>
            <a:schemeClr val="tx1"/>
          </a:solidFill>
          <a:latin typeface="+mn-lt"/>
          <a:ea typeface="+mn-ea"/>
          <a:cs typeface="+mn-cs"/>
        </a:defRPr>
      </a:lvl1pPr>
      <a:lvl2pPr marL="377190" algn="l" defTabSz="754380" rtl="0" eaLnBrk="1" latinLnBrk="0" hangingPunct="1">
        <a:defRPr sz="1485" kern="1200">
          <a:solidFill>
            <a:schemeClr val="tx1"/>
          </a:solidFill>
          <a:latin typeface="+mn-lt"/>
          <a:ea typeface="+mn-ea"/>
          <a:cs typeface="+mn-cs"/>
        </a:defRPr>
      </a:lvl2pPr>
      <a:lvl3pPr marL="754380" algn="l" defTabSz="754380" rtl="0" eaLnBrk="1" latinLnBrk="0" hangingPunct="1">
        <a:defRPr sz="1485" kern="1200">
          <a:solidFill>
            <a:schemeClr val="tx1"/>
          </a:solidFill>
          <a:latin typeface="+mn-lt"/>
          <a:ea typeface="+mn-ea"/>
          <a:cs typeface="+mn-cs"/>
        </a:defRPr>
      </a:lvl3pPr>
      <a:lvl4pPr marL="1131570" algn="l" defTabSz="754380" rtl="0" eaLnBrk="1" latinLnBrk="0" hangingPunct="1">
        <a:defRPr sz="1485" kern="1200">
          <a:solidFill>
            <a:schemeClr val="tx1"/>
          </a:solidFill>
          <a:latin typeface="+mn-lt"/>
          <a:ea typeface="+mn-ea"/>
          <a:cs typeface="+mn-cs"/>
        </a:defRPr>
      </a:lvl4pPr>
      <a:lvl5pPr marL="1508760" algn="l" defTabSz="754380" rtl="0" eaLnBrk="1" latinLnBrk="0" hangingPunct="1">
        <a:defRPr sz="1485" kern="1200">
          <a:solidFill>
            <a:schemeClr val="tx1"/>
          </a:solidFill>
          <a:latin typeface="+mn-lt"/>
          <a:ea typeface="+mn-ea"/>
          <a:cs typeface="+mn-cs"/>
        </a:defRPr>
      </a:lvl5pPr>
      <a:lvl6pPr marL="1885950" algn="l" defTabSz="754380" rtl="0" eaLnBrk="1" latinLnBrk="0" hangingPunct="1">
        <a:defRPr sz="1485" kern="1200">
          <a:solidFill>
            <a:schemeClr val="tx1"/>
          </a:solidFill>
          <a:latin typeface="+mn-lt"/>
          <a:ea typeface="+mn-ea"/>
          <a:cs typeface="+mn-cs"/>
        </a:defRPr>
      </a:lvl6pPr>
      <a:lvl7pPr marL="2263140" algn="l" defTabSz="754380" rtl="0" eaLnBrk="1" latinLnBrk="0" hangingPunct="1">
        <a:defRPr sz="1485" kern="1200">
          <a:solidFill>
            <a:schemeClr val="tx1"/>
          </a:solidFill>
          <a:latin typeface="+mn-lt"/>
          <a:ea typeface="+mn-ea"/>
          <a:cs typeface="+mn-cs"/>
        </a:defRPr>
      </a:lvl7pPr>
      <a:lvl8pPr marL="2640330" algn="l" defTabSz="754380" rtl="0" eaLnBrk="1" latinLnBrk="0" hangingPunct="1">
        <a:defRPr sz="1485" kern="1200">
          <a:solidFill>
            <a:schemeClr val="tx1"/>
          </a:solidFill>
          <a:latin typeface="+mn-lt"/>
          <a:ea typeface="+mn-ea"/>
          <a:cs typeface="+mn-cs"/>
        </a:defRPr>
      </a:lvl8pPr>
      <a:lvl9pPr marL="3017520" algn="l" defTabSz="754380" rtl="0" eaLnBrk="1" latinLnBrk="0" hangingPunct="1">
        <a:defRPr sz="1485"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hyperlink" Target="https://ppawar.github.io/Spring2020/CSE102-S20/programs/exc02/Layout.html" TargetMode="Externa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w3.org/Math/XSL/csmall2.xml" TargetMode="External"/><Relationship Id="rId2" Type="http://schemas.openxmlformats.org/officeDocument/2006/relationships/hyperlink" Target="https://www.w3schools.com/graphics/svg_examples.asp"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mozilla.org/en-US/docs/Web/HTML" TargetMode="External"/><Relationship Id="rId2" Type="http://schemas.openxmlformats.org/officeDocument/2006/relationships/hyperlink" Target="https://www.w3schools.com/html/html5_intro.asp" TargetMode="External"/><Relationship Id="rId1" Type="http://schemas.openxmlformats.org/officeDocument/2006/relationships/slideLayout" Target="../slideLayouts/slideLayout2.xml"/><Relationship Id="rId4" Type="http://schemas.openxmlformats.org/officeDocument/2006/relationships/hyperlink" Target="http://codepen.io/pe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hyperlink" Target="https://ppawar.github.io/Spring2020/CSE102-S20/programs/exc02/GreenEarth.html"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ppawar.github.io/Spring2020/CSE102-S20/programs/exc02/Quote.html" TargetMode="External"/><Relationship Id="rId2" Type="http://schemas.openxmlformats.org/officeDocument/2006/relationships/hyperlink" Target="http://www.mlkonline.net/" TargetMode="External"/><Relationship Id="rId1" Type="http://schemas.openxmlformats.org/officeDocument/2006/relationships/slideLayout" Target="../slideLayouts/slideLayout7.xml"/><Relationship Id="rId4" Type="http://schemas.openxmlformats.org/officeDocument/2006/relationships/hyperlink" Target="https://ppawar.github.io/Spring2020/CSE102-S20/programs/exc02/InlineQuote.html"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hyperlink" Target="https://ppawar.github.io/Spring2020/CSE102-S20/programs/exc02/Hrule.html"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www.w3.org/1999/x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ppawar.github.io/Spring2020/CSE102-S20/programs/exc02/Pre.html" TargetMode="External"/><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pawar.github.io/Spring2020/CSE102-S20/programs/exc02/FirstPage.html" TargetMode="External"/><Relationship Id="rId2" Type="http://schemas.openxmlformats.org/officeDocument/2006/relationships/hyperlink" Target="http://www.w3.org/1999/x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ppawar.github.io/Spring2020/CSE102-S20/programs/exc02/FontSize.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w3schools.com/colors/colors_hsl.asp" TargetMode="External"/><Relationship Id="rId2" Type="http://schemas.openxmlformats.org/officeDocument/2006/relationships/hyperlink" Target="https://www.w3schools.com/colors/colors_rgb.asp"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hyperlink" Target="https://ppawar.github.io/Spring2020/CSE102-S20/programs/exc02/FontFamily.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hyperlink" Target="https://websitesetup.org/web-safe-fonts-html-css/" TargetMode="External"/><Relationship Id="rId2" Type="http://schemas.openxmlformats.org/officeDocument/2006/relationships/hyperlink" Target="http://wavian.com/font-list.htm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hyperlink" Target="https://ppawar.github.io/Spring2020/CSE102-S20/programs/exc02/List.html" TargetMode="Externa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hyperlink" Target="https://ppawar.github.io/Spring2020/CSE102-S20/programs/exc02/Defs.html" TargetMode="Externa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hyperlink" Target="https://ppawar.github.io/Spring2020/CSE102-S20/programs/exc02/MarkerStyle.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www.w3schools.com/html/html_links.asp"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mailto:wdpgroup-request@cs.kent.edu" TargetMode="Externa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hyperlink" Target="https://ppawar.github.io/Spring2020/CSE102-S20/programs/exc02/Navbar.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3" Type="http://schemas.openxmlformats.org/officeDocument/2006/relationships/hyperlink" Target="http://www.cs.kent.edu/%7Epwang/paul.jpg" TargetMode="External"/><Relationship Id="rId2" Type="http://schemas.openxmlformats.org/officeDocument/2006/relationships/hyperlink" Target="http://www.cs.kent.edu/%7Epwang" TargetMode="External"/><Relationship Id="rId1" Type="http://schemas.openxmlformats.org/officeDocument/2006/relationships/slideLayout" Target="../slideLayouts/slideLayout7.xml"/><Relationship Id="rId5" Type="http://schemas.openxmlformats.org/officeDocument/2006/relationships/image" Target="../media/image24.jpg"/><Relationship Id="rId4" Type="http://schemas.openxmlformats.org/officeDocument/2006/relationships/hyperlink" Target="https://ppawar.github.io/Spring2020/CSE102-S20/programs/exc02/ImgLink.html" TargetMode="External"/></Relationships>
</file>

<file path=ppt/slides/_rels/slide83.xml.rels><?xml version="1.0" encoding="UTF-8" standalone="yes"?>
<Relationships xmlns="http://schemas.openxmlformats.org/package/2006/relationships"><Relationship Id="rId2" Type="http://schemas.openxmlformats.org/officeDocument/2006/relationships/hyperlink" Target="https://ppawar.github.io/Spring2020/CSE102-S20/programs/exc02/Float.html"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ppawar.github.io/Spring2020/CSE102-S20/programs/exc02/ImgAlign.html" TargetMode="Externa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hyperlink" Target="https://ppawar.github.io/Spring2020/CSE102-S20/programs/exc02/FigCap.html"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ofcourse.kr/html-course/%EC%9D%B8%EC%BD%94%EB%94%A9"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s://ppawar.github.io/Spring2020/CSE102-S20/programs/exc02/Planets.html" TargetMode="Externa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idx="1"/>
          </p:nvPr>
        </p:nvSpPr>
        <p:spPr>
          <a:xfrm>
            <a:off x="533400" y="990600"/>
            <a:ext cx="9296400" cy="4072736"/>
          </a:xfrm>
          <a:prstGeom prst="rect">
            <a:avLst/>
          </a:prstGeom>
        </p:spPr>
        <p:txBody>
          <a:bodyPr vert="horz" wrap="square" lIns="0" tIns="1124746" rIns="0" bIns="0" rtlCol="0">
            <a:noAutofit/>
          </a:bodyPr>
          <a:lstStyle/>
          <a:p>
            <a:pPr marL="610235" marR="12700" indent="0">
              <a:lnSpc>
                <a:spcPct val="119500"/>
              </a:lnSpc>
              <a:buNone/>
            </a:pPr>
            <a:r>
              <a:rPr sz="4250" b="1" spc="555" dirty="0">
                <a:solidFill>
                  <a:srgbClr val="B20000"/>
                </a:solidFill>
                <a:latin typeface="Arial"/>
                <a:cs typeface="Arial"/>
              </a:rPr>
              <a:t>W</a:t>
            </a:r>
            <a:r>
              <a:rPr sz="4250" b="1" spc="-75" dirty="0">
                <a:solidFill>
                  <a:srgbClr val="B20000"/>
                </a:solidFill>
                <a:latin typeface="Arial"/>
                <a:cs typeface="Arial"/>
              </a:rPr>
              <a:t>ebpage</a:t>
            </a:r>
            <a:r>
              <a:rPr sz="4250" b="1" spc="430" dirty="0">
                <a:solidFill>
                  <a:srgbClr val="B20000"/>
                </a:solidFill>
                <a:latin typeface="Arial"/>
                <a:cs typeface="Arial"/>
              </a:rPr>
              <a:t> </a:t>
            </a:r>
            <a:r>
              <a:rPr sz="4250" b="1" spc="275" dirty="0">
                <a:solidFill>
                  <a:srgbClr val="B20000"/>
                </a:solidFill>
                <a:latin typeface="Arial"/>
                <a:cs typeface="Arial"/>
              </a:rPr>
              <a:t>Markup</a:t>
            </a:r>
            <a:r>
              <a:rPr sz="4250" b="1" spc="434" dirty="0">
                <a:solidFill>
                  <a:srgbClr val="B20000"/>
                </a:solidFill>
                <a:latin typeface="Arial"/>
                <a:cs typeface="Arial"/>
              </a:rPr>
              <a:t> </a:t>
            </a:r>
            <a:r>
              <a:rPr sz="4250" b="1" spc="210" dirty="0">
                <a:solidFill>
                  <a:srgbClr val="B20000"/>
                </a:solidFill>
                <a:latin typeface="Arial"/>
                <a:cs typeface="Arial"/>
              </a:rPr>
              <a:t>with</a:t>
            </a:r>
            <a:r>
              <a:rPr sz="4250" b="1" spc="114" dirty="0">
                <a:solidFill>
                  <a:srgbClr val="B20000"/>
                </a:solidFill>
                <a:latin typeface="Arial"/>
                <a:cs typeface="Arial"/>
              </a:rPr>
              <a:t> </a:t>
            </a:r>
            <a:r>
              <a:rPr sz="4250" b="1" spc="535" dirty="0">
                <a:solidFill>
                  <a:srgbClr val="B20000"/>
                </a:solidFill>
                <a:latin typeface="Arial"/>
                <a:cs typeface="Arial"/>
              </a:rPr>
              <a:t>HTML5</a:t>
            </a:r>
            <a:endParaRPr sz="4250" dirty="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markup</a:t>
            </a:r>
            <a:r>
              <a:rPr sz="1000" spc="150" dirty="0">
                <a:solidFill>
                  <a:srgbClr val="000072"/>
                </a:solidFill>
                <a:latin typeface="Arial"/>
                <a:cs typeface="Arial"/>
              </a:rPr>
              <a:t>-</a:t>
            </a:r>
            <a:fld id="{81D60167-4931-47E6-BA6A-407CBD079E47}" type="slidenum">
              <a:rPr sz="1000" spc="140" dirty="0" smtClean="0">
                <a:solidFill>
                  <a:srgbClr val="000072"/>
                </a:solidFill>
                <a:latin typeface="Arial"/>
                <a:cs typeface="Arial"/>
              </a:rPr>
              <a:t>1</a:t>
            </a:fld>
            <a:endParaRPr sz="1000">
              <a:latin typeface="Arial"/>
              <a:cs typeface="Arial"/>
            </a:endParaRPr>
          </a:p>
        </p:txBody>
      </p:sp>
      <p:sp>
        <p:nvSpPr>
          <p:cNvPr id="5" name="Rectangle 4">
            <a:extLst>
              <a:ext uri="{FF2B5EF4-FFF2-40B4-BE49-F238E27FC236}">
                <a16:creationId xmlns:a16="http://schemas.microsoft.com/office/drawing/2014/main" id="{809F3816-4279-4A93-AC7C-316B54473E89}"/>
              </a:ext>
            </a:extLst>
          </p:cNvPr>
          <p:cNvSpPr/>
          <p:nvPr/>
        </p:nvSpPr>
        <p:spPr>
          <a:xfrm>
            <a:off x="1905000" y="6017208"/>
            <a:ext cx="7315200" cy="369332"/>
          </a:xfrm>
          <a:prstGeom prst="rect">
            <a:avLst/>
          </a:prstGeom>
        </p:spPr>
        <p:txBody>
          <a:bodyPr wrap="square">
            <a:spAutoFit/>
          </a:bodyPr>
          <a:lstStyle/>
          <a:p>
            <a:r>
              <a:rPr lang="en-US" dirty="0"/>
              <a:t>(C) Pravin </a:t>
            </a:r>
            <a:r>
              <a:rPr lang="en-US" dirty="0" err="1"/>
              <a:t>Pawar</a:t>
            </a:r>
            <a:r>
              <a:rPr lang="en-US" dirty="0"/>
              <a:t> - SUNY Korea, Paul Wang - Kent State University, Ohio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787525">
              <a:lnSpc>
                <a:spcPct val="100000"/>
              </a:lnSpc>
            </a:pPr>
            <a:r>
              <a:rPr sz="2950" b="1" spc="175" dirty="0">
                <a:solidFill>
                  <a:srgbClr val="B20000"/>
                </a:solidFill>
                <a:latin typeface="Arial"/>
                <a:cs typeface="Arial"/>
              </a:rPr>
              <a:t>E</a:t>
            </a:r>
            <a:r>
              <a:rPr sz="2950" b="1" spc="55" dirty="0">
                <a:solidFill>
                  <a:srgbClr val="B20000"/>
                </a:solidFill>
                <a:latin typeface="Arial"/>
                <a:cs typeface="Arial"/>
              </a:rPr>
              <a:t>v</a:t>
            </a:r>
            <a:r>
              <a:rPr sz="2950" b="1" spc="40" dirty="0">
                <a:solidFill>
                  <a:srgbClr val="B20000"/>
                </a:solidFill>
                <a:latin typeface="Arial"/>
                <a:cs typeface="Arial"/>
              </a:rPr>
              <a:t>olution</a:t>
            </a:r>
            <a:r>
              <a:rPr sz="2950" b="1" spc="300" dirty="0">
                <a:solidFill>
                  <a:srgbClr val="B20000"/>
                </a:solidFill>
                <a:latin typeface="Arial"/>
                <a:cs typeface="Arial"/>
              </a:rPr>
              <a:t> </a:t>
            </a:r>
            <a:r>
              <a:rPr sz="2950" b="1" spc="-60" dirty="0">
                <a:solidFill>
                  <a:srgbClr val="B20000"/>
                </a:solidFill>
                <a:latin typeface="Arial"/>
                <a:cs typeface="Arial"/>
              </a:rPr>
              <a:t>of</a:t>
            </a:r>
            <a:r>
              <a:rPr sz="2950" b="1" spc="295" dirty="0">
                <a:solidFill>
                  <a:srgbClr val="B20000"/>
                </a:solidFill>
                <a:latin typeface="Arial"/>
                <a:cs typeface="Arial"/>
              </a:rPr>
              <a:t> </a:t>
            </a:r>
            <a:r>
              <a:rPr sz="2950" b="1" spc="470" dirty="0">
                <a:solidFill>
                  <a:srgbClr val="B20000"/>
                </a:solidFill>
                <a:latin typeface="Arial"/>
                <a:cs typeface="Arial"/>
              </a:rPr>
              <a:t>HTML</a:t>
            </a:r>
            <a:endParaRPr sz="295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markup</a:t>
            </a:r>
            <a:r>
              <a:rPr sz="1000" spc="150" dirty="0">
                <a:solidFill>
                  <a:srgbClr val="000072"/>
                </a:solidFill>
                <a:latin typeface="Arial"/>
                <a:cs typeface="Arial"/>
              </a:rPr>
              <a:t>-</a:t>
            </a:r>
            <a:fld id="{81D60167-4931-47E6-BA6A-407CBD079E47}" type="slidenum">
              <a:rPr sz="1000" spc="140" dirty="0" smtClean="0">
                <a:solidFill>
                  <a:srgbClr val="000072"/>
                </a:solidFill>
                <a:latin typeface="Arial"/>
                <a:cs typeface="Arial"/>
              </a:rPr>
              <a:t>10</a:t>
            </a:fld>
            <a:endParaRPr sz="1000">
              <a:latin typeface="Arial"/>
              <a:cs typeface="Arial"/>
            </a:endParaRPr>
          </a:p>
        </p:txBody>
      </p:sp>
      <p:sp>
        <p:nvSpPr>
          <p:cNvPr id="3" name="object 3"/>
          <p:cNvSpPr txBox="1"/>
          <p:nvPr/>
        </p:nvSpPr>
        <p:spPr>
          <a:xfrm>
            <a:off x="1340191" y="1700633"/>
            <a:ext cx="7587615" cy="5093335"/>
          </a:xfrm>
          <a:prstGeom prst="rect">
            <a:avLst/>
          </a:prstGeom>
        </p:spPr>
        <p:txBody>
          <a:bodyPr vert="horz" wrap="square" lIns="0" tIns="0" rIns="0" bIns="0" rtlCol="0">
            <a:noAutofit/>
          </a:bodyPr>
          <a:lstStyle/>
          <a:p>
            <a:pPr marL="274955" marR="12700" indent="-262890">
              <a:lnSpc>
                <a:spcPct val="116900"/>
              </a:lnSpc>
              <a:buClr>
                <a:srgbClr val="000072"/>
              </a:buClr>
              <a:buFont typeface="Arial"/>
              <a:buChar char="•"/>
              <a:tabLst>
                <a:tab pos="274955" algn="l"/>
              </a:tabLst>
            </a:pPr>
            <a:r>
              <a:rPr sz="2050" spc="85" dirty="0">
                <a:solidFill>
                  <a:srgbClr val="000072"/>
                </a:solidFill>
                <a:latin typeface="Arial"/>
                <a:cs typeface="Arial"/>
              </a:rPr>
              <a:t>In</a:t>
            </a:r>
            <a:r>
              <a:rPr sz="2050" spc="114" dirty="0">
                <a:solidFill>
                  <a:srgbClr val="000072"/>
                </a:solidFill>
                <a:latin typeface="Arial"/>
                <a:cs typeface="Arial"/>
              </a:rPr>
              <a:t> </a:t>
            </a:r>
            <a:r>
              <a:rPr sz="2050" spc="-95" dirty="0">
                <a:solidFill>
                  <a:srgbClr val="000072"/>
                </a:solidFill>
                <a:latin typeface="Arial"/>
                <a:cs typeface="Arial"/>
              </a:rPr>
              <a:t>1989,</a:t>
            </a:r>
            <a:r>
              <a:rPr sz="2050" spc="120" dirty="0">
                <a:solidFill>
                  <a:srgbClr val="000072"/>
                </a:solidFill>
                <a:latin typeface="Arial"/>
                <a:cs typeface="Arial"/>
              </a:rPr>
              <a:t> </a:t>
            </a:r>
            <a:r>
              <a:rPr sz="2050" spc="110" dirty="0">
                <a:solidFill>
                  <a:srgbClr val="000072"/>
                </a:solidFill>
                <a:latin typeface="Arial"/>
                <a:cs typeface="Arial"/>
              </a:rPr>
              <a:t>Tim</a:t>
            </a:r>
            <a:r>
              <a:rPr sz="2050" spc="120" dirty="0">
                <a:solidFill>
                  <a:srgbClr val="000072"/>
                </a:solidFill>
                <a:latin typeface="Arial"/>
                <a:cs typeface="Arial"/>
              </a:rPr>
              <a:t> </a:t>
            </a:r>
            <a:r>
              <a:rPr sz="2050" spc="-65" dirty="0">
                <a:solidFill>
                  <a:srgbClr val="000072"/>
                </a:solidFill>
                <a:latin typeface="Arial"/>
                <a:cs typeface="Arial"/>
              </a:rPr>
              <a:t>Berners-Lee</a:t>
            </a:r>
            <a:r>
              <a:rPr sz="2050" spc="125" dirty="0">
                <a:solidFill>
                  <a:srgbClr val="000072"/>
                </a:solidFill>
                <a:latin typeface="Arial"/>
                <a:cs typeface="Arial"/>
              </a:rPr>
              <a:t> </a:t>
            </a:r>
            <a:r>
              <a:rPr sz="2050" spc="-5" dirty="0">
                <a:solidFill>
                  <a:srgbClr val="000072"/>
                </a:solidFill>
                <a:latin typeface="Arial"/>
                <a:cs typeface="Arial"/>
              </a:rPr>
              <a:t>d</a:t>
            </a:r>
            <a:r>
              <a:rPr sz="2050" spc="-229" dirty="0">
                <a:solidFill>
                  <a:srgbClr val="000072"/>
                </a:solidFill>
                <a:latin typeface="Arial"/>
                <a:cs typeface="Arial"/>
              </a:rPr>
              <a:t>e</a:t>
            </a:r>
            <a:r>
              <a:rPr sz="2050" spc="35" dirty="0">
                <a:solidFill>
                  <a:srgbClr val="000072"/>
                </a:solidFill>
                <a:latin typeface="Arial"/>
                <a:cs typeface="Arial"/>
              </a:rPr>
              <a:t>fin</a:t>
            </a:r>
            <a:r>
              <a:rPr sz="2050" spc="-229" dirty="0">
                <a:solidFill>
                  <a:srgbClr val="000072"/>
                </a:solidFill>
                <a:latin typeface="Arial"/>
                <a:cs typeface="Arial"/>
              </a:rPr>
              <a:t>ed</a:t>
            </a:r>
            <a:r>
              <a:rPr sz="2050" spc="114" dirty="0">
                <a:solidFill>
                  <a:srgbClr val="000072"/>
                </a:solidFill>
                <a:latin typeface="Arial"/>
                <a:cs typeface="Arial"/>
              </a:rPr>
              <a:t> </a:t>
            </a:r>
            <a:r>
              <a:rPr sz="2050" spc="-114" dirty="0">
                <a:solidFill>
                  <a:srgbClr val="000072"/>
                </a:solidFill>
                <a:latin typeface="Arial"/>
                <a:cs typeface="Arial"/>
              </a:rPr>
              <a:t>a</a:t>
            </a:r>
            <a:r>
              <a:rPr sz="2050" spc="114" dirty="0">
                <a:solidFill>
                  <a:srgbClr val="000072"/>
                </a:solidFill>
                <a:latin typeface="Arial"/>
                <a:cs typeface="Arial"/>
              </a:rPr>
              <a:t> </a:t>
            </a:r>
            <a:r>
              <a:rPr sz="2050" spc="0" dirty="0">
                <a:solidFill>
                  <a:srgbClr val="000072"/>
                </a:solidFill>
                <a:latin typeface="Arial"/>
                <a:cs typeface="Arial"/>
              </a:rPr>
              <a:t>v</a:t>
            </a:r>
            <a:r>
              <a:rPr sz="2050" spc="-20" dirty="0">
                <a:solidFill>
                  <a:srgbClr val="000072"/>
                </a:solidFill>
                <a:latin typeface="Arial"/>
                <a:cs typeface="Arial"/>
              </a:rPr>
              <a:t>ery</a:t>
            </a:r>
            <a:r>
              <a:rPr sz="2050" spc="120" dirty="0">
                <a:solidFill>
                  <a:srgbClr val="000072"/>
                </a:solidFill>
                <a:latin typeface="Arial"/>
                <a:cs typeface="Arial"/>
              </a:rPr>
              <a:t> </a:t>
            </a:r>
            <a:r>
              <a:rPr sz="2050" spc="-40" dirty="0">
                <a:solidFill>
                  <a:srgbClr val="000072"/>
                </a:solidFill>
                <a:latin typeface="Arial"/>
                <a:cs typeface="Arial"/>
              </a:rPr>
              <a:t>simple</a:t>
            </a:r>
            <a:r>
              <a:rPr sz="2050" spc="125" dirty="0">
                <a:solidFill>
                  <a:srgbClr val="000072"/>
                </a:solidFill>
                <a:latin typeface="Arial"/>
                <a:cs typeface="Arial"/>
              </a:rPr>
              <a:t> </a:t>
            </a:r>
            <a:r>
              <a:rPr sz="2050" spc="0" dirty="0">
                <a:solidFill>
                  <a:srgbClr val="000072"/>
                </a:solidFill>
                <a:latin typeface="Arial"/>
                <a:cs typeface="Arial"/>
              </a:rPr>
              <a:t>v</a:t>
            </a:r>
            <a:r>
              <a:rPr sz="2050" spc="-60" dirty="0">
                <a:solidFill>
                  <a:srgbClr val="000072"/>
                </a:solidFill>
                <a:latin typeface="Arial"/>
                <a:cs typeface="Arial"/>
              </a:rPr>
              <a:t>ersion</a:t>
            </a:r>
            <a:r>
              <a:rPr sz="2050" spc="125" dirty="0">
                <a:solidFill>
                  <a:srgbClr val="000072"/>
                </a:solidFill>
                <a:latin typeface="Arial"/>
                <a:cs typeface="Arial"/>
              </a:rPr>
              <a:t> </a:t>
            </a:r>
            <a:r>
              <a:rPr sz="2050" spc="-30" dirty="0">
                <a:solidFill>
                  <a:srgbClr val="000072"/>
                </a:solidFill>
                <a:latin typeface="Arial"/>
                <a:cs typeface="Arial"/>
              </a:rPr>
              <a:t>of</a:t>
            </a:r>
            <a:r>
              <a:rPr sz="2050" spc="-20" dirty="0">
                <a:solidFill>
                  <a:srgbClr val="000072"/>
                </a:solidFill>
                <a:latin typeface="Arial"/>
                <a:cs typeface="Arial"/>
              </a:rPr>
              <a:t> </a:t>
            </a:r>
            <a:r>
              <a:rPr sz="2050" spc="150" dirty="0">
                <a:solidFill>
                  <a:srgbClr val="000072"/>
                </a:solidFill>
                <a:latin typeface="Arial"/>
                <a:cs typeface="Arial"/>
              </a:rPr>
              <a:t>HTML</a:t>
            </a:r>
            <a:r>
              <a:rPr sz="2050" spc="110" dirty="0">
                <a:solidFill>
                  <a:srgbClr val="000072"/>
                </a:solidFill>
                <a:latin typeface="Arial"/>
                <a:cs typeface="Arial"/>
              </a:rPr>
              <a:t> </a:t>
            </a:r>
            <a:r>
              <a:rPr sz="2050" spc="-114" dirty="0">
                <a:solidFill>
                  <a:srgbClr val="000072"/>
                </a:solidFill>
                <a:latin typeface="Arial"/>
                <a:cs typeface="Arial"/>
              </a:rPr>
              <a:t>based</a:t>
            </a:r>
            <a:r>
              <a:rPr sz="2050" spc="110" dirty="0">
                <a:solidFill>
                  <a:srgbClr val="000072"/>
                </a:solidFill>
                <a:latin typeface="Arial"/>
                <a:cs typeface="Arial"/>
              </a:rPr>
              <a:t> </a:t>
            </a:r>
            <a:r>
              <a:rPr sz="2050" spc="-60" dirty="0">
                <a:solidFill>
                  <a:srgbClr val="000072"/>
                </a:solidFill>
                <a:latin typeface="Arial"/>
                <a:cs typeface="Arial"/>
              </a:rPr>
              <a:t>on</a:t>
            </a:r>
            <a:r>
              <a:rPr sz="2050" spc="110" dirty="0">
                <a:solidFill>
                  <a:srgbClr val="000072"/>
                </a:solidFill>
                <a:latin typeface="Arial"/>
                <a:cs typeface="Arial"/>
              </a:rPr>
              <a:t> </a:t>
            </a:r>
            <a:r>
              <a:rPr sz="2050" spc="25" dirty="0">
                <a:solidFill>
                  <a:srgbClr val="000072"/>
                </a:solidFill>
                <a:latin typeface="Arial"/>
                <a:cs typeface="Arial"/>
              </a:rPr>
              <a:t>SGML.</a:t>
            </a:r>
            <a:r>
              <a:rPr sz="2050" spc="114" dirty="0">
                <a:solidFill>
                  <a:srgbClr val="000072"/>
                </a:solidFill>
                <a:latin typeface="Arial"/>
                <a:cs typeface="Arial"/>
              </a:rPr>
              <a:t> </a:t>
            </a:r>
            <a:r>
              <a:rPr sz="2050" spc="0" dirty="0">
                <a:solidFill>
                  <a:srgbClr val="000072"/>
                </a:solidFill>
                <a:latin typeface="Arial"/>
                <a:cs typeface="Arial"/>
              </a:rPr>
              <a:t>The</a:t>
            </a:r>
            <a:r>
              <a:rPr sz="2050" spc="110" dirty="0">
                <a:solidFill>
                  <a:srgbClr val="000072"/>
                </a:solidFill>
                <a:latin typeface="Arial"/>
                <a:cs typeface="Arial"/>
              </a:rPr>
              <a:t> </a:t>
            </a:r>
            <a:r>
              <a:rPr sz="2050" spc="50" dirty="0">
                <a:solidFill>
                  <a:srgbClr val="000072"/>
                </a:solidFill>
                <a:latin typeface="Arial"/>
                <a:cs typeface="Arial"/>
              </a:rPr>
              <a:t>first</a:t>
            </a:r>
            <a:r>
              <a:rPr sz="2050" spc="114" dirty="0">
                <a:solidFill>
                  <a:srgbClr val="000072"/>
                </a:solidFill>
                <a:latin typeface="Arial"/>
                <a:cs typeface="Arial"/>
              </a:rPr>
              <a:t> </a:t>
            </a:r>
            <a:r>
              <a:rPr sz="2050" spc="-55" dirty="0">
                <a:solidFill>
                  <a:srgbClr val="000072"/>
                </a:solidFill>
                <a:latin typeface="Arial"/>
                <a:cs typeface="Arial"/>
              </a:rPr>
              <a:t>common</a:t>
            </a:r>
            <a:r>
              <a:rPr sz="2050" spc="110" dirty="0">
                <a:solidFill>
                  <a:srgbClr val="000072"/>
                </a:solidFill>
                <a:latin typeface="Arial"/>
                <a:cs typeface="Arial"/>
              </a:rPr>
              <a:t> </a:t>
            </a:r>
            <a:r>
              <a:rPr sz="2050" spc="-10" dirty="0">
                <a:solidFill>
                  <a:srgbClr val="000072"/>
                </a:solidFill>
                <a:latin typeface="Arial"/>
                <a:cs typeface="Arial"/>
              </a:rPr>
              <a:t>standard</a:t>
            </a:r>
            <a:r>
              <a:rPr sz="2050" spc="114" dirty="0">
                <a:solidFill>
                  <a:srgbClr val="000072"/>
                </a:solidFill>
                <a:latin typeface="Arial"/>
                <a:cs typeface="Arial"/>
              </a:rPr>
              <a:t> </a:t>
            </a:r>
            <a:r>
              <a:rPr sz="2050" spc="20" dirty="0">
                <a:solidFill>
                  <a:srgbClr val="000072"/>
                </a:solidFill>
                <a:latin typeface="Arial"/>
                <a:cs typeface="Arial"/>
              </a:rPr>
              <a:t>for</a:t>
            </a:r>
            <a:r>
              <a:rPr sz="2050" spc="110" dirty="0">
                <a:solidFill>
                  <a:srgbClr val="000072"/>
                </a:solidFill>
                <a:latin typeface="Arial"/>
                <a:cs typeface="Arial"/>
              </a:rPr>
              <a:t> </a:t>
            </a:r>
            <a:r>
              <a:rPr sz="2050" spc="150" dirty="0">
                <a:solidFill>
                  <a:srgbClr val="000072"/>
                </a:solidFill>
                <a:latin typeface="Arial"/>
                <a:cs typeface="Arial"/>
              </a:rPr>
              <a:t>HTML</a:t>
            </a:r>
            <a:r>
              <a:rPr sz="2050" spc="60" dirty="0">
                <a:solidFill>
                  <a:srgbClr val="000072"/>
                </a:solidFill>
                <a:latin typeface="Arial"/>
                <a:cs typeface="Arial"/>
              </a:rPr>
              <a:t> </a:t>
            </a:r>
            <a:r>
              <a:rPr sz="2050" spc="-60" dirty="0">
                <a:solidFill>
                  <a:srgbClr val="000072"/>
                </a:solidFill>
                <a:latin typeface="Arial"/>
                <a:cs typeface="Arial"/>
              </a:rPr>
              <a:t>w</a:t>
            </a:r>
            <a:r>
              <a:rPr sz="2050" spc="-165" dirty="0">
                <a:solidFill>
                  <a:srgbClr val="000072"/>
                </a:solidFill>
                <a:latin typeface="Arial"/>
                <a:cs typeface="Arial"/>
              </a:rPr>
              <a:t>as</a:t>
            </a:r>
            <a:r>
              <a:rPr sz="2050" spc="120" dirty="0">
                <a:solidFill>
                  <a:srgbClr val="000072"/>
                </a:solidFill>
                <a:latin typeface="Arial"/>
                <a:cs typeface="Arial"/>
              </a:rPr>
              <a:t> </a:t>
            </a:r>
            <a:r>
              <a:rPr sz="2050" spc="150" dirty="0">
                <a:solidFill>
                  <a:srgbClr val="000072"/>
                </a:solidFill>
                <a:latin typeface="Arial"/>
                <a:cs typeface="Arial"/>
              </a:rPr>
              <a:t>HTML</a:t>
            </a:r>
            <a:r>
              <a:rPr sz="2050" spc="120" dirty="0">
                <a:solidFill>
                  <a:srgbClr val="000072"/>
                </a:solidFill>
                <a:latin typeface="Arial"/>
                <a:cs typeface="Arial"/>
              </a:rPr>
              <a:t> </a:t>
            </a:r>
            <a:r>
              <a:rPr sz="2050" spc="-80" dirty="0">
                <a:solidFill>
                  <a:srgbClr val="000072"/>
                </a:solidFill>
                <a:latin typeface="Arial"/>
                <a:cs typeface="Arial"/>
              </a:rPr>
              <a:t>3.2</a:t>
            </a:r>
            <a:r>
              <a:rPr sz="2050" spc="114" dirty="0">
                <a:solidFill>
                  <a:srgbClr val="000072"/>
                </a:solidFill>
                <a:latin typeface="Arial"/>
                <a:cs typeface="Arial"/>
              </a:rPr>
              <a:t> </a:t>
            </a:r>
            <a:r>
              <a:rPr sz="2050" spc="-30" dirty="0">
                <a:solidFill>
                  <a:srgbClr val="000072"/>
                </a:solidFill>
                <a:latin typeface="Arial"/>
                <a:cs typeface="Arial"/>
              </a:rPr>
              <a:t>(1997).</a:t>
            </a:r>
            <a:endParaRPr sz="2050" dirty="0">
              <a:latin typeface="Arial"/>
              <a:cs typeface="Arial"/>
            </a:endParaRPr>
          </a:p>
          <a:p>
            <a:pPr>
              <a:lnSpc>
                <a:spcPts val="1000"/>
              </a:lnSpc>
              <a:spcBef>
                <a:spcPts val="0"/>
              </a:spcBef>
              <a:buClr>
                <a:srgbClr val="000072"/>
              </a:buClr>
              <a:buFont typeface="Arial"/>
              <a:buChar char="•"/>
            </a:pPr>
            <a:endParaRPr sz="1000" dirty="0"/>
          </a:p>
          <a:p>
            <a:pPr marL="274955" marR="208915" indent="-262890">
              <a:lnSpc>
                <a:spcPct val="116900"/>
              </a:lnSpc>
              <a:buClr>
                <a:srgbClr val="000072"/>
              </a:buClr>
              <a:buFont typeface="Arial"/>
              <a:buChar char="•"/>
              <a:tabLst>
                <a:tab pos="274955" algn="l"/>
              </a:tabLst>
            </a:pPr>
            <a:r>
              <a:rPr sz="2050" spc="150" dirty="0">
                <a:solidFill>
                  <a:srgbClr val="000072"/>
                </a:solidFill>
                <a:latin typeface="Arial"/>
                <a:cs typeface="Arial"/>
              </a:rPr>
              <a:t>HTML</a:t>
            </a:r>
            <a:r>
              <a:rPr sz="2050" spc="120" dirty="0">
                <a:solidFill>
                  <a:srgbClr val="000072"/>
                </a:solidFill>
                <a:latin typeface="Arial"/>
                <a:cs typeface="Arial"/>
              </a:rPr>
              <a:t> </a:t>
            </a:r>
            <a:r>
              <a:rPr sz="2050" spc="-80" dirty="0">
                <a:solidFill>
                  <a:srgbClr val="000072"/>
                </a:solidFill>
                <a:latin typeface="Arial"/>
                <a:cs typeface="Arial"/>
              </a:rPr>
              <a:t>4.01</a:t>
            </a:r>
            <a:r>
              <a:rPr sz="2050" spc="120" dirty="0">
                <a:solidFill>
                  <a:srgbClr val="000072"/>
                </a:solidFill>
                <a:latin typeface="Arial"/>
                <a:cs typeface="Arial"/>
              </a:rPr>
              <a:t> </a:t>
            </a:r>
            <a:r>
              <a:rPr sz="2050" spc="55" dirty="0">
                <a:solidFill>
                  <a:srgbClr val="000072"/>
                </a:solidFill>
                <a:latin typeface="Arial"/>
                <a:cs typeface="Arial"/>
              </a:rPr>
              <a:t>b</a:t>
            </a:r>
            <a:r>
              <a:rPr sz="2050" spc="-114" dirty="0">
                <a:solidFill>
                  <a:srgbClr val="000072"/>
                </a:solidFill>
                <a:latin typeface="Arial"/>
                <a:cs typeface="Arial"/>
              </a:rPr>
              <a:t>ecam</a:t>
            </a:r>
            <a:r>
              <a:rPr sz="2050" spc="-229" dirty="0">
                <a:solidFill>
                  <a:srgbClr val="000072"/>
                </a:solidFill>
                <a:latin typeface="Arial"/>
                <a:cs typeface="Arial"/>
              </a:rPr>
              <a:t>e</a:t>
            </a:r>
            <a:r>
              <a:rPr sz="2050" spc="114" dirty="0">
                <a:solidFill>
                  <a:srgbClr val="000072"/>
                </a:solidFill>
                <a:latin typeface="Arial"/>
                <a:cs typeface="Arial"/>
              </a:rPr>
              <a:t> </a:t>
            </a:r>
            <a:r>
              <a:rPr sz="2050" spc="-114" dirty="0">
                <a:solidFill>
                  <a:srgbClr val="000072"/>
                </a:solidFill>
                <a:latin typeface="Arial"/>
                <a:cs typeface="Arial"/>
              </a:rPr>
              <a:t>a</a:t>
            </a:r>
            <a:r>
              <a:rPr sz="2050" spc="114" dirty="0">
                <a:solidFill>
                  <a:srgbClr val="000072"/>
                </a:solidFill>
                <a:latin typeface="Arial"/>
                <a:cs typeface="Arial"/>
              </a:rPr>
              <a:t> </a:t>
            </a:r>
            <a:r>
              <a:rPr sz="2050" spc="30" dirty="0">
                <a:solidFill>
                  <a:srgbClr val="000072"/>
                </a:solidFill>
                <a:latin typeface="Arial"/>
                <a:cs typeface="Arial"/>
              </a:rPr>
              <a:t>W3C</a:t>
            </a:r>
            <a:r>
              <a:rPr sz="2050" spc="120" dirty="0">
                <a:solidFill>
                  <a:srgbClr val="000072"/>
                </a:solidFill>
                <a:latin typeface="Arial"/>
                <a:cs typeface="Arial"/>
              </a:rPr>
              <a:t> </a:t>
            </a:r>
            <a:r>
              <a:rPr sz="2050" spc="25" dirty="0">
                <a:solidFill>
                  <a:srgbClr val="000072"/>
                </a:solidFill>
                <a:latin typeface="Arial"/>
                <a:cs typeface="Arial"/>
              </a:rPr>
              <a:t>(the</a:t>
            </a:r>
            <a:r>
              <a:rPr sz="2050" spc="120" dirty="0">
                <a:solidFill>
                  <a:srgbClr val="000072"/>
                </a:solidFill>
                <a:latin typeface="Arial"/>
                <a:cs typeface="Arial"/>
              </a:rPr>
              <a:t> </a:t>
            </a:r>
            <a:r>
              <a:rPr sz="2050" spc="0" dirty="0">
                <a:solidFill>
                  <a:srgbClr val="000072"/>
                </a:solidFill>
                <a:latin typeface="Arial"/>
                <a:cs typeface="Arial"/>
              </a:rPr>
              <a:t>W</a:t>
            </a:r>
            <a:r>
              <a:rPr sz="2050" spc="30" dirty="0">
                <a:solidFill>
                  <a:srgbClr val="000072"/>
                </a:solidFill>
                <a:latin typeface="Arial"/>
                <a:cs typeface="Arial"/>
              </a:rPr>
              <a:t>orld-</a:t>
            </a:r>
            <a:r>
              <a:rPr sz="2050" spc="165" dirty="0">
                <a:solidFill>
                  <a:srgbClr val="000072"/>
                </a:solidFill>
                <a:latin typeface="Arial"/>
                <a:cs typeface="Arial"/>
              </a:rPr>
              <a:t>W</a:t>
            </a:r>
            <a:r>
              <a:rPr sz="2050" spc="-40" dirty="0">
                <a:solidFill>
                  <a:srgbClr val="000072"/>
                </a:solidFill>
                <a:latin typeface="Arial"/>
                <a:cs typeface="Arial"/>
              </a:rPr>
              <a:t>ide</a:t>
            </a:r>
            <a:r>
              <a:rPr sz="2050" spc="120" dirty="0">
                <a:solidFill>
                  <a:srgbClr val="000072"/>
                </a:solidFill>
                <a:latin typeface="Arial"/>
                <a:cs typeface="Arial"/>
              </a:rPr>
              <a:t> </a:t>
            </a:r>
            <a:r>
              <a:rPr sz="2050" spc="-5" dirty="0">
                <a:solidFill>
                  <a:srgbClr val="000072"/>
                </a:solidFill>
                <a:latin typeface="Arial"/>
                <a:cs typeface="Arial"/>
              </a:rPr>
              <a:t>W</a:t>
            </a:r>
            <a:r>
              <a:rPr sz="2050" spc="-229" dirty="0">
                <a:solidFill>
                  <a:srgbClr val="000072"/>
                </a:solidFill>
                <a:latin typeface="Arial"/>
                <a:cs typeface="Arial"/>
              </a:rPr>
              <a:t>eb </a:t>
            </a:r>
            <a:r>
              <a:rPr sz="2050" spc="10" dirty="0">
                <a:solidFill>
                  <a:srgbClr val="000072"/>
                </a:solidFill>
                <a:latin typeface="Arial"/>
                <a:cs typeface="Arial"/>
              </a:rPr>
              <a:t>Consortium)</a:t>
            </a:r>
            <a:r>
              <a:rPr sz="2050" spc="125" dirty="0">
                <a:solidFill>
                  <a:srgbClr val="000072"/>
                </a:solidFill>
                <a:latin typeface="Arial"/>
                <a:cs typeface="Arial"/>
              </a:rPr>
              <a:t> </a:t>
            </a:r>
            <a:r>
              <a:rPr sz="2050" spc="-35" dirty="0">
                <a:solidFill>
                  <a:srgbClr val="000072"/>
                </a:solidFill>
                <a:latin typeface="Arial"/>
                <a:cs typeface="Arial"/>
              </a:rPr>
              <a:t>recommendation</a:t>
            </a:r>
            <a:r>
              <a:rPr sz="2050" spc="130" dirty="0">
                <a:solidFill>
                  <a:srgbClr val="000072"/>
                </a:solidFill>
                <a:latin typeface="Arial"/>
                <a:cs typeface="Arial"/>
              </a:rPr>
              <a:t> </a:t>
            </a:r>
            <a:r>
              <a:rPr sz="2050" spc="55" dirty="0">
                <a:solidFill>
                  <a:srgbClr val="000072"/>
                </a:solidFill>
                <a:latin typeface="Arial"/>
                <a:cs typeface="Arial"/>
              </a:rPr>
              <a:t>in</a:t>
            </a:r>
            <a:r>
              <a:rPr sz="2050" spc="120" dirty="0">
                <a:solidFill>
                  <a:srgbClr val="000072"/>
                </a:solidFill>
                <a:latin typeface="Arial"/>
                <a:cs typeface="Arial"/>
              </a:rPr>
              <a:t> </a:t>
            </a:r>
            <a:r>
              <a:rPr sz="2050" spc="-85" dirty="0">
                <a:solidFill>
                  <a:srgbClr val="000072"/>
                </a:solidFill>
                <a:latin typeface="Arial"/>
                <a:cs typeface="Arial"/>
              </a:rPr>
              <a:t>Dece</a:t>
            </a:r>
            <a:r>
              <a:rPr sz="2050" spc="-175" dirty="0">
                <a:solidFill>
                  <a:srgbClr val="000072"/>
                </a:solidFill>
                <a:latin typeface="Arial"/>
                <a:cs typeface="Arial"/>
              </a:rPr>
              <a:t>m</a:t>
            </a:r>
            <a:r>
              <a:rPr sz="2050" spc="55" dirty="0">
                <a:solidFill>
                  <a:srgbClr val="000072"/>
                </a:solidFill>
                <a:latin typeface="Arial"/>
                <a:cs typeface="Arial"/>
              </a:rPr>
              <a:t>b</a:t>
            </a:r>
            <a:r>
              <a:rPr sz="2050" spc="-55" dirty="0">
                <a:solidFill>
                  <a:srgbClr val="000072"/>
                </a:solidFill>
                <a:latin typeface="Arial"/>
                <a:cs typeface="Arial"/>
              </a:rPr>
              <a:t>er</a:t>
            </a:r>
            <a:r>
              <a:rPr sz="2050" spc="120" dirty="0">
                <a:solidFill>
                  <a:srgbClr val="000072"/>
                </a:solidFill>
                <a:latin typeface="Arial"/>
                <a:cs typeface="Arial"/>
              </a:rPr>
              <a:t> </a:t>
            </a:r>
            <a:r>
              <a:rPr sz="2050" spc="-95" dirty="0">
                <a:solidFill>
                  <a:srgbClr val="000072"/>
                </a:solidFill>
                <a:latin typeface="Arial"/>
                <a:cs typeface="Arial"/>
              </a:rPr>
              <a:t>1999. </a:t>
            </a:r>
            <a:r>
              <a:rPr sz="2050" spc="-220" dirty="0">
                <a:solidFill>
                  <a:srgbClr val="000072"/>
                </a:solidFill>
                <a:latin typeface="Arial"/>
                <a:cs typeface="Arial"/>
              </a:rPr>
              <a:t> </a:t>
            </a:r>
            <a:endParaRPr lang="en-US" sz="2050" spc="-220" dirty="0">
              <a:solidFill>
                <a:srgbClr val="000072"/>
              </a:solidFill>
              <a:latin typeface="Arial"/>
              <a:cs typeface="Arial"/>
            </a:endParaRPr>
          </a:p>
          <a:p>
            <a:pPr marL="274955" marR="208915" indent="-262890">
              <a:lnSpc>
                <a:spcPct val="116900"/>
              </a:lnSpc>
              <a:buClr>
                <a:srgbClr val="000072"/>
              </a:buClr>
              <a:buFont typeface="Arial"/>
              <a:buChar char="•"/>
              <a:tabLst>
                <a:tab pos="274955" algn="l"/>
              </a:tabLst>
            </a:pPr>
            <a:r>
              <a:rPr sz="2050" spc="150" dirty="0">
                <a:solidFill>
                  <a:srgbClr val="000072"/>
                </a:solidFill>
                <a:latin typeface="Arial"/>
                <a:cs typeface="Arial"/>
              </a:rPr>
              <a:t>HTML</a:t>
            </a:r>
            <a:r>
              <a:rPr sz="2050" spc="120" dirty="0">
                <a:solidFill>
                  <a:srgbClr val="000072"/>
                </a:solidFill>
                <a:latin typeface="Arial"/>
                <a:cs typeface="Arial"/>
              </a:rPr>
              <a:t> </a:t>
            </a:r>
            <a:r>
              <a:rPr sz="2050" spc="-80" dirty="0">
                <a:solidFill>
                  <a:srgbClr val="000072"/>
                </a:solidFill>
                <a:latin typeface="Arial"/>
                <a:cs typeface="Arial"/>
              </a:rPr>
              <a:t>4.01</a:t>
            </a:r>
            <a:r>
              <a:rPr sz="2050" spc="-50" dirty="0">
                <a:solidFill>
                  <a:srgbClr val="000072"/>
                </a:solidFill>
                <a:latin typeface="Arial"/>
                <a:cs typeface="Arial"/>
              </a:rPr>
              <a:t> </a:t>
            </a:r>
            <a:r>
              <a:rPr sz="2050" spc="55" dirty="0">
                <a:solidFill>
                  <a:srgbClr val="000072"/>
                </a:solidFill>
                <a:latin typeface="Arial"/>
                <a:cs typeface="Arial"/>
              </a:rPr>
              <a:t>b</a:t>
            </a:r>
            <a:r>
              <a:rPr sz="2050" spc="-90" dirty="0">
                <a:solidFill>
                  <a:srgbClr val="000072"/>
                </a:solidFill>
                <a:latin typeface="Arial"/>
                <a:cs typeface="Arial"/>
              </a:rPr>
              <a:t>egins</a:t>
            </a:r>
            <a:r>
              <a:rPr sz="2050" spc="120" dirty="0">
                <a:solidFill>
                  <a:srgbClr val="000072"/>
                </a:solidFill>
                <a:latin typeface="Arial"/>
                <a:cs typeface="Arial"/>
              </a:rPr>
              <a:t> </a:t>
            </a:r>
            <a:r>
              <a:rPr sz="2050" spc="55" dirty="0">
                <a:solidFill>
                  <a:srgbClr val="000072"/>
                </a:solidFill>
                <a:latin typeface="Arial"/>
                <a:cs typeface="Arial"/>
              </a:rPr>
              <a:t>to</a:t>
            </a:r>
            <a:r>
              <a:rPr sz="2050" spc="120" dirty="0">
                <a:solidFill>
                  <a:srgbClr val="000072"/>
                </a:solidFill>
                <a:latin typeface="Arial"/>
                <a:cs typeface="Arial"/>
              </a:rPr>
              <a:t> </a:t>
            </a:r>
            <a:r>
              <a:rPr sz="2050" spc="-70" dirty="0">
                <a:solidFill>
                  <a:srgbClr val="000072"/>
                </a:solidFill>
                <a:latin typeface="Arial"/>
                <a:cs typeface="Arial"/>
              </a:rPr>
              <a:t>cl</a:t>
            </a:r>
            <a:r>
              <a:rPr sz="2050" spc="-100" dirty="0">
                <a:solidFill>
                  <a:srgbClr val="000072"/>
                </a:solidFill>
                <a:latin typeface="Arial"/>
                <a:cs typeface="Arial"/>
              </a:rPr>
              <a:t>e</a:t>
            </a:r>
            <a:r>
              <a:rPr sz="2050" spc="10" dirty="0">
                <a:solidFill>
                  <a:srgbClr val="000072"/>
                </a:solidFill>
                <a:latin typeface="Arial"/>
                <a:cs typeface="Arial"/>
              </a:rPr>
              <a:t>a</a:t>
            </a:r>
            <a:r>
              <a:rPr sz="2050" spc="0" dirty="0">
                <a:solidFill>
                  <a:srgbClr val="000072"/>
                </a:solidFill>
                <a:latin typeface="Arial"/>
                <a:cs typeface="Arial"/>
              </a:rPr>
              <a:t>r</a:t>
            </a:r>
            <a:r>
              <a:rPr sz="2050" spc="85" dirty="0">
                <a:solidFill>
                  <a:srgbClr val="000072"/>
                </a:solidFill>
                <a:latin typeface="Arial"/>
                <a:cs typeface="Arial"/>
              </a:rPr>
              <a:t>ly</a:t>
            </a:r>
            <a:r>
              <a:rPr sz="2050" spc="120" dirty="0">
                <a:solidFill>
                  <a:srgbClr val="000072"/>
                </a:solidFill>
                <a:latin typeface="Arial"/>
                <a:cs typeface="Arial"/>
              </a:rPr>
              <a:t> </a:t>
            </a:r>
            <a:r>
              <a:rPr sz="2050" spc="-70" dirty="0">
                <a:solidFill>
                  <a:srgbClr val="000072"/>
                </a:solidFill>
                <a:latin typeface="Arial"/>
                <a:cs typeface="Arial"/>
              </a:rPr>
              <a:t>separate</a:t>
            </a:r>
            <a:r>
              <a:rPr sz="2050" spc="125"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60" dirty="0">
                <a:solidFill>
                  <a:srgbClr val="000072"/>
                </a:solidFill>
                <a:latin typeface="Arial"/>
                <a:cs typeface="Arial"/>
              </a:rPr>
              <a:t>d</a:t>
            </a:r>
            <a:r>
              <a:rPr sz="2050" spc="-5" dirty="0">
                <a:solidFill>
                  <a:srgbClr val="000072"/>
                </a:solidFill>
                <a:latin typeface="Arial"/>
                <a:cs typeface="Arial"/>
              </a:rPr>
              <a:t>o</a:t>
            </a:r>
            <a:r>
              <a:rPr sz="2050" spc="-65" dirty="0">
                <a:solidFill>
                  <a:srgbClr val="000072"/>
                </a:solidFill>
                <a:latin typeface="Arial"/>
                <a:cs typeface="Arial"/>
              </a:rPr>
              <a:t>cume</a:t>
            </a:r>
            <a:r>
              <a:rPr sz="2050" spc="-114" dirty="0">
                <a:solidFill>
                  <a:srgbClr val="000072"/>
                </a:solidFill>
                <a:latin typeface="Arial"/>
                <a:cs typeface="Arial"/>
              </a:rPr>
              <a:t>n</a:t>
            </a:r>
            <a:r>
              <a:rPr sz="2050" spc="225" dirty="0">
                <a:solidFill>
                  <a:srgbClr val="000072"/>
                </a:solidFill>
                <a:latin typeface="Arial"/>
                <a:cs typeface="Arial"/>
              </a:rPr>
              <a:t>t</a:t>
            </a:r>
            <a:r>
              <a:rPr sz="2050" spc="120" dirty="0">
                <a:solidFill>
                  <a:srgbClr val="000072"/>
                </a:solidFill>
                <a:latin typeface="Arial"/>
                <a:cs typeface="Arial"/>
              </a:rPr>
              <a:t> </a:t>
            </a:r>
            <a:r>
              <a:rPr sz="2050" spc="15" dirty="0">
                <a:solidFill>
                  <a:srgbClr val="000072"/>
                </a:solidFill>
                <a:latin typeface="Arial"/>
                <a:cs typeface="Arial"/>
              </a:rPr>
              <a:t>structure</a:t>
            </a:r>
            <a:r>
              <a:rPr sz="2050" spc="125" dirty="0">
                <a:solidFill>
                  <a:srgbClr val="000072"/>
                </a:solidFill>
                <a:latin typeface="Arial"/>
                <a:cs typeface="Arial"/>
              </a:rPr>
              <a:t> </a:t>
            </a:r>
            <a:r>
              <a:rPr sz="2050" spc="-35" dirty="0">
                <a:solidFill>
                  <a:srgbClr val="000072"/>
                </a:solidFill>
                <a:latin typeface="Arial"/>
                <a:cs typeface="Arial"/>
              </a:rPr>
              <a:t>and</a:t>
            </a:r>
            <a:r>
              <a:rPr sz="2050" spc="-20" dirty="0">
                <a:solidFill>
                  <a:srgbClr val="000072"/>
                </a:solidFill>
                <a:latin typeface="Arial"/>
                <a:cs typeface="Arial"/>
              </a:rPr>
              <a:t> </a:t>
            </a:r>
            <a:r>
              <a:rPr sz="2050" spc="-60" dirty="0">
                <a:solidFill>
                  <a:srgbClr val="000072"/>
                </a:solidFill>
                <a:latin typeface="Arial"/>
                <a:cs typeface="Arial"/>
              </a:rPr>
              <a:t>d</a:t>
            </a:r>
            <a:r>
              <a:rPr sz="2050" spc="-5" dirty="0">
                <a:solidFill>
                  <a:srgbClr val="000072"/>
                </a:solidFill>
                <a:latin typeface="Arial"/>
                <a:cs typeface="Arial"/>
              </a:rPr>
              <a:t>o</a:t>
            </a:r>
            <a:r>
              <a:rPr sz="2050" spc="-65" dirty="0">
                <a:solidFill>
                  <a:srgbClr val="000072"/>
                </a:solidFill>
                <a:latin typeface="Arial"/>
                <a:cs typeface="Arial"/>
              </a:rPr>
              <a:t>cume</a:t>
            </a:r>
            <a:r>
              <a:rPr sz="2050" spc="-114" dirty="0">
                <a:solidFill>
                  <a:srgbClr val="000072"/>
                </a:solidFill>
                <a:latin typeface="Arial"/>
                <a:cs typeface="Arial"/>
              </a:rPr>
              <a:t>n</a:t>
            </a:r>
            <a:r>
              <a:rPr sz="2050" spc="225" dirty="0">
                <a:solidFill>
                  <a:srgbClr val="000072"/>
                </a:solidFill>
                <a:latin typeface="Arial"/>
                <a:cs typeface="Arial"/>
              </a:rPr>
              <a:t>t</a:t>
            </a:r>
            <a:r>
              <a:rPr sz="2050" spc="120" dirty="0">
                <a:solidFill>
                  <a:srgbClr val="000072"/>
                </a:solidFill>
                <a:latin typeface="Arial"/>
                <a:cs typeface="Arial"/>
              </a:rPr>
              <a:t> </a:t>
            </a:r>
            <a:r>
              <a:rPr sz="2050" spc="-95" dirty="0">
                <a:solidFill>
                  <a:srgbClr val="000072"/>
                </a:solidFill>
                <a:latin typeface="Arial"/>
                <a:cs typeface="Arial"/>
              </a:rPr>
              <a:t>prese</a:t>
            </a:r>
            <a:r>
              <a:rPr sz="2050" spc="-155" dirty="0">
                <a:solidFill>
                  <a:srgbClr val="000072"/>
                </a:solidFill>
                <a:latin typeface="Arial"/>
                <a:cs typeface="Arial"/>
              </a:rPr>
              <a:t>n</a:t>
            </a:r>
            <a:r>
              <a:rPr sz="2050" spc="55" dirty="0">
                <a:solidFill>
                  <a:srgbClr val="000072"/>
                </a:solidFill>
                <a:latin typeface="Arial"/>
                <a:cs typeface="Arial"/>
              </a:rPr>
              <a:t>tation</a:t>
            </a:r>
            <a:r>
              <a:rPr sz="2050" spc="120" dirty="0">
                <a:solidFill>
                  <a:srgbClr val="000072"/>
                </a:solidFill>
                <a:latin typeface="Arial"/>
                <a:cs typeface="Arial"/>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105" dirty="0">
                <a:solidFill>
                  <a:srgbClr val="000072"/>
                </a:solidFill>
                <a:latin typeface="Arial"/>
                <a:cs typeface="Arial"/>
              </a:rPr>
              <a:t>s</a:t>
            </a:r>
            <a:r>
              <a:rPr sz="2050" spc="-55" dirty="0">
                <a:solidFill>
                  <a:srgbClr val="000072"/>
                </a:solidFill>
                <a:latin typeface="Arial"/>
                <a:cs typeface="Arial"/>
              </a:rPr>
              <a:t>p</a:t>
            </a:r>
            <a:r>
              <a:rPr sz="2050" spc="-85" dirty="0">
                <a:solidFill>
                  <a:srgbClr val="000072"/>
                </a:solidFill>
                <a:latin typeface="Arial"/>
                <a:cs typeface="Arial"/>
              </a:rPr>
              <a:t>ecifies</a:t>
            </a:r>
            <a:r>
              <a:rPr sz="2050" spc="120" dirty="0">
                <a:solidFill>
                  <a:srgbClr val="000072"/>
                </a:solidFill>
                <a:latin typeface="Arial"/>
                <a:cs typeface="Arial"/>
              </a:rPr>
              <a:t> </a:t>
            </a:r>
            <a:r>
              <a:rPr sz="2050" spc="-114" dirty="0">
                <a:solidFill>
                  <a:srgbClr val="000072"/>
                </a:solidFill>
                <a:latin typeface="Arial"/>
                <a:cs typeface="Arial"/>
              </a:rPr>
              <a:t>a</a:t>
            </a:r>
            <a:r>
              <a:rPr sz="2050" spc="120" dirty="0">
                <a:solidFill>
                  <a:srgbClr val="000072"/>
                </a:solidFill>
                <a:latin typeface="Arial"/>
                <a:cs typeface="Arial"/>
              </a:rPr>
              <a:t> </a:t>
            </a:r>
            <a:r>
              <a:rPr sz="2050" spc="-45" dirty="0">
                <a:solidFill>
                  <a:srgbClr val="000072"/>
                </a:solidFill>
                <a:latin typeface="Arial"/>
                <a:cs typeface="Arial"/>
              </a:rPr>
              <a:t>clear</a:t>
            </a:r>
            <a:r>
              <a:rPr sz="2050" spc="120" dirty="0">
                <a:solidFill>
                  <a:srgbClr val="000072"/>
                </a:solidFill>
                <a:latin typeface="Arial"/>
                <a:cs typeface="Arial"/>
              </a:rPr>
              <a:t> </a:t>
            </a:r>
            <a:r>
              <a:rPr sz="2050" spc="0" dirty="0">
                <a:solidFill>
                  <a:srgbClr val="000072"/>
                </a:solidFill>
                <a:latin typeface="Arial"/>
                <a:cs typeface="Arial"/>
              </a:rPr>
              <a:t>relationship </a:t>
            </a:r>
            <a:r>
              <a:rPr sz="2050" spc="55" dirty="0">
                <a:solidFill>
                  <a:srgbClr val="000072"/>
                </a:solidFill>
                <a:latin typeface="Arial"/>
                <a:cs typeface="Arial"/>
              </a:rPr>
              <a:t>b</a:t>
            </a:r>
            <a:r>
              <a:rPr sz="2050" spc="0" dirty="0">
                <a:solidFill>
                  <a:srgbClr val="000072"/>
                </a:solidFill>
                <a:latin typeface="Arial"/>
                <a:cs typeface="Arial"/>
              </a:rPr>
              <a:t>e</a:t>
            </a:r>
            <a:r>
              <a:rPr sz="2050" spc="-60" dirty="0">
                <a:solidFill>
                  <a:srgbClr val="000072"/>
                </a:solidFill>
                <a:latin typeface="Arial"/>
                <a:cs typeface="Arial"/>
              </a:rPr>
              <a:t>tw</a:t>
            </a:r>
            <a:r>
              <a:rPr sz="2050" spc="-150" dirty="0">
                <a:solidFill>
                  <a:srgbClr val="000072"/>
                </a:solidFill>
                <a:latin typeface="Arial"/>
                <a:cs typeface="Arial"/>
              </a:rPr>
              <a:t>een</a:t>
            </a:r>
            <a:r>
              <a:rPr sz="2050" spc="120" dirty="0">
                <a:solidFill>
                  <a:srgbClr val="000072"/>
                </a:solidFill>
                <a:latin typeface="Arial"/>
                <a:cs typeface="Arial"/>
              </a:rPr>
              <a:t> </a:t>
            </a:r>
            <a:r>
              <a:rPr sz="2050" spc="150" dirty="0">
                <a:solidFill>
                  <a:srgbClr val="000072"/>
                </a:solidFill>
                <a:latin typeface="Arial"/>
                <a:cs typeface="Arial"/>
              </a:rPr>
              <a:t>HTML</a:t>
            </a:r>
            <a:r>
              <a:rPr sz="2050" spc="120" dirty="0">
                <a:solidFill>
                  <a:srgbClr val="000072"/>
                </a:solidFill>
                <a:latin typeface="Arial"/>
                <a:cs typeface="Arial"/>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25" dirty="0">
                <a:solidFill>
                  <a:srgbClr val="000072"/>
                </a:solidFill>
                <a:latin typeface="Arial"/>
                <a:cs typeface="Arial"/>
              </a:rPr>
              <a:t>clie</a:t>
            </a:r>
            <a:r>
              <a:rPr sz="2050" spc="-90" dirty="0">
                <a:solidFill>
                  <a:srgbClr val="000072"/>
                </a:solidFill>
                <a:latin typeface="Arial"/>
                <a:cs typeface="Arial"/>
              </a:rPr>
              <a:t>n</a:t>
            </a:r>
            <a:r>
              <a:rPr sz="2050" spc="5" dirty="0">
                <a:solidFill>
                  <a:srgbClr val="000072"/>
                </a:solidFill>
                <a:latin typeface="Arial"/>
                <a:cs typeface="Arial"/>
              </a:rPr>
              <a:t>t-</a:t>
            </a:r>
            <a:r>
              <a:rPr sz="2050" spc="15" dirty="0">
                <a:solidFill>
                  <a:srgbClr val="000072"/>
                </a:solidFill>
                <a:latin typeface="Arial"/>
                <a:cs typeface="Arial"/>
              </a:rPr>
              <a:t>s</a:t>
            </a:r>
            <a:r>
              <a:rPr sz="2050" spc="55" dirty="0">
                <a:solidFill>
                  <a:srgbClr val="000072"/>
                </a:solidFill>
                <a:latin typeface="Arial"/>
                <a:cs typeface="Arial"/>
              </a:rPr>
              <a:t>id</a:t>
            </a:r>
            <a:r>
              <a:rPr sz="2050" spc="-229" dirty="0">
                <a:solidFill>
                  <a:srgbClr val="000072"/>
                </a:solidFill>
                <a:latin typeface="Arial"/>
                <a:cs typeface="Arial"/>
              </a:rPr>
              <a:t>e</a:t>
            </a:r>
            <a:r>
              <a:rPr sz="2050" spc="120" dirty="0">
                <a:solidFill>
                  <a:srgbClr val="000072"/>
                </a:solidFill>
                <a:latin typeface="Arial"/>
                <a:cs typeface="Arial"/>
              </a:rPr>
              <a:t> </a:t>
            </a:r>
            <a:r>
              <a:rPr sz="2050" spc="15" dirty="0">
                <a:solidFill>
                  <a:srgbClr val="000072"/>
                </a:solidFill>
                <a:latin typeface="Arial"/>
                <a:cs typeface="Arial"/>
              </a:rPr>
              <a:t>scripting</a:t>
            </a:r>
            <a:r>
              <a:rPr sz="2050" spc="125" dirty="0">
                <a:solidFill>
                  <a:srgbClr val="000072"/>
                </a:solidFill>
                <a:latin typeface="Arial"/>
                <a:cs typeface="Arial"/>
              </a:rPr>
              <a:t> </a:t>
            </a:r>
            <a:r>
              <a:rPr sz="2050" spc="5" dirty="0">
                <a:solidFill>
                  <a:srgbClr val="000072"/>
                </a:solidFill>
                <a:latin typeface="Arial"/>
                <a:cs typeface="Arial"/>
              </a:rPr>
              <a:t>(J</a:t>
            </a:r>
            <a:r>
              <a:rPr sz="2050" spc="-45" dirty="0">
                <a:solidFill>
                  <a:srgbClr val="000072"/>
                </a:solidFill>
                <a:latin typeface="Arial"/>
                <a:cs typeface="Arial"/>
              </a:rPr>
              <a:t>a</a:t>
            </a:r>
            <a:r>
              <a:rPr sz="2050" spc="-55" dirty="0">
                <a:solidFill>
                  <a:srgbClr val="000072"/>
                </a:solidFill>
                <a:latin typeface="Arial"/>
                <a:cs typeface="Arial"/>
              </a:rPr>
              <a:t>v</a:t>
            </a:r>
            <a:r>
              <a:rPr sz="2050" spc="15" dirty="0">
                <a:solidFill>
                  <a:srgbClr val="000072"/>
                </a:solidFill>
                <a:latin typeface="Arial"/>
                <a:cs typeface="Arial"/>
              </a:rPr>
              <a:t>aScript).</a:t>
            </a:r>
            <a:endParaRPr sz="2050" dirty="0">
              <a:latin typeface="Arial"/>
              <a:cs typeface="Arial"/>
            </a:endParaRPr>
          </a:p>
          <a:p>
            <a:pPr>
              <a:lnSpc>
                <a:spcPts val="1000"/>
              </a:lnSpc>
              <a:spcBef>
                <a:spcPts val="0"/>
              </a:spcBef>
              <a:buClr>
                <a:srgbClr val="000072"/>
              </a:buClr>
              <a:buFont typeface="Arial"/>
              <a:buChar char="•"/>
            </a:pPr>
            <a:endParaRPr sz="1000" dirty="0"/>
          </a:p>
          <a:p>
            <a:pPr marL="274955" marR="219075" indent="-262890">
              <a:lnSpc>
                <a:spcPct val="116900"/>
              </a:lnSpc>
              <a:buClr>
                <a:srgbClr val="000072"/>
              </a:buClr>
              <a:buFont typeface="Arial"/>
              <a:buChar char="•"/>
              <a:tabLst>
                <a:tab pos="274955" algn="l"/>
              </a:tabLst>
            </a:pPr>
            <a:r>
              <a:rPr sz="2050" spc="85" dirty="0">
                <a:solidFill>
                  <a:srgbClr val="000072"/>
                </a:solidFill>
                <a:latin typeface="Arial"/>
                <a:cs typeface="Arial"/>
              </a:rPr>
              <a:t>In</a:t>
            </a:r>
            <a:r>
              <a:rPr sz="2050" spc="114" dirty="0">
                <a:solidFill>
                  <a:srgbClr val="000072"/>
                </a:solidFill>
                <a:latin typeface="Arial"/>
                <a:cs typeface="Arial"/>
              </a:rPr>
              <a:t> </a:t>
            </a:r>
            <a:r>
              <a:rPr sz="2050" spc="-25" dirty="0">
                <a:solidFill>
                  <a:srgbClr val="000072"/>
                </a:solidFill>
                <a:latin typeface="Arial"/>
                <a:cs typeface="Arial"/>
              </a:rPr>
              <a:t>Ja</a:t>
            </a:r>
            <a:r>
              <a:rPr sz="2050" spc="-80" dirty="0">
                <a:solidFill>
                  <a:srgbClr val="000072"/>
                </a:solidFill>
                <a:latin typeface="Arial"/>
                <a:cs typeface="Arial"/>
              </a:rPr>
              <a:t>n</a:t>
            </a:r>
            <a:r>
              <a:rPr sz="2050" spc="20" dirty="0">
                <a:solidFill>
                  <a:srgbClr val="000072"/>
                </a:solidFill>
                <a:latin typeface="Arial"/>
                <a:cs typeface="Arial"/>
              </a:rPr>
              <a:t>uary</a:t>
            </a:r>
            <a:r>
              <a:rPr sz="2050" spc="120" dirty="0">
                <a:solidFill>
                  <a:srgbClr val="000072"/>
                </a:solidFill>
                <a:latin typeface="Arial"/>
                <a:cs typeface="Arial"/>
              </a:rPr>
              <a:t> </a:t>
            </a:r>
            <a:r>
              <a:rPr sz="2050" spc="-95" dirty="0">
                <a:solidFill>
                  <a:srgbClr val="000072"/>
                </a:solidFill>
                <a:latin typeface="Arial"/>
                <a:cs typeface="Arial"/>
              </a:rPr>
              <a:t>2000,</a:t>
            </a:r>
            <a:r>
              <a:rPr sz="2050" spc="114" dirty="0">
                <a:solidFill>
                  <a:srgbClr val="000072"/>
                </a:solidFill>
                <a:latin typeface="Arial"/>
                <a:cs typeface="Arial"/>
              </a:rPr>
              <a:t> </a:t>
            </a:r>
            <a:r>
              <a:rPr sz="2050" spc="30" dirty="0">
                <a:solidFill>
                  <a:srgbClr val="000072"/>
                </a:solidFill>
                <a:latin typeface="Arial"/>
                <a:cs typeface="Arial"/>
              </a:rPr>
              <a:t>W3C</a:t>
            </a:r>
            <a:r>
              <a:rPr sz="2050" spc="120" dirty="0">
                <a:solidFill>
                  <a:srgbClr val="000072"/>
                </a:solidFill>
                <a:latin typeface="Arial"/>
                <a:cs typeface="Arial"/>
              </a:rPr>
              <a:t> </a:t>
            </a:r>
            <a:r>
              <a:rPr sz="2050" spc="-114" dirty="0">
                <a:solidFill>
                  <a:srgbClr val="000072"/>
                </a:solidFill>
                <a:latin typeface="Arial"/>
                <a:cs typeface="Arial"/>
              </a:rPr>
              <a:t>releas</a:t>
            </a:r>
            <a:r>
              <a:rPr sz="2050" spc="-135" dirty="0">
                <a:solidFill>
                  <a:srgbClr val="000072"/>
                </a:solidFill>
                <a:latin typeface="Arial"/>
                <a:cs typeface="Arial"/>
              </a:rPr>
              <a:t>e</a:t>
            </a:r>
            <a:r>
              <a:rPr sz="2050" spc="0" dirty="0">
                <a:solidFill>
                  <a:srgbClr val="000072"/>
                </a:solidFill>
                <a:latin typeface="Arial"/>
                <a:cs typeface="Arial"/>
              </a:rPr>
              <a:t>d</a:t>
            </a:r>
            <a:r>
              <a:rPr sz="2050" spc="114" dirty="0">
                <a:solidFill>
                  <a:srgbClr val="000072"/>
                </a:solidFill>
                <a:latin typeface="Arial"/>
                <a:cs typeface="Arial"/>
              </a:rPr>
              <a:t> </a:t>
            </a:r>
            <a:r>
              <a:rPr sz="2050" spc="150" dirty="0">
                <a:solidFill>
                  <a:srgbClr val="000072"/>
                </a:solidFill>
                <a:latin typeface="Arial"/>
                <a:cs typeface="Arial"/>
              </a:rPr>
              <a:t>XHTML</a:t>
            </a:r>
            <a:r>
              <a:rPr sz="2050" spc="120" dirty="0">
                <a:solidFill>
                  <a:srgbClr val="000072"/>
                </a:solidFill>
                <a:latin typeface="Arial"/>
                <a:cs typeface="Arial"/>
              </a:rPr>
              <a:t> </a:t>
            </a:r>
            <a:r>
              <a:rPr sz="2050" spc="-80" dirty="0">
                <a:solidFill>
                  <a:srgbClr val="000072"/>
                </a:solidFill>
                <a:latin typeface="Arial"/>
                <a:cs typeface="Arial"/>
              </a:rPr>
              <a:t>1.0</a:t>
            </a:r>
            <a:r>
              <a:rPr sz="2050" spc="114" dirty="0">
                <a:solidFill>
                  <a:srgbClr val="000072"/>
                </a:solidFill>
                <a:latin typeface="Arial"/>
                <a:cs typeface="Arial"/>
              </a:rPr>
              <a:t> </a:t>
            </a:r>
            <a:r>
              <a:rPr sz="2050" spc="-165" dirty="0">
                <a:solidFill>
                  <a:srgbClr val="000072"/>
                </a:solidFill>
                <a:latin typeface="Arial"/>
                <a:cs typeface="Arial"/>
              </a:rPr>
              <a:t>as</a:t>
            </a:r>
            <a:r>
              <a:rPr sz="2050" spc="120" dirty="0">
                <a:solidFill>
                  <a:srgbClr val="000072"/>
                </a:solidFill>
                <a:latin typeface="Arial"/>
                <a:cs typeface="Arial"/>
              </a:rPr>
              <a:t> </a:t>
            </a:r>
            <a:r>
              <a:rPr sz="2050" spc="-60" dirty="0">
                <a:solidFill>
                  <a:srgbClr val="000072"/>
                </a:solidFill>
                <a:latin typeface="Arial"/>
                <a:cs typeface="Arial"/>
              </a:rPr>
              <a:t>an</a:t>
            </a:r>
            <a:r>
              <a:rPr sz="2050" spc="114" dirty="0">
                <a:solidFill>
                  <a:srgbClr val="000072"/>
                </a:solidFill>
                <a:latin typeface="Arial"/>
                <a:cs typeface="Arial"/>
              </a:rPr>
              <a:t> </a:t>
            </a:r>
            <a:r>
              <a:rPr sz="2050" spc="165" dirty="0">
                <a:solidFill>
                  <a:srgbClr val="000072"/>
                </a:solidFill>
                <a:latin typeface="Arial"/>
                <a:cs typeface="Arial"/>
              </a:rPr>
              <a:t>XML</a:t>
            </a:r>
            <a:r>
              <a:rPr sz="2050" spc="65" dirty="0">
                <a:solidFill>
                  <a:srgbClr val="000072"/>
                </a:solidFill>
                <a:latin typeface="Arial"/>
                <a:cs typeface="Arial"/>
              </a:rPr>
              <a:t> </a:t>
            </a:r>
            <a:r>
              <a:rPr sz="2050" spc="-10" dirty="0">
                <a:solidFill>
                  <a:srgbClr val="000072"/>
                </a:solidFill>
                <a:latin typeface="Arial"/>
                <a:cs typeface="Arial"/>
              </a:rPr>
              <a:t>refor</a:t>
            </a:r>
            <a:r>
              <a:rPr sz="2050" spc="-75" dirty="0">
                <a:solidFill>
                  <a:srgbClr val="000072"/>
                </a:solidFill>
                <a:latin typeface="Arial"/>
                <a:cs typeface="Arial"/>
              </a:rPr>
              <a:t>m</a:t>
            </a:r>
            <a:r>
              <a:rPr sz="2050" spc="30" dirty="0">
                <a:solidFill>
                  <a:srgbClr val="000072"/>
                </a:solidFill>
                <a:latin typeface="Arial"/>
                <a:cs typeface="Arial"/>
              </a:rPr>
              <a:t>ulation</a:t>
            </a:r>
            <a:r>
              <a:rPr sz="2050" spc="125" dirty="0">
                <a:solidFill>
                  <a:srgbClr val="000072"/>
                </a:solidFill>
                <a:latin typeface="Arial"/>
                <a:cs typeface="Arial"/>
              </a:rPr>
              <a:t> </a:t>
            </a:r>
            <a:r>
              <a:rPr sz="2050" spc="-30" dirty="0">
                <a:solidFill>
                  <a:srgbClr val="000072"/>
                </a:solidFill>
                <a:latin typeface="Arial"/>
                <a:cs typeface="Arial"/>
              </a:rPr>
              <a:t>of</a:t>
            </a:r>
            <a:r>
              <a:rPr sz="2050" spc="120" dirty="0">
                <a:solidFill>
                  <a:srgbClr val="000072"/>
                </a:solidFill>
                <a:latin typeface="Arial"/>
                <a:cs typeface="Arial"/>
              </a:rPr>
              <a:t> </a:t>
            </a:r>
            <a:r>
              <a:rPr sz="2050" spc="150" dirty="0">
                <a:solidFill>
                  <a:srgbClr val="000072"/>
                </a:solidFill>
                <a:latin typeface="Arial"/>
                <a:cs typeface="Arial"/>
              </a:rPr>
              <a:t>HTML</a:t>
            </a:r>
            <a:r>
              <a:rPr sz="2050" spc="120" dirty="0">
                <a:solidFill>
                  <a:srgbClr val="000072"/>
                </a:solidFill>
                <a:latin typeface="Arial"/>
                <a:cs typeface="Arial"/>
              </a:rPr>
              <a:t> </a:t>
            </a:r>
            <a:r>
              <a:rPr sz="2050" spc="-65" dirty="0">
                <a:solidFill>
                  <a:srgbClr val="000072"/>
                </a:solidFill>
                <a:latin typeface="Arial"/>
                <a:cs typeface="Arial"/>
              </a:rPr>
              <a:t>4.01. </a:t>
            </a:r>
            <a:r>
              <a:rPr sz="2050" spc="-220" dirty="0">
                <a:solidFill>
                  <a:srgbClr val="000072"/>
                </a:solidFill>
                <a:latin typeface="Arial"/>
                <a:cs typeface="Arial"/>
              </a:rPr>
              <a:t> </a:t>
            </a:r>
            <a:endParaRPr lang="en-US" sz="2050" spc="-220" dirty="0">
              <a:solidFill>
                <a:srgbClr val="000072"/>
              </a:solidFill>
              <a:latin typeface="Arial"/>
              <a:cs typeface="Arial"/>
            </a:endParaRPr>
          </a:p>
          <a:p>
            <a:pPr marL="274955" marR="219075" indent="-262890">
              <a:lnSpc>
                <a:spcPct val="116900"/>
              </a:lnSpc>
              <a:buClr>
                <a:srgbClr val="000072"/>
              </a:buClr>
              <a:buFont typeface="Arial"/>
              <a:buChar char="•"/>
              <a:tabLst>
                <a:tab pos="274955" algn="l"/>
              </a:tabLst>
            </a:pPr>
            <a:r>
              <a:rPr lang="en-US" sz="2050" spc="150" dirty="0">
                <a:solidFill>
                  <a:srgbClr val="000072"/>
                </a:solidFill>
                <a:latin typeface="Arial"/>
                <a:cs typeface="Arial"/>
              </a:rPr>
              <a:t>XHTML</a:t>
            </a:r>
            <a:r>
              <a:rPr lang="en-US" sz="2050" spc="120" dirty="0">
                <a:solidFill>
                  <a:srgbClr val="000072"/>
                </a:solidFill>
                <a:latin typeface="Arial"/>
                <a:cs typeface="Arial"/>
              </a:rPr>
              <a:t> </a:t>
            </a:r>
            <a:r>
              <a:rPr lang="en-US" sz="2050" spc="-135" dirty="0">
                <a:solidFill>
                  <a:srgbClr val="000072"/>
                </a:solidFill>
                <a:latin typeface="Arial"/>
                <a:cs typeface="Arial"/>
              </a:rPr>
              <a:t>pages</a:t>
            </a:r>
            <a:r>
              <a:rPr lang="en-US" sz="2050" spc="120" dirty="0">
                <a:solidFill>
                  <a:srgbClr val="000072"/>
                </a:solidFill>
                <a:latin typeface="Arial"/>
                <a:cs typeface="Arial"/>
              </a:rPr>
              <a:t> </a:t>
            </a:r>
            <a:r>
              <a:rPr lang="en-US" sz="2050" spc="-80" dirty="0">
                <a:solidFill>
                  <a:srgbClr val="000072"/>
                </a:solidFill>
                <a:latin typeface="Arial"/>
                <a:cs typeface="Arial"/>
              </a:rPr>
              <a:t>can</a:t>
            </a:r>
            <a:r>
              <a:rPr lang="en-US" sz="2050" spc="120" dirty="0">
                <a:solidFill>
                  <a:srgbClr val="000072"/>
                </a:solidFill>
                <a:latin typeface="Arial"/>
                <a:cs typeface="Arial"/>
              </a:rPr>
              <a:t> </a:t>
            </a:r>
            <a:r>
              <a:rPr lang="en-US" sz="2050" spc="55" dirty="0">
                <a:solidFill>
                  <a:srgbClr val="000072"/>
                </a:solidFill>
                <a:latin typeface="Arial"/>
                <a:cs typeface="Arial"/>
              </a:rPr>
              <a:t>b</a:t>
            </a:r>
            <a:r>
              <a:rPr lang="en-US" sz="2050" spc="-229" dirty="0">
                <a:solidFill>
                  <a:srgbClr val="000072"/>
                </a:solidFill>
                <a:latin typeface="Arial"/>
                <a:cs typeface="Arial"/>
              </a:rPr>
              <a:t>e</a:t>
            </a:r>
            <a:r>
              <a:rPr lang="en-US" sz="2050" spc="114" dirty="0">
                <a:solidFill>
                  <a:srgbClr val="000072"/>
                </a:solidFill>
                <a:latin typeface="Arial"/>
                <a:cs typeface="Arial"/>
              </a:rPr>
              <a:t> </a:t>
            </a:r>
            <a:r>
              <a:rPr lang="en-US" sz="2050" dirty="0">
                <a:solidFill>
                  <a:srgbClr val="000072"/>
                </a:solidFill>
                <a:latin typeface="Arial"/>
                <a:cs typeface="Arial"/>
              </a:rPr>
              <a:t>pr</a:t>
            </a:r>
            <a:r>
              <a:rPr lang="en-US" sz="2050" spc="60" dirty="0">
                <a:solidFill>
                  <a:srgbClr val="000072"/>
                </a:solidFill>
                <a:latin typeface="Arial"/>
                <a:cs typeface="Arial"/>
              </a:rPr>
              <a:t>o</a:t>
            </a:r>
            <a:r>
              <a:rPr lang="en-US" sz="2050" spc="-165" dirty="0">
                <a:solidFill>
                  <a:srgbClr val="000072"/>
                </a:solidFill>
                <a:latin typeface="Arial"/>
                <a:cs typeface="Arial"/>
              </a:rPr>
              <a:t>cessed</a:t>
            </a:r>
            <a:r>
              <a:rPr lang="en-US" sz="2050" spc="120" dirty="0">
                <a:solidFill>
                  <a:srgbClr val="000072"/>
                </a:solidFill>
                <a:latin typeface="Arial"/>
                <a:cs typeface="Arial"/>
              </a:rPr>
              <a:t> </a:t>
            </a:r>
            <a:r>
              <a:rPr lang="en-US" sz="2050" spc="-45" dirty="0">
                <a:solidFill>
                  <a:srgbClr val="000072"/>
                </a:solidFill>
                <a:latin typeface="Arial"/>
                <a:cs typeface="Arial"/>
              </a:rPr>
              <a:t>easily</a:t>
            </a:r>
            <a:r>
              <a:rPr lang="en-US" sz="2050" spc="125" dirty="0">
                <a:solidFill>
                  <a:srgbClr val="000072"/>
                </a:solidFill>
                <a:latin typeface="Arial"/>
                <a:cs typeface="Arial"/>
              </a:rPr>
              <a:t> </a:t>
            </a:r>
            <a:r>
              <a:rPr lang="en-US" sz="2050" spc="-60" dirty="0">
                <a:solidFill>
                  <a:srgbClr val="000072"/>
                </a:solidFill>
                <a:latin typeface="Arial"/>
                <a:cs typeface="Arial"/>
              </a:rPr>
              <a:t>b</a:t>
            </a:r>
            <a:r>
              <a:rPr lang="en-US" sz="2050" spc="60" dirty="0">
                <a:solidFill>
                  <a:srgbClr val="000072"/>
                </a:solidFill>
                <a:latin typeface="Arial"/>
                <a:cs typeface="Arial"/>
              </a:rPr>
              <a:t>y</a:t>
            </a:r>
            <a:r>
              <a:rPr lang="en-US" sz="2050" spc="114" dirty="0">
                <a:solidFill>
                  <a:srgbClr val="000072"/>
                </a:solidFill>
                <a:latin typeface="Arial"/>
                <a:cs typeface="Arial"/>
              </a:rPr>
              <a:t> </a:t>
            </a:r>
            <a:r>
              <a:rPr lang="en-US" sz="2050" spc="-60" dirty="0">
                <a:solidFill>
                  <a:srgbClr val="000072"/>
                </a:solidFill>
                <a:latin typeface="Arial"/>
                <a:cs typeface="Arial"/>
              </a:rPr>
              <a:t>a</a:t>
            </a:r>
            <a:r>
              <a:rPr lang="en-US" sz="2050" spc="-120" dirty="0">
                <a:solidFill>
                  <a:srgbClr val="000072"/>
                </a:solidFill>
                <a:latin typeface="Arial"/>
                <a:cs typeface="Arial"/>
              </a:rPr>
              <a:t>n</a:t>
            </a:r>
            <a:r>
              <a:rPr lang="en-US" sz="2050" spc="60" dirty="0">
                <a:solidFill>
                  <a:srgbClr val="000072"/>
                </a:solidFill>
                <a:latin typeface="Arial"/>
                <a:cs typeface="Arial"/>
              </a:rPr>
              <a:t>y</a:t>
            </a:r>
            <a:r>
              <a:rPr lang="en-US" sz="2050" spc="120" dirty="0">
                <a:solidFill>
                  <a:srgbClr val="000072"/>
                </a:solidFill>
                <a:latin typeface="Arial"/>
                <a:cs typeface="Arial"/>
              </a:rPr>
              <a:t> </a:t>
            </a:r>
            <a:r>
              <a:rPr lang="en-US" sz="2050" spc="165" dirty="0">
                <a:solidFill>
                  <a:srgbClr val="000072"/>
                </a:solidFill>
                <a:latin typeface="Arial"/>
                <a:cs typeface="Arial"/>
              </a:rPr>
              <a:t>XML</a:t>
            </a:r>
            <a:r>
              <a:rPr lang="en-US" sz="2050" spc="114" dirty="0">
                <a:solidFill>
                  <a:srgbClr val="000072"/>
                </a:solidFill>
                <a:latin typeface="Arial"/>
                <a:cs typeface="Arial"/>
              </a:rPr>
              <a:t> </a:t>
            </a:r>
            <a:r>
              <a:rPr lang="en-US" sz="2050" spc="35" dirty="0">
                <a:solidFill>
                  <a:srgbClr val="000072"/>
                </a:solidFill>
                <a:latin typeface="Arial"/>
                <a:cs typeface="Arial"/>
              </a:rPr>
              <a:t>t</a:t>
            </a:r>
            <a:r>
              <a:rPr lang="en-US" sz="2050" spc="130" dirty="0">
                <a:solidFill>
                  <a:srgbClr val="000072"/>
                </a:solidFill>
                <a:latin typeface="Arial"/>
                <a:cs typeface="Arial"/>
              </a:rPr>
              <a:t>o</a:t>
            </a:r>
            <a:r>
              <a:rPr lang="en-US" sz="2050" dirty="0">
                <a:solidFill>
                  <a:srgbClr val="000072"/>
                </a:solidFill>
                <a:latin typeface="Arial"/>
                <a:cs typeface="Arial"/>
              </a:rPr>
              <a:t>ol.</a:t>
            </a:r>
            <a:endParaRPr lang="en-US" sz="2050" dirty="0">
              <a:latin typeface="Arial"/>
              <a:cs typeface="Arial"/>
            </a:endParaRPr>
          </a:p>
          <a:p>
            <a:pPr marL="274955" marR="219075" indent="-262890">
              <a:lnSpc>
                <a:spcPct val="116900"/>
              </a:lnSpc>
              <a:buClr>
                <a:srgbClr val="000072"/>
              </a:buClr>
              <a:buFont typeface="Arial"/>
              <a:buChar char="•"/>
              <a:tabLst>
                <a:tab pos="274955" algn="l"/>
              </a:tabLst>
            </a:pPr>
            <a:endParaRPr sz="2050" dirty="0">
              <a:latin typeface="Arial"/>
              <a:cs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Adding SVG to a Page"/>
          <p:cNvSpPr txBox="1">
            <a:spLocks noGrp="1"/>
          </p:cNvSpPr>
          <p:nvPr>
            <p:ph type="title"/>
          </p:nvPr>
        </p:nvSpPr>
        <p:spPr>
          <a:prstGeom prst="rect">
            <a:avLst/>
          </a:prstGeom>
        </p:spPr>
        <p:txBody>
          <a:bodyPr/>
          <a:lstStyle/>
          <a:p>
            <a:pPr algn="ctr"/>
            <a:r>
              <a:rPr b="1" dirty="0">
                <a:solidFill>
                  <a:srgbClr val="C00000"/>
                </a:solidFill>
                <a:latin typeface="Arial" panose="020B0604020202020204" pitchFamily="34" charset="0"/>
                <a:cs typeface="Arial" panose="020B0604020202020204" pitchFamily="34" charset="0"/>
              </a:rPr>
              <a:t>Adding SVG to a Page</a:t>
            </a:r>
          </a:p>
        </p:txBody>
      </p:sp>
      <p:sp>
        <p:nvSpPr>
          <p:cNvPr id="129" name="There are several ways to add an SVG image to a web page:…"/>
          <p:cNvSpPr txBox="1">
            <a:spLocks noGrp="1"/>
          </p:cNvSpPr>
          <p:nvPr>
            <p:ph type="body" idx="1"/>
          </p:nvPr>
        </p:nvSpPr>
        <p:spPr>
          <a:xfrm>
            <a:off x="736699" y="2127945"/>
            <a:ext cx="8585002" cy="3976373"/>
          </a:xfrm>
          <a:prstGeom prst="rect">
            <a:avLst/>
          </a:prstGeom>
        </p:spPr>
        <p:txBody>
          <a:bodyPr anchor="t"/>
          <a:lstStyle/>
          <a:p>
            <a:pPr marL="0" indent="0">
              <a:spcBef>
                <a:spcPts val="2320"/>
              </a:spcBef>
              <a:buNone/>
              <a:defRPr sz="3000"/>
            </a:pPr>
            <a:r>
              <a:rPr dirty="0">
                <a:solidFill>
                  <a:srgbClr val="00339A"/>
                </a:solidFill>
              </a:rPr>
              <a:t>There are several ways to add an SVG image to a web page:</a:t>
            </a:r>
          </a:p>
          <a:p>
            <a:pPr lvl="1">
              <a:spcBef>
                <a:spcPts val="2320"/>
              </a:spcBef>
              <a:defRPr sz="3000"/>
            </a:pPr>
            <a:r>
              <a:rPr b="1" dirty="0">
                <a:solidFill>
                  <a:srgbClr val="00339A"/>
                </a:solidFill>
                <a:latin typeface="Courier"/>
                <a:ea typeface="Courier"/>
                <a:cs typeface="Courier"/>
                <a:sym typeface="Courier"/>
              </a:rPr>
              <a:t>&lt;</a:t>
            </a:r>
            <a:r>
              <a:rPr b="1" dirty="0" err="1">
                <a:solidFill>
                  <a:srgbClr val="00339A"/>
                </a:solidFill>
                <a:latin typeface="Courier"/>
                <a:ea typeface="Courier"/>
                <a:cs typeface="Courier"/>
                <a:sym typeface="Courier"/>
              </a:rPr>
              <a:t>img</a:t>
            </a:r>
            <a:r>
              <a:rPr b="1" dirty="0">
                <a:solidFill>
                  <a:srgbClr val="00339A"/>
                </a:solidFill>
                <a:latin typeface="Courier"/>
                <a:ea typeface="Courier"/>
                <a:cs typeface="Courier"/>
                <a:sym typeface="Courier"/>
              </a:rPr>
              <a:t>&gt;</a:t>
            </a:r>
            <a:r>
              <a:rPr dirty="0">
                <a:solidFill>
                  <a:srgbClr val="00339A"/>
                </a:solidFill>
              </a:rPr>
              <a:t> element</a:t>
            </a:r>
          </a:p>
          <a:p>
            <a:pPr lvl="1">
              <a:spcBef>
                <a:spcPts val="2320"/>
              </a:spcBef>
              <a:defRPr sz="3000"/>
            </a:pPr>
            <a:r>
              <a:rPr b="1" dirty="0">
                <a:solidFill>
                  <a:srgbClr val="00339A"/>
                </a:solidFill>
                <a:latin typeface="Courier"/>
                <a:ea typeface="Courier"/>
                <a:cs typeface="Courier"/>
                <a:sym typeface="Courier"/>
              </a:rPr>
              <a:t>&lt;object&gt;</a:t>
            </a:r>
            <a:r>
              <a:rPr dirty="0">
                <a:solidFill>
                  <a:srgbClr val="00339A"/>
                </a:solidFill>
              </a:rPr>
              <a:t> element</a:t>
            </a:r>
          </a:p>
          <a:p>
            <a:pPr lvl="1">
              <a:spcBef>
                <a:spcPts val="2320"/>
              </a:spcBef>
              <a:defRPr sz="3000"/>
            </a:pPr>
            <a:r>
              <a:rPr b="1" dirty="0">
                <a:solidFill>
                  <a:srgbClr val="00339A"/>
                </a:solidFill>
                <a:latin typeface="Courier"/>
                <a:ea typeface="Courier"/>
                <a:cs typeface="Courier"/>
                <a:sym typeface="Courier"/>
              </a:rPr>
              <a:t>&lt;</a:t>
            </a:r>
            <a:r>
              <a:rPr b="1" dirty="0" err="1">
                <a:solidFill>
                  <a:srgbClr val="00339A"/>
                </a:solidFill>
                <a:latin typeface="Courier"/>
                <a:ea typeface="Courier"/>
                <a:cs typeface="Courier"/>
                <a:sym typeface="Courier"/>
              </a:rPr>
              <a:t>svg</a:t>
            </a:r>
            <a:r>
              <a:rPr b="1" dirty="0">
                <a:solidFill>
                  <a:srgbClr val="00339A"/>
                </a:solidFill>
                <a:latin typeface="Courier"/>
                <a:ea typeface="Courier"/>
                <a:cs typeface="Courier"/>
                <a:sym typeface="Courier"/>
              </a:rPr>
              <a:t>&gt;</a:t>
            </a:r>
            <a:r>
              <a:rPr dirty="0">
                <a:solidFill>
                  <a:srgbClr val="00339A"/>
                </a:solidFill>
              </a:rPr>
              <a:t> element directly in HTML (inline SVG)</a:t>
            </a:r>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Adding SVG with the img Element"/>
          <p:cNvSpPr txBox="1">
            <a:spLocks noGrp="1"/>
          </p:cNvSpPr>
          <p:nvPr>
            <p:ph type="title"/>
          </p:nvPr>
        </p:nvSpPr>
        <p:spPr>
          <a:prstGeom prst="rect">
            <a:avLst/>
          </a:prstGeom>
        </p:spPr>
        <p:txBody>
          <a:bodyPr/>
          <a:lstStyle>
            <a:lvl1pPr>
              <a:spcBef>
                <a:spcPts val="3000"/>
              </a:spcBef>
            </a:lvl1pPr>
          </a:lstStyle>
          <a:p>
            <a:pPr algn="ctr"/>
            <a:r>
              <a:rPr b="1" dirty="0">
                <a:solidFill>
                  <a:srgbClr val="C00000"/>
                </a:solidFill>
                <a:latin typeface="Arial" panose="020B0604020202020204" pitchFamily="34" charset="0"/>
                <a:cs typeface="Arial" panose="020B0604020202020204" pitchFamily="34" charset="0"/>
              </a:rPr>
              <a:t>Adding SVG with the </a:t>
            </a:r>
            <a:r>
              <a:rPr b="1" dirty="0" err="1">
                <a:solidFill>
                  <a:srgbClr val="C00000"/>
                </a:solidFill>
                <a:latin typeface="Arial" panose="020B0604020202020204" pitchFamily="34" charset="0"/>
                <a:cs typeface="Arial" panose="020B0604020202020204" pitchFamily="34" charset="0"/>
              </a:rPr>
              <a:t>img</a:t>
            </a:r>
            <a:r>
              <a:rPr b="1" dirty="0">
                <a:solidFill>
                  <a:srgbClr val="C00000"/>
                </a:solidFill>
                <a:latin typeface="Arial" panose="020B0604020202020204" pitchFamily="34" charset="0"/>
                <a:cs typeface="Arial" panose="020B0604020202020204" pitchFamily="34" charset="0"/>
              </a:rPr>
              <a:t> Element</a:t>
            </a:r>
          </a:p>
        </p:txBody>
      </p:sp>
      <p:sp>
        <p:nvSpPr>
          <p:cNvPr id="132" name="You can add an .svg file to the page with the img element:…"/>
          <p:cNvSpPr txBox="1">
            <a:spLocks noGrp="1"/>
          </p:cNvSpPr>
          <p:nvPr>
            <p:ph type="body" idx="1"/>
          </p:nvPr>
        </p:nvSpPr>
        <p:spPr>
          <a:xfrm>
            <a:off x="736699" y="2127945"/>
            <a:ext cx="8585002" cy="4771433"/>
          </a:xfrm>
          <a:prstGeom prst="rect">
            <a:avLst/>
          </a:prstGeom>
        </p:spPr>
        <p:txBody>
          <a:bodyPr anchor="t">
            <a:normAutofit fontScale="92500" lnSpcReduction="10000"/>
          </a:bodyPr>
          <a:lstStyle/>
          <a:p>
            <a:pPr marL="0" indent="0" defTabSz="438266">
              <a:spcBef>
                <a:spcPts val="2243"/>
              </a:spcBef>
              <a:buNone/>
              <a:defRPr sz="2910"/>
            </a:pPr>
            <a:r>
              <a:rPr dirty="0">
                <a:solidFill>
                  <a:srgbClr val="003399"/>
                </a:solidFill>
              </a:rPr>
              <a:t>You can add an </a:t>
            </a:r>
            <a:r>
              <a:rPr i="1" dirty="0">
                <a:solidFill>
                  <a:srgbClr val="003399"/>
                </a:solidFill>
                <a:latin typeface="+mj-lt"/>
                <a:ea typeface="+mj-ea"/>
                <a:cs typeface="+mj-cs"/>
                <a:sym typeface="Helvetica"/>
              </a:rPr>
              <a:t>.</a:t>
            </a:r>
            <a:r>
              <a:rPr i="1" dirty="0" err="1">
                <a:solidFill>
                  <a:srgbClr val="003399"/>
                </a:solidFill>
                <a:latin typeface="+mj-lt"/>
                <a:ea typeface="+mj-ea"/>
                <a:cs typeface="+mj-cs"/>
                <a:sym typeface="Helvetica"/>
              </a:rPr>
              <a:t>svg</a:t>
            </a:r>
            <a:r>
              <a:rPr dirty="0">
                <a:solidFill>
                  <a:srgbClr val="003399"/>
                </a:solidFill>
              </a:rPr>
              <a:t> file to the page with the </a:t>
            </a:r>
            <a:r>
              <a:rPr b="1" dirty="0" err="1">
                <a:solidFill>
                  <a:srgbClr val="003399"/>
                </a:solidFill>
                <a:latin typeface="Courier"/>
                <a:ea typeface="Courier"/>
                <a:cs typeface="Courier"/>
                <a:sym typeface="Courier"/>
              </a:rPr>
              <a:t>img</a:t>
            </a:r>
            <a:r>
              <a:rPr dirty="0">
                <a:solidFill>
                  <a:srgbClr val="003399"/>
                </a:solidFill>
              </a:rPr>
              <a:t> element:</a:t>
            </a:r>
          </a:p>
          <a:p>
            <a:pPr marL="0" indent="0" algn="ctr" defTabSz="438266">
              <a:spcBef>
                <a:spcPts val="2243"/>
              </a:spcBef>
              <a:buNone/>
              <a:defRPr sz="2619" b="1">
                <a:solidFill>
                  <a:schemeClr val="accent4">
                    <a:hueOff val="384618"/>
                    <a:satOff val="3869"/>
                    <a:lumOff val="5802"/>
                  </a:schemeClr>
                </a:solidFill>
                <a:latin typeface="Courier"/>
                <a:ea typeface="Courier"/>
                <a:cs typeface="Courier"/>
                <a:sym typeface="Courier"/>
              </a:defRPr>
            </a:pPr>
            <a:r>
              <a:rPr dirty="0"/>
              <a:t>&lt;</a:t>
            </a:r>
            <a:r>
              <a:rPr dirty="0" err="1"/>
              <a:t>img</a:t>
            </a:r>
            <a:r>
              <a:rPr dirty="0"/>
              <a:t> </a:t>
            </a:r>
            <a:r>
              <a:rPr dirty="0" err="1"/>
              <a:t>src</a:t>
            </a:r>
            <a:r>
              <a:rPr dirty="0"/>
              <a:t>="/images/</a:t>
            </a:r>
            <a:r>
              <a:rPr dirty="0" err="1"/>
              <a:t>circle.svg</a:t>
            </a:r>
            <a:r>
              <a:rPr dirty="0"/>
              <a:t>" alt=""&gt;</a:t>
            </a:r>
          </a:p>
          <a:p>
            <a:pPr marL="0" indent="0" defTabSz="438266">
              <a:spcBef>
                <a:spcPts val="2243"/>
              </a:spcBef>
              <a:buNone/>
              <a:defRPr sz="2910"/>
            </a:pPr>
            <a:r>
              <a:rPr dirty="0">
                <a:solidFill>
                  <a:schemeClr val="accent4"/>
                </a:solidFill>
              </a:rPr>
              <a:t>PROS:</a:t>
            </a:r>
            <a:r>
              <a:rPr dirty="0"/>
              <a:t> </a:t>
            </a:r>
          </a:p>
          <a:p>
            <a:pPr marL="666926" lvl="1" indent="-333463" defTabSz="438266">
              <a:spcBef>
                <a:spcPts val="1469"/>
              </a:spcBef>
              <a:defRPr sz="2910"/>
            </a:pPr>
            <a:r>
              <a:rPr dirty="0">
                <a:solidFill>
                  <a:srgbClr val="003399"/>
                </a:solidFill>
              </a:rPr>
              <a:t>Easy and familiar</a:t>
            </a:r>
          </a:p>
          <a:p>
            <a:pPr marL="666926" lvl="1" indent="-333463" defTabSz="438266">
              <a:spcBef>
                <a:spcPts val="1469"/>
              </a:spcBef>
              <a:defRPr sz="2910"/>
            </a:pPr>
            <a:r>
              <a:rPr dirty="0">
                <a:solidFill>
                  <a:srgbClr val="003399"/>
                </a:solidFill>
              </a:rPr>
              <a:t>Universally supported</a:t>
            </a:r>
          </a:p>
          <a:p>
            <a:pPr marL="0" indent="0" defTabSz="438266">
              <a:spcBef>
                <a:spcPts val="2243"/>
              </a:spcBef>
              <a:buNone/>
              <a:defRPr sz="2910">
                <a:solidFill>
                  <a:schemeClr val="accent4"/>
                </a:solidFill>
              </a:defRPr>
            </a:pPr>
            <a:r>
              <a:rPr dirty="0"/>
              <a:t>CONS:</a:t>
            </a:r>
          </a:p>
          <a:p>
            <a:pPr marL="666926" lvl="1" indent="-333463" defTabSz="438266">
              <a:spcBef>
                <a:spcPts val="1469"/>
              </a:spcBef>
              <a:defRPr sz="2910"/>
            </a:pPr>
            <a:r>
              <a:rPr dirty="0">
                <a:solidFill>
                  <a:srgbClr val="003399"/>
                </a:solidFill>
              </a:rPr>
              <a:t>Can’t manipulate the SVG with scripts or styles.</a:t>
            </a:r>
          </a:p>
          <a:p>
            <a:pPr marL="666926" lvl="1" indent="-333463" defTabSz="438266">
              <a:spcBef>
                <a:spcPts val="1469"/>
              </a:spcBef>
              <a:defRPr sz="2910"/>
            </a:pPr>
            <a:r>
              <a:rPr dirty="0">
                <a:solidFill>
                  <a:srgbClr val="003399"/>
                </a:solidFill>
              </a:rPr>
              <a:t>The SVG can’t contain any external resources such as images or fonts.</a:t>
            </a:r>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Embedding SVGs with object"/>
          <p:cNvSpPr txBox="1">
            <a:spLocks noGrp="1"/>
          </p:cNvSpPr>
          <p:nvPr>
            <p:ph type="title"/>
          </p:nvPr>
        </p:nvSpPr>
        <p:spPr>
          <a:prstGeom prst="rect">
            <a:avLst/>
          </a:prstGeom>
        </p:spPr>
        <p:txBody>
          <a:bodyPr/>
          <a:lstStyle/>
          <a:p>
            <a:pPr algn="ctr"/>
            <a:r>
              <a:rPr b="1" dirty="0">
                <a:solidFill>
                  <a:srgbClr val="C00000"/>
                </a:solidFill>
                <a:latin typeface="Arial" panose="020B0604020202020204" pitchFamily="34" charset="0"/>
                <a:cs typeface="Arial" panose="020B0604020202020204" pitchFamily="34" charset="0"/>
              </a:rPr>
              <a:t>Embedding SVGs with object</a:t>
            </a:r>
          </a:p>
        </p:txBody>
      </p:sp>
      <p:sp>
        <p:nvSpPr>
          <p:cNvPr id="135" name="The content of the object element is a fallback text or image that displays if the SVG is not supported:…"/>
          <p:cNvSpPr txBox="1">
            <a:spLocks noGrp="1"/>
          </p:cNvSpPr>
          <p:nvPr>
            <p:ph type="body" idx="4294967295"/>
          </p:nvPr>
        </p:nvSpPr>
        <p:spPr>
          <a:xfrm>
            <a:off x="736699" y="1996566"/>
            <a:ext cx="8585002" cy="4625091"/>
          </a:xfrm>
          <a:prstGeom prst="rect">
            <a:avLst/>
          </a:prstGeom>
        </p:spPr>
        <p:txBody>
          <a:bodyPr anchor="t">
            <a:normAutofit fontScale="92500" lnSpcReduction="20000"/>
          </a:bodyPr>
          <a:lstStyle/>
          <a:p>
            <a:pPr marL="0" indent="0" defTabSz="402119">
              <a:spcBef>
                <a:spcPts val="2862"/>
              </a:spcBef>
              <a:buNone/>
              <a:defRPr sz="2670"/>
            </a:pPr>
            <a:r>
              <a:rPr dirty="0">
                <a:solidFill>
                  <a:srgbClr val="00339A"/>
                </a:solidFill>
              </a:rPr>
              <a:t>The content of the </a:t>
            </a:r>
            <a:r>
              <a:rPr b="1" dirty="0">
                <a:solidFill>
                  <a:srgbClr val="00339A"/>
                </a:solidFill>
                <a:latin typeface="Courier"/>
                <a:ea typeface="Courier"/>
                <a:cs typeface="Courier"/>
                <a:sym typeface="Courier"/>
              </a:rPr>
              <a:t>object</a:t>
            </a:r>
            <a:r>
              <a:rPr dirty="0">
                <a:solidFill>
                  <a:srgbClr val="00339A"/>
                </a:solidFill>
              </a:rPr>
              <a:t> element is a fallback text or image that displays if the SVG is not supported:</a:t>
            </a:r>
          </a:p>
          <a:p>
            <a:pPr marL="314703" marR="314703" indent="0" defTabSz="314703">
              <a:spcBef>
                <a:spcPts val="1624"/>
              </a:spcBef>
              <a:buNone/>
              <a:defRPr sz="2403">
                <a:solidFill>
                  <a:srgbClr val="000000"/>
                </a:solidFill>
                <a:latin typeface="Courier"/>
                <a:ea typeface="Courier"/>
                <a:cs typeface="Courier"/>
                <a:sym typeface="Courier"/>
              </a:defRPr>
            </a:pPr>
            <a:r>
              <a:rPr dirty="0"/>
              <a:t>&lt;object type="</a:t>
            </a:r>
            <a:r>
              <a:rPr b="1" dirty="0">
                <a:solidFill>
                  <a:schemeClr val="accent4">
                    <a:hueOff val="384618"/>
                    <a:satOff val="3869"/>
                    <a:lumOff val="5802"/>
                  </a:schemeClr>
                </a:solidFill>
              </a:rPr>
              <a:t>image/</a:t>
            </a:r>
            <a:r>
              <a:rPr b="1" dirty="0" err="1">
                <a:solidFill>
                  <a:schemeClr val="accent4">
                    <a:hueOff val="384618"/>
                    <a:satOff val="3869"/>
                    <a:lumOff val="5802"/>
                  </a:schemeClr>
                </a:solidFill>
              </a:rPr>
              <a:t>svg+xml</a:t>
            </a:r>
            <a:r>
              <a:rPr dirty="0"/>
              <a:t>" data="</a:t>
            </a:r>
            <a:r>
              <a:rPr b="1" dirty="0" err="1">
                <a:solidFill>
                  <a:schemeClr val="accent4">
                    <a:hueOff val="384618"/>
                    <a:satOff val="3869"/>
                    <a:lumOff val="5802"/>
                  </a:schemeClr>
                </a:solidFill>
              </a:rPr>
              <a:t>pizza.svg</a:t>
            </a:r>
            <a:r>
              <a:rPr dirty="0"/>
              <a:t>"&gt;</a:t>
            </a:r>
            <a:endParaRPr dirty="0">
              <a:solidFill>
                <a:srgbClr val="FFFFFF"/>
              </a:solidFill>
            </a:endParaRPr>
          </a:p>
          <a:p>
            <a:pPr marL="314703" marR="314703" indent="0" algn="just" defTabSz="314703">
              <a:spcBef>
                <a:spcPts val="0"/>
              </a:spcBef>
              <a:buNone/>
              <a:defRPr sz="2403">
                <a:solidFill>
                  <a:srgbClr val="000000"/>
                </a:solidFill>
                <a:latin typeface="Courier"/>
                <a:ea typeface="Courier"/>
                <a:cs typeface="Courier"/>
                <a:sym typeface="Courier"/>
              </a:defRPr>
            </a:pPr>
            <a:r>
              <a:rPr dirty="0">
                <a:solidFill>
                  <a:srgbClr val="FFFFFF"/>
                </a:solidFill>
              </a:rPr>
              <a:t>  </a:t>
            </a:r>
            <a:r>
              <a:rPr dirty="0"/>
              <a:t>&lt;</a:t>
            </a:r>
            <a:r>
              <a:rPr dirty="0" err="1"/>
              <a:t>img</a:t>
            </a:r>
            <a:r>
              <a:rPr dirty="0"/>
              <a:t> </a:t>
            </a:r>
            <a:r>
              <a:rPr dirty="0" err="1"/>
              <a:t>src</a:t>
            </a:r>
            <a:r>
              <a:rPr dirty="0"/>
              <a:t>="</a:t>
            </a:r>
            <a:r>
              <a:rPr b="1" dirty="0">
                <a:solidFill>
                  <a:schemeClr val="accent4">
                    <a:hueOff val="384618"/>
                    <a:satOff val="3869"/>
                    <a:lumOff val="5802"/>
                  </a:schemeClr>
                </a:solidFill>
              </a:rPr>
              <a:t>pizza.png</a:t>
            </a:r>
            <a:r>
              <a:rPr dirty="0"/>
              <a:t>" alt="pizza"&gt;</a:t>
            </a:r>
            <a:endParaRPr dirty="0">
              <a:solidFill>
                <a:srgbClr val="FFFFFF"/>
              </a:solidFill>
            </a:endParaRPr>
          </a:p>
          <a:p>
            <a:pPr marL="314703" marR="314703" indent="0" algn="just" defTabSz="314703">
              <a:spcBef>
                <a:spcPts val="773"/>
              </a:spcBef>
              <a:buNone/>
              <a:defRPr sz="2403">
                <a:solidFill>
                  <a:srgbClr val="000000"/>
                </a:solidFill>
                <a:latin typeface="Courier"/>
                <a:ea typeface="Courier"/>
                <a:cs typeface="Courier"/>
                <a:sym typeface="Courier"/>
              </a:defRPr>
            </a:pPr>
            <a:r>
              <a:rPr dirty="0"/>
              <a:t>&lt;/object&gt;</a:t>
            </a:r>
          </a:p>
          <a:p>
            <a:pPr marL="0" indent="0" defTabSz="402119">
              <a:spcBef>
                <a:spcPts val="2011"/>
              </a:spcBef>
              <a:buNone/>
              <a:defRPr sz="2670"/>
            </a:pPr>
            <a:r>
              <a:rPr dirty="0">
                <a:solidFill>
                  <a:schemeClr val="accent4"/>
                </a:solidFill>
              </a:rPr>
              <a:t>PROS:</a:t>
            </a:r>
            <a:r>
              <a:rPr dirty="0"/>
              <a:t> </a:t>
            </a:r>
          </a:p>
          <a:p>
            <a:pPr marL="611921" lvl="1" indent="-305960" defTabSz="402119">
              <a:spcBef>
                <a:spcPts val="1315"/>
              </a:spcBef>
              <a:defRPr sz="2670"/>
            </a:pPr>
            <a:r>
              <a:rPr dirty="0">
                <a:solidFill>
                  <a:srgbClr val="00339A"/>
                </a:solidFill>
              </a:rPr>
              <a:t>SVG can be scripted and use e</a:t>
            </a:r>
            <a:r>
              <a:rPr lang="en-US" dirty="0">
                <a:solidFill>
                  <a:srgbClr val="00339A"/>
                </a:solidFill>
              </a:rPr>
              <a:t>x</a:t>
            </a:r>
            <a:r>
              <a:rPr dirty="0">
                <a:solidFill>
                  <a:srgbClr val="00339A"/>
                </a:solidFill>
              </a:rPr>
              <a:t>ternal files (images and fonts).</a:t>
            </a:r>
          </a:p>
          <a:p>
            <a:pPr marL="0" indent="0" defTabSz="402119">
              <a:spcBef>
                <a:spcPts val="2011"/>
              </a:spcBef>
              <a:buNone/>
              <a:defRPr sz="2670">
                <a:solidFill>
                  <a:schemeClr val="accent4"/>
                </a:solidFill>
              </a:defRPr>
            </a:pPr>
            <a:r>
              <a:rPr dirty="0"/>
              <a:t>CONS:</a:t>
            </a:r>
          </a:p>
          <a:p>
            <a:pPr marL="611921" lvl="1" indent="-305960" defTabSz="402119">
              <a:spcBef>
                <a:spcPts val="1315"/>
              </a:spcBef>
              <a:defRPr sz="2670"/>
            </a:pPr>
            <a:r>
              <a:rPr dirty="0">
                <a:solidFill>
                  <a:srgbClr val="00339A"/>
                </a:solidFill>
              </a:rPr>
              <a:t>You can’t change styles with the same CSS used for the document. </a:t>
            </a:r>
          </a:p>
          <a:p>
            <a:pPr marL="611921" lvl="1" indent="-305960" defTabSz="402119">
              <a:spcBef>
                <a:spcPts val="1315"/>
              </a:spcBef>
              <a:defRPr sz="2670"/>
            </a:pPr>
            <a:r>
              <a:rPr dirty="0">
                <a:solidFill>
                  <a:srgbClr val="00339A"/>
                </a:solidFill>
              </a:rPr>
              <a:t>May be buggy in some browsers.</a:t>
            </a: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Inline SVGs with the svg Element"/>
          <p:cNvSpPr txBox="1">
            <a:spLocks noGrp="1"/>
          </p:cNvSpPr>
          <p:nvPr>
            <p:ph type="title"/>
          </p:nvPr>
        </p:nvSpPr>
        <p:spPr>
          <a:prstGeom prst="rect">
            <a:avLst/>
          </a:prstGeom>
        </p:spPr>
        <p:txBody>
          <a:bodyPr/>
          <a:lstStyle/>
          <a:p>
            <a:pPr algn="ctr"/>
            <a:r>
              <a:rPr b="1" dirty="0">
                <a:solidFill>
                  <a:srgbClr val="C00000"/>
                </a:solidFill>
                <a:latin typeface="Arial" panose="020B0604020202020204" pitchFamily="34" charset="0"/>
                <a:cs typeface="Arial" panose="020B0604020202020204" pitchFamily="34" charset="0"/>
              </a:rPr>
              <a:t>Inline SVGs with the </a:t>
            </a:r>
            <a:r>
              <a:rPr b="1" dirty="0" err="1">
                <a:solidFill>
                  <a:srgbClr val="C00000"/>
                </a:solidFill>
                <a:latin typeface="Arial" panose="020B0604020202020204" pitchFamily="34" charset="0"/>
                <a:cs typeface="Arial" panose="020B0604020202020204" pitchFamily="34" charset="0"/>
              </a:rPr>
              <a:t>svg</a:t>
            </a:r>
            <a:r>
              <a:rPr b="1" dirty="0">
                <a:solidFill>
                  <a:srgbClr val="C00000"/>
                </a:solidFill>
                <a:latin typeface="Arial" panose="020B0604020202020204" pitchFamily="34" charset="0"/>
                <a:cs typeface="Arial" panose="020B0604020202020204" pitchFamily="34" charset="0"/>
              </a:rPr>
              <a:t> Element</a:t>
            </a:r>
          </a:p>
        </p:txBody>
      </p:sp>
      <p:sp>
        <p:nvSpPr>
          <p:cNvPr id="138" name="You can paste the content of the SVG text file directly into the HTML source. This is called using the SVG inline.…"/>
          <p:cNvSpPr txBox="1">
            <a:spLocks noGrp="1"/>
          </p:cNvSpPr>
          <p:nvPr>
            <p:ph type="body" idx="4294967295"/>
          </p:nvPr>
        </p:nvSpPr>
        <p:spPr>
          <a:xfrm>
            <a:off x="736699" y="2075147"/>
            <a:ext cx="8585002" cy="4813371"/>
          </a:xfrm>
          <a:prstGeom prst="rect">
            <a:avLst/>
          </a:prstGeom>
        </p:spPr>
        <p:txBody>
          <a:bodyPr anchor="t">
            <a:normAutofit fontScale="92500" lnSpcReduction="20000"/>
          </a:bodyPr>
          <a:lstStyle/>
          <a:p>
            <a:pPr marL="0" indent="0" defTabSz="411156">
              <a:spcBef>
                <a:spcPts val="1392"/>
              </a:spcBef>
              <a:buNone/>
              <a:defRPr sz="2730"/>
            </a:pPr>
            <a:r>
              <a:rPr dirty="0">
                <a:solidFill>
                  <a:srgbClr val="003399"/>
                </a:solidFill>
              </a:rPr>
              <a:t>You can paste the content of the SVG text file directly into the HTML source. This is called using the SVG </a:t>
            </a:r>
            <a:r>
              <a:rPr b="1" dirty="0">
                <a:solidFill>
                  <a:srgbClr val="003399"/>
                </a:solidFill>
                <a:latin typeface="+mj-lt"/>
                <a:ea typeface="+mj-ea"/>
                <a:cs typeface="+mj-cs"/>
                <a:sym typeface="Helvetica"/>
              </a:rPr>
              <a:t>inline</a:t>
            </a:r>
            <a:r>
              <a:rPr dirty="0">
                <a:solidFill>
                  <a:srgbClr val="003399"/>
                </a:solidFill>
              </a:rPr>
              <a:t>. </a:t>
            </a:r>
          </a:p>
          <a:p>
            <a:pPr marL="0" indent="0" defTabSz="411156">
              <a:spcBef>
                <a:spcPts val="2088"/>
              </a:spcBef>
              <a:buNone/>
              <a:defRPr sz="2730"/>
            </a:pPr>
            <a:r>
              <a:rPr dirty="0">
                <a:solidFill>
                  <a:schemeClr val="accent4"/>
                </a:solidFill>
              </a:rPr>
              <a:t>PROS:</a:t>
            </a:r>
            <a:r>
              <a:rPr dirty="0"/>
              <a:t> </a:t>
            </a:r>
          </a:p>
          <a:p>
            <a:pPr marL="625673" lvl="1" indent="-312836" defTabSz="411156">
              <a:spcBef>
                <a:spcPts val="1392"/>
              </a:spcBef>
              <a:defRPr sz="2730"/>
            </a:pPr>
            <a:r>
              <a:rPr dirty="0">
                <a:solidFill>
                  <a:srgbClr val="003399"/>
                </a:solidFill>
              </a:rPr>
              <a:t>Can take full advantage of scripting and styling the SVG because the elements in the SVG are part of the DOM for the document.</a:t>
            </a:r>
          </a:p>
          <a:p>
            <a:pPr marL="0" indent="0" defTabSz="411156">
              <a:spcBef>
                <a:spcPts val="2088"/>
              </a:spcBef>
              <a:buNone/>
              <a:defRPr sz="2730">
                <a:solidFill>
                  <a:schemeClr val="accent4"/>
                </a:solidFill>
              </a:defRPr>
            </a:pPr>
            <a:r>
              <a:rPr dirty="0"/>
              <a:t>CONS:</a:t>
            </a:r>
          </a:p>
          <a:p>
            <a:pPr marL="625673" lvl="1" indent="-312836" defTabSz="411156">
              <a:spcBef>
                <a:spcPts val="1392"/>
              </a:spcBef>
              <a:defRPr sz="2730"/>
            </a:pPr>
            <a:r>
              <a:rPr dirty="0">
                <a:solidFill>
                  <a:srgbClr val="003399"/>
                </a:solidFill>
              </a:rPr>
              <a:t>Code can get extremely long and unwieldy.</a:t>
            </a:r>
          </a:p>
          <a:p>
            <a:pPr marL="625673" lvl="1" indent="-312836" defTabSz="411156">
              <a:spcBef>
                <a:spcPts val="1392"/>
              </a:spcBef>
              <a:defRPr sz="2730"/>
            </a:pPr>
            <a:r>
              <a:rPr dirty="0">
                <a:solidFill>
                  <a:srgbClr val="003399"/>
                </a:solidFill>
              </a:rPr>
              <a:t>Harder to maintain images embedded in the source</a:t>
            </a:r>
          </a:p>
          <a:p>
            <a:pPr marL="625673" lvl="1" indent="-312836" defTabSz="411156">
              <a:spcBef>
                <a:spcPts val="1392"/>
              </a:spcBef>
              <a:defRPr sz="2730"/>
            </a:pPr>
            <a:r>
              <a:rPr dirty="0">
                <a:solidFill>
                  <a:srgbClr val="003399"/>
                </a:solidFill>
              </a:rPr>
              <a:t>Can’t take advantage of caching repeated images</a:t>
            </a:r>
          </a:p>
          <a:p>
            <a:pPr marL="625673" lvl="1" indent="-312836" defTabSz="411156">
              <a:spcBef>
                <a:spcPts val="1392"/>
              </a:spcBef>
              <a:defRPr sz="2730"/>
            </a:pPr>
            <a:r>
              <a:rPr dirty="0">
                <a:solidFill>
                  <a:srgbClr val="003399"/>
                </a:solidFill>
              </a:rPr>
              <a:t>Not universally supported</a:t>
            </a:r>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Example of an Inline SVG"/>
          <p:cNvSpPr txBox="1">
            <a:spLocks noGrp="1"/>
          </p:cNvSpPr>
          <p:nvPr>
            <p:ph type="title"/>
          </p:nvPr>
        </p:nvSpPr>
        <p:spPr>
          <a:xfrm>
            <a:off x="736699" y="458093"/>
            <a:ext cx="8585002" cy="1009170"/>
          </a:xfrm>
          <a:prstGeom prst="rect">
            <a:avLst/>
          </a:prstGeom>
        </p:spPr>
        <p:txBody>
          <a:bodyPr/>
          <a:lstStyle/>
          <a:p>
            <a:pPr algn="ctr"/>
            <a:r>
              <a:rPr b="1" dirty="0">
                <a:solidFill>
                  <a:srgbClr val="C00000"/>
                </a:solidFill>
                <a:latin typeface="Arial" panose="020B0604020202020204" pitchFamily="34" charset="0"/>
                <a:cs typeface="Arial" panose="020B0604020202020204" pitchFamily="34" charset="0"/>
              </a:rPr>
              <a:t>Example of an Inline SVG</a:t>
            </a:r>
          </a:p>
        </p:txBody>
      </p:sp>
      <p:sp>
        <p:nvSpPr>
          <p:cNvPr id="141" name="&lt;p&gt;This summer, try making pizza…"/>
          <p:cNvSpPr txBox="1"/>
          <p:nvPr/>
        </p:nvSpPr>
        <p:spPr>
          <a:xfrm>
            <a:off x="718819" y="3562158"/>
            <a:ext cx="9007913" cy="3519522"/>
          </a:xfrm>
          <a:prstGeom prst="rect">
            <a:avLst/>
          </a:prstGeom>
          <a:ln w="12700">
            <a:miter lim="400000"/>
          </a:ln>
          <a:extLst>
            <a:ext uri="{C572A759-6A51-4108-AA02-DFA0A04FC94B}">
              <ma14:wrappingTextBoxFlag xmlns:ma14="http://schemas.microsoft.com/office/mac/drawingml/2011/main" xmlns="" val="1"/>
            </a:ext>
          </a:extLst>
        </p:spPr>
        <p:txBody>
          <a:bodyPr lIns="39291" tIns="39291" rIns="39291" bIns="39291" anchor="ctr">
            <a:spAutoFit/>
          </a:bodyPr>
          <a:lstStyle/>
          <a:p>
            <a:pPr marL="353598" marR="353598" defTabSz="353598">
              <a:defRPr sz="1700">
                <a:latin typeface="Courier"/>
                <a:ea typeface="Courier"/>
                <a:cs typeface="Courier"/>
                <a:sym typeface="Courier"/>
              </a:defRPr>
            </a:pPr>
            <a:r>
              <a:rPr sz="1315" dirty="0"/>
              <a:t>&lt;p&gt;This summer, try making pizza</a:t>
            </a:r>
          </a:p>
          <a:p>
            <a:pPr marL="353598" marR="353598" defTabSz="353598">
              <a:defRPr sz="1700">
                <a:latin typeface="Courier"/>
                <a:ea typeface="Courier"/>
                <a:cs typeface="Courier"/>
                <a:sym typeface="Courier"/>
              </a:defRPr>
            </a:pPr>
            <a:r>
              <a:rPr sz="1315" dirty="0"/>
              <a:t> </a:t>
            </a:r>
          </a:p>
          <a:p>
            <a:pPr marL="353598" marR="353598" defTabSz="353598">
              <a:defRPr sz="1700">
                <a:latin typeface="Courier"/>
                <a:ea typeface="Courier"/>
                <a:cs typeface="Courier"/>
                <a:sym typeface="Courier"/>
              </a:defRPr>
            </a:pPr>
            <a:r>
              <a:rPr sz="1315" b="1" dirty="0">
                <a:solidFill>
                  <a:schemeClr val="accent4">
                    <a:hueOff val="384618"/>
                    <a:satOff val="3869"/>
                    <a:lumOff val="5802"/>
                  </a:schemeClr>
                </a:solidFill>
              </a:rPr>
              <a:t>&lt;</a:t>
            </a:r>
            <a:r>
              <a:rPr sz="1315" b="1" dirty="0" err="1">
                <a:solidFill>
                  <a:schemeClr val="accent4">
                    <a:hueOff val="384618"/>
                    <a:satOff val="3869"/>
                    <a:lumOff val="5802"/>
                  </a:schemeClr>
                </a:solidFill>
              </a:rPr>
              <a:t>svg</a:t>
            </a:r>
            <a:r>
              <a:rPr sz="1315" b="1" dirty="0">
                <a:solidFill>
                  <a:schemeClr val="accent4">
                    <a:hueOff val="384618"/>
                    <a:satOff val="3869"/>
                    <a:lumOff val="5802"/>
                  </a:schemeClr>
                </a:solidFill>
              </a:rPr>
              <a:t> </a:t>
            </a:r>
            <a:r>
              <a:rPr sz="1315" dirty="0" err="1"/>
              <a:t>xmlns</a:t>
            </a:r>
            <a:r>
              <a:rPr sz="1315" dirty="0"/>
              <a:t>="http://www.w3.org/2000/svg" </a:t>
            </a:r>
            <a:r>
              <a:rPr sz="1315" dirty="0" err="1"/>
              <a:t>viewBox</a:t>
            </a:r>
            <a:r>
              <a:rPr sz="1315" dirty="0"/>
              <a:t>="0 0 72 72" width="100" height="100"</a:t>
            </a:r>
            <a:r>
              <a:rPr sz="1315" b="1" dirty="0">
                <a:solidFill>
                  <a:schemeClr val="accent4">
                    <a:hueOff val="384618"/>
                    <a:satOff val="3869"/>
                    <a:lumOff val="5802"/>
                  </a:schemeClr>
                </a:solidFill>
              </a:rPr>
              <a:t>&gt;</a:t>
            </a:r>
          </a:p>
          <a:p>
            <a:pPr marL="353598" marR="353598" defTabSz="353598">
              <a:defRPr sz="1700">
                <a:latin typeface="Courier"/>
                <a:ea typeface="Courier"/>
                <a:cs typeface="Courier"/>
                <a:sym typeface="Courier"/>
              </a:defRPr>
            </a:pPr>
            <a:r>
              <a:rPr sz="1315" dirty="0"/>
              <a:t>  &lt;circle fill="#D4AB00" cx="36" cy="36" r="36"/&gt;</a:t>
            </a:r>
          </a:p>
          <a:p>
            <a:pPr marL="353598" marR="353598" defTabSz="353598">
              <a:defRPr sz="1700">
                <a:latin typeface="Courier"/>
                <a:ea typeface="Courier"/>
                <a:cs typeface="Courier"/>
                <a:sym typeface="Courier"/>
              </a:defRPr>
            </a:pPr>
            <a:r>
              <a:rPr sz="1315" dirty="0"/>
              <a:t>  &lt;circle opacity=".7" fill="#FFF" stroke="#8A291C" cx="36.1" cy="35.9" r="31.2"/&gt;</a:t>
            </a:r>
          </a:p>
          <a:p>
            <a:pPr marL="353598" marR="353598" defTabSz="353598">
              <a:defRPr sz="1700">
                <a:latin typeface="Courier"/>
                <a:ea typeface="Courier"/>
                <a:cs typeface="Courier"/>
                <a:sym typeface="Courier"/>
              </a:defRPr>
            </a:pPr>
            <a:r>
              <a:rPr sz="1315" dirty="0"/>
              <a:t>  &lt;circle fill="#A52C1B" cx="38.8" cy="13.5" r="4.8"/&gt;</a:t>
            </a:r>
          </a:p>
          <a:p>
            <a:pPr marL="353598" marR="353598" defTabSz="353598">
              <a:defRPr sz="1700">
                <a:latin typeface="Courier"/>
                <a:ea typeface="Courier"/>
                <a:cs typeface="Courier"/>
                <a:sym typeface="Courier"/>
              </a:defRPr>
            </a:pPr>
            <a:r>
              <a:rPr sz="1315" dirty="0"/>
              <a:t>  &lt;circle fill="#A52C1B" cx="22.4" cy="20.9" r="4.8"/&gt;</a:t>
            </a:r>
          </a:p>
          <a:p>
            <a:pPr marL="353598" marR="353598" defTabSz="353598">
              <a:defRPr sz="1700">
                <a:latin typeface="Courier"/>
                <a:ea typeface="Courier"/>
                <a:cs typeface="Courier"/>
                <a:sym typeface="Courier"/>
              </a:defRPr>
            </a:pPr>
            <a:r>
              <a:rPr sz="1315" dirty="0"/>
              <a:t>  &lt;circle fill="#A52C1B" cx="32" cy="37.2" r="4.8"/&gt;</a:t>
            </a:r>
          </a:p>
          <a:p>
            <a:pPr marL="353598" marR="353598" defTabSz="353598">
              <a:defRPr sz="1700">
                <a:latin typeface="Courier"/>
                <a:ea typeface="Courier"/>
                <a:cs typeface="Courier"/>
                <a:sym typeface="Courier"/>
              </a:defRPr>
            </a:pPr>
            <a:r>
              <a:rPr sz="1315" dirty="0"/>
              <a:t>  &lt;circle fill="#A52C1B" cx="16.6" cy="39.9" r="4.8"/&gt;</a:t>
            </a:r>
          </a:p>
          <a:p>
            <a:pPr marL="353598" marR="353598" defTabSz="353598">
              <a:defRPr sz="1700">
                <a:latin typeface="Courier"/>
                <a:ea typeface="Courier"/>
                <a:cs typeface="Courier"/>
                <a:sym typeface="Courier"/>
              </a:defRPr>
            </a:pPr>
            <a:r>
              <a:rPr sz="1315" dirty="0"/>
              <a:t>  &lt;circle fill="#A52C1B" cx="26.2" cy="53.3" r="4.8"/&gt;</a:t>
            </a:r>
          </a:p>
          <a:p>
            <a:pPr marL="353598" marR="353598" defTabSz="353598">
              <a:defRPr sz="1700">
                <a:latin typeface="Courier"/>
                <a:ea typeface="Courier"/>
                <a:cs typeface="Courier"/>
                <a:sym typeface="Courier"/>
              </a:defRPr>
            </a:pPr>
            <a:r>
              <a:rPr sz="1315" dirty="0"/>
              <a:t>  &lt;circle fill="#A52C1B" cx="42.5" cy="27.3" r="4.8"/&gt;</a:t>
            </a:r>
          </a:p>
          <a:p>
            <a:pPr marL="353598" marR="353598" defTabSz="353598">
              <a:defRPr sz="1700">
                <a:latin typeface="Courier"/>
                <a:ea typeface="Courier"/>
                <a:cs typeface="Courier"/>
                <a:sym typeface="Courier"/>
              </a:defRPr>
            </a:pPr>
            <a:r>
              <a:rPr sz="1315" dirty="0"/>
              <a:t>  &lt;circle fill="#A52C1B" cx="44.3" cy="55.2" r="4.8"/&gt;</a:t>
            </a:r>
          </a:p>
          <a:p>
            <a:pPr marL="353598" marR="353598" defTabSz="353598">
              <a:defRPr sz="1700">
                <a:latin typeface="Courier"/>
                <a:ea typeface="Courier"/>
                <a:cs typeface="Courier"/>
                <a:sym typeface="Courier"/>
              </a:defRPr>
            </a:pPr>
            <a:r>
              <a:rPr sz="1315" dirty="0"/>
              <a:t>  &lt;circle fill="#A52C1B" cx="54.7" cy="42.9" r="4.8"/&gt;</a:t>
            </a:r>
          </a:p>
          <a:p>
            <a:pPr marL="353598" marR="353598" defTabSz="353598">
              <a:defRPr sz="1700">
                <a:latin typeface="Courier"/>
                <a:ea typeface="Courier"/>
                <a:cs typeface="Courier"/>
                <a:sym typeface="Courier"/>
              </a:defRPr>
            </a:pPr>
            <a:r>
              <a:rPr sz="1315" dirty="0"/>
              <a:t>  &lt;circle fill="#A52C1B" cx="56" cy="28.3" r="4.8"/&gt;</a:t>
            </a:r>
          </a:p>
          <a:p>
            <a:pPr marL="353598" marR="353598" defTabSz="353598">
              <a:defRPr sz="1700" b="1">
                <a:solidFill>
                  <a:schemeClr val="accent4">
                    <a:hueOff val="384618"/>
                    <a:satOff val="3869"/>
                    <a:lumOff val="5802"/>
                  </a:schemeClr>
                </a:solidFill>
                <a:latin typeface="Courier"/>
                <a:ea typeface="Courier"/>
                <a:cs typeface="Courier"/>
                <a:sym typeface="Courier"/>
              </a:defRPr>
            </a:pPr>
            <a:r>
              <a:rPr sz="1315" dirty="0"/>
              <a:t>&lt;/</a:t>
            </a:r>
            <a:r>
              <a:rPr sz="1315" dirty="0" err="1"/>
              <a:t>svg</a:t>
            </a:r>
            <a:r>
              <a:rPr sz="1315" dirty="0"/>
              <a:t>&gt;</a:t>
            </a:r>
          </a:p>
          <a:p>
            <a:pPr marL="353598" marR="353598" defTabSz="353598">
              <a:defRPr sz="1700">
                <a:latin typeface="Courier"/>
                <a:ea typeface="Courier"/>
                <a:cs typeface="Courier"/>
                <a:sym typeface="Courier"/>
              </a:defRPr>
            </a:pPr>
            <a:r>
              <a:rPr sz="1315" dirty="0"/>
              <a:t>on your grill.&lt;/p&gt;</a:t>
            </a:r>
          </a:p>
        </p:txBody>
      </p:sp>
      <p:pic>
        <p:nvPicPr>
          <p:cNvPr id="142" name="lwd5_0708_inlinesvg.png" descr="lwd5_0708_inlinesvg.png"/>
          <p:cNvPicPr>
            <a:picLocks noChangeAspect="1"/>
          </p:cNvPicPr>
          <p:nvPr/>
        </p:nvPicPr>
        <p:blipFill>
          <a:blip r:embed="rId2"/>
          <a:stretch>
            <a:fillRect/>
          </a:stretch>
        </p:blipFill>
        <p:spPr>
          <a:xfrm>
            <a:off x="2436505" y="1537708"/>
            <a:ext cx="5185391" cy="1757445"/>
          </a:xfrm>
          <a:prstGeom prst="rect">
            <a:avLst/>
          </a:prstGeom>
          <a:ln w="12700">
            <a:miter lim="400000"/>
          </a:ln>
        </p:spPr>
      </p:pic>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509395">
              <a:lnSpc>
                <a:spcPct val="100000"/>
              </a:lnSpc>
            </a:pPr>
            <a:r>
              <a:rPr sz="2950" b="1" spc="380" dirty="0">
                <a:solidFill>
                  <a:srgbClr val="B20000"/>
                </a:solidFill>
                <a:latin typeface="Arial"/>
                <a:cs typeface="Arial"/>
              </a:rPr>
              <a:t>A</a:t>
            </a:r>
            <a:r>
              <a:rPr sz="2950" b="1" spc="295" dirty="0">
                <a:solidFill>
                  <a:srgbClr val="B20000"/>
                </a:solidFill>
                <a:latin typeface="Arial"/>
                <a:cs typeface="Arial"/>
              </a:rPr>
              <a:t> </a:t>
            </a:r>
            <a:r>
              <a:rPr sz="2950" b="1" spc="0" dirty="0">
                <a:solidFill>
                  <a:srgbClr val="B20000"/>
                </a:solidFill>
                <a:latin typeface="Arial"/>
                <a:cs typeface="Arial"/>
              </a:rPr>
              <a:t>Sample</a:t>
            </a:r>
            <a:r>
              <a:rPr sz="2950" b="1" spc="300" dirty="0">
                <a:solidFill>
                  <a:srgbClr val="B20000"/>
                </a:solidFill>
                <a:latin typeface="Arial"/>
                <a:cs typeface="Arial"/>
              </a:rPr>
              <a:t> </a:t>
            </a:r>
            <a:r>
              <a:rPr sz="2950" b="1" spc="215" dirty="0">
                <a:solidFill>
                  <a:srgbClr val="B20000"/>
                </a:solidFill>
                <a:latin typeface="Arial"/>
                <a:cs typeface="Arial"/>
              </a:rPr>
              <a:t>P</a:t>
            </a:r>
            <a:r>
              <a:rPr sz="2950" b="1" spc="-105" dirty="0">
                <a:solidFill>
                  <a:srgbClr val="B20000"/>
                </a:solidFill>
                <a:latin typeface="Arial"/>
                <a:cs typeface="Arial"/>
              </a:rPr>
              <a:t>age</a:t>
            </a:r>
            <a:r>
              <a:rPr sz="2950" b="1" spc="300" dirty="0">
                <a:solidFill>
                  <a:srgbClr val="B20000"/>
                </a:solidFill>
                <a:latin typeface="Arial"/>
                <a:cs typeface="Arial"/>
              </a:rPr>
              <a:t> </a:t>
            </a:r>
            <a:r>
              <a:rPr sz="2950" b="1" spc="90" dirty="0">
                <a:solidFill>
                  <a:srgbClr val="B20000"/>
                </a:solidFill>
                <a:latin typeface="Arial"/>
                <a:cs typeface="Arial"/>
              </a:rPr>
              <a:t>L</a:t>
            </a:r>
            <a:r>
              <a:rPr sz="2950" b="1" spc="-10" dirty="0">
                <a:solidFill>
                  <a:srgbClr val="B20000"/>
                </a:solidFill>
                <a:latin typeface="Arial"/>
                <a:cs typeface="Arial"/>
              </a:rPr>
              <a:t>a</a:t>
            </a:r>
            <a:r>
              <a:rPr sz="2950" b="1" spc="15" dirty="0">
                <a:solidFill>
                  <a:srgbClr val="B20000"/>
                </a:solidFill>
                <a:latin typeface="Arial"/>
                <a:cs typeface="Arial"/>
              </a:rPr>
              <a:t>y</a:t>
            </a:r>
            <a:r>
              <a:rPr sz="2950" b="1" spc="75" dirty="0">
                <a:solidFill>
                  <a:srgbClr val="B20000"/>
                </a:solidFill>
                <a:latin typeface="Arial"/>
                <a:cs typeface="Arial"/>
              </a:rPr>
              <a:t>out</a:t>
            </a:r>
            <a:endParaRPr sz="295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105</a:t>
            </a:fld>
            <a:endParaRPr sz="1000">
              <a:latin typeface="Arial"/>
              <a:cs typeface="Arial"/>
            </a:endParaRPr>
          </a:p>
        </p:txBody>
      </p:sp>
      <p:sp>
        <p:nvSpPr>
          <p:cNvPr id="3" name="object 3"/>
          <p:cNvSpPr/>
          <p:nvPr/>
        </p:nvSpPr>
        <p:spPr>
          <a:xfrm>
            <a:off x="1520596" y="1644088"/>
            <a:ext cx="7016826" cy="4684363"/>
          </a:xfrm>
          <a:prstGeom prst="rect">
            <a:avLst/>
          </a:prstGeom>
          <a:blipFill>
            <a:blip r:embed="rId2" cstate="print"/>
            <a:stretch>
              <a:fillRect/>
            </a:stretch>
          </a:blipFill>
        </p:spPr>
        <p:txBody>
          <a:bodyPr wrap="square" lIns="0" tIns="0" rIns="0" bIns="0" rtlCol="0">
            <a:noAutofit/>
          </a:bodyPr>
          <a:lstStyle/>
          <a:p>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2088514">
              <a:lnSpc>
                <a:spcPct val="100000"/>
              </a:lnSpc>
            </a:pPr>
            <a:r>
              <a:rPr sz="2950" b="1" spc="385" dirty="0">
                <a:solidFill>
                  <a:srgbClr val="B20000"/>
                </a:solidFill>
                <a:latin typeface="Arial"/>
                <a:cs typeface="Arial"/>
              </a:rPr>
              <a:t>W</a:t>
            </a:r>
            <a:r>
              <a:rPr sz="2950" b="1" spc="-55" dirty="0">
                <a:solidFill>
                  <a:srgbClr val="B20000"/>
                </a:solidFill>
                <a:latin typeface="Arial"/>
                <a:cs typeface="Arial"/>
              </a:rPr>
              <a:t>ebpage</a:t>
            </a:r>
            <a:r>
              <a:rPr sz="2950" b="1" spc="300" dirty="0">
                <a:solidFill>
                  <a:srgbClr val="B20000"/>
                </a:solidFill>
                <a:latin typeface="Arial"/>
                <a:cs typeface="Arial"/>
              </a:rPr>
              <a:t> </a:t>
            </a:r>
            <a:r>
              <a:rPr sz="2950" b="1" spc="90" dirty="0">
                <a:solidFill>
                  <a:srgbClr val="B20000"/>
                </a:solidFill>
                <a:latin typeface="Arial"/>
                <a:cs typeface="Arial"/>
              </a:rPr>
              <a:t>L</a:t>
            </a:r>
            <a:r>
              <a:rPr sz="2950" b="1" spc="-10" dirty="0">
                <a:solidFill>
                  <a:srgbClr val="B20000"/>
                </a:solidFill>
                <a:latin typeface="Arial"/>
                <a:cs typeface="Arial"/>
              </a:rPr>
              <a:t>a</a:t>
            </a:r>
            <a:r>
              <a:rPr sz="2950" b="1" spc="20" dirty="0">
                <a:solidFill>
                  <a:srgbClr val="B20000"/>
                </a:solidFill>
                <a:latin typeface="Arial"/>
                <a:cs typeface="Arial"/>
              </a:rPr>
              <a:t>y</a:t>
            </a:r>
            <a:r>
              <a:rPr sz="2950" b="1" spc="75" dirty="0">
                <a:solidFill>
                  <a:srgbClr val="B20000"/>
                </a:solidFill>
                <a:latin typeface="Arial"/>
                <a:cs typeface="Arial"/>
              </a:rPr>
              <a:t>out</a:t>
            </a:r>
            <a:endParaRPr sz="295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106</a:t>
            </a:fld>
            <a:endParaRPr sz="1000">
              <a:latin typeface="Arial"/>
              <a:cs typeface="Arial"/>
            </a:endParaRPr>
          </a:p>
        </p:txBody>
      </p:sp>
      <p:sp>
        <p:nvSpPr>
          <p:cNvPr id="3" name="object 3"/>
          <p:cNvSpPr txBox="1"/>
          <p:nvPr/>
        </p:nvSpPr>
        <p:spPr>
          <a:xfrm>
            <a:off x="1130262" y="1737575"/>
            <a:ext cx="7327265" cy="5049520"/>
          </a:xfrm>
          <a:prstGeom prst="rect">
            <a:avLst/>
          </a:prstGeom>
        </p:spPr>
        <p:txBody>
          <a:bodyPr vert="horz" wrap="square" lIns="0" tIns="0" rIns="0" bIns="0" rtlCol="0">
            <a:noAutofit/>
          </a:bodyPr>
          <a:lstStyle/>
          <a:p>
            <a:pPr marL="12700">
              <a:lnSpc>
                <a:spcPct val="100000"/>
              </a:lnSpc>
            </a:pPr>
            <a:r>
              <a:rPr sz="2050" spc="-150" dirty="0">
                <a:solidFill>
                  <a:srgbClr val="000072"/>
                </a:solidFill>
                <a:latin typeface="Courier New"/>
                <a:cs typeface="Courier New"/>
              </a:rPr>
              <a:t>&lt;header&gt;</a:t>
            </a:r>
            <a:endParaRPr sz="2050">
              <a:latin typeface="Courier New"/>
              <a:cs typeface="Courier New"/>
            </a:endParaRPr>
          </a:p>
          <a:p>
            <a:pPr marL="12700">
              <a:lnSpc>
                <a:spcPct val="100000"/>
              </a:lnSpc>
              <a:spcBef>
                <a:spcPts val="390"/>
              </a:spcBef>
            </a:pPr>
            <a:r>
              <a:rPr sz="2050" spc="-150" dirty="0">
                <a:solidFill>
                  <a:srgbClr val="000072"/>
                </a:solidFill>
                <a:latin typeface="Courier New"/>
                <a:cs typeface="Courier New"/>
              </a:rPr>
              <a:t>&lt;h1 style="text-align: center"&gt;Top Banner&lt;/h1&gt;</a:t>
            </a:r>
            <a:endParaRPr sz="2050">
              <a:latin typeface="Courier New"/>
              <a:cs typeface="Courier New"/>
            </a:endParaRPr>
          </a:p>
          <a:p>
            <a:pPr marL="701040" marR="425450" indent="-688975">
              <a:lnSpc>
                <a:spcPct val="115999"/>
              </a:lnSpc>
            </a:pPr>
            <a:r>
              <a:rPr sz="2050" spc="-150" dirty="0">
                <a:solidFill>
                  <a:srgbClr val="000072"/>
                </a:solidFill>
                <a:latin typeface="Courier New"/>
                <a:cs typeface="Courier New"/>
              </a:rPr>
              <a:t>&lt;nav style="background-color: black; color: white; padding-left: 40px"&gt;Links to Top-level Pages</a:t>
            </a:r>
            <a:endParaRPr sz="2050">
              <a:latin typeface="Courier New"/>
              <a:cs typeface="Courier New"/>
            </a:endParaRPr>
          </a:p>
          <a:p>
            <a:pPr marL="12700">
              <a:lnSpc>
                <a:spcPct val="100000"/>
              </a:lnSpc>
              <a:spcBef>
                <a:spcPts val="390"/>
              </a:spcBef>
            </a:pPr>
            <a:r>
              <a:rPr sz="2050" spc="-150" dirty="0">
                <a:solidFill>
                  <a:srgbClr val="000072"/>
                </a:solidFill>
                <a:latin typeface="Courier New"/>
                <a:cs typeface="Courier New"/>
              </a:rPr>
              <a:t>&lt;/nav&gt;&lt;/header&gt;</a:t>
            </a:r>
            <a:endParaRPr sz="2050">
              <a:latin typeface="Courier New"/>
              <a:cs typeface="Courier New"/>
            </a:endParaRPr>
          </a:p>
          <a:p>
            <a:pPr>
              <a:lnSpc>
                <a:spcPts val="1000"/>
              </a:lnSpc>
            </a:pPr>
            <a:endParaRPr sz="1000"/>
          </a:p>
          <a:p>
            <a:pPr>
              <a:lnSpc>
                <a:spcPts val="1000"/>
              </a:lnSpc>
            </a:pPr>
            <a:endParaRPr sz="1000"/>
          </a:p>
          <a:p>
            <a:pPr>
              <a:lnSpc>
                <a:spcPts val="1200"/>
              </a:lnSpc>
              <a:spcBef>
                <a:spcPts val="45"/>
              </a:spcBef>
            </a:pPr>
            <a:endParaRPr sz="1200"/>
          </a:p>
          <a:p>
            <a:pPr marL="12700">
              <a:lnSpc>
                <a:spcPct val="100000"/>
              </a:lnSpc>
            </a:pPr>
            <a:r>
              <a:rPr sz="2050" spc="-150" dirty="0">
                <a:solidFill>
                  <a:srgbClr val="000072"/>
                </a:solidFill>
                <a:latin typeface="Courier New"/>
                <a:cs typeface="Courier New"/>
              </a:rPr>
              <a:t>&lt;div style="background-color: darkgrey"&gt;</a:t>
            </a:r>
            <a:endParaRPr sz="2050">
              <a:latin typeface="Courier New"/>
              <a:cs typeface="Courier New"/>
            </a:endParaRPr>
          </a:p>
          <a:p>
            <a:pPr marL="12700">
              <a:lnSpc>
                <a:spcPct val="100000"/>
              </a:lnSpc>
              <a:spcBef>
                <a:spcPts val="390"/>
              </a:spcBef>
            </a:pPr>
            <a:r>
              <a:rPr sz="2050" spc="-150" dirty="0">
                <a:solidFill>
                  <a:srgbClr val="000072"/>
                </a:solidFill>
                <a:latin typeface="Courier New"/>
                <a:cs typeface="Courier New"/>
              </a:rPr>
              <a:t>&lt;!-- three columns here --&gt;</a:t>
            </a:r>
            <a:endParaRPr sz="2050">
              <a:latin typeface="Courier New"/>
              <a:cs typeface="Courier New"/>
            </a:endParaRPr>
          </a:p>
          <a:p>
            <a:pPr marL="12700">
              <a:lnSpc>
                <a:spcPct val="100000"/>
              </a:lnSpc>
              <a:spcBef>
                <a:spcPts val="390"/>
              </a:spcBef>
            </a:pPr>
            <a:r>
              <a:rPr sz="2050" spc="-150" dirty="0">
                <a:solidFill>
                  <a:srgbClr val="000072"/>
                </a:solidFill>
                <a:latin typeface="Courier New"/>
                <a:cs typeface="Courier New"/>
              </a:rPr>
              <a:t>&lt;section style="clear: both"&gt;&lt;/section&gt;</a:t>
            </a:r>
            <a:endParaRPr sz="2050">
              <a:latin typeface="Courier New"/>
              <a:cs typeface="Courier New"/>
            </a:endParaRPr>
          </a:p>
          <a:p>
            <a:pPr marL="12700">
              <a:lnSpc>
                <a:spcPct val="100000"/>
              </a:lnSpc>
              <a:spcBef>
                <a:spcPts val="390"/>
              </a:spcBef>
            </a:pPr>
            <a:r>
              <a:rPr sz="2050" spc="-150" dirty="0">
                <a:solidFill>
                  <a:srgbClr val="000072"/>
                </a:solidFill>
                <a:latin typeface="Courier New"/>
                <a:cs typeface="Courier New"/>
              </a:rPr>
              <a:t>&lt;/div&gt;</a:t>
            </a:r>
            <a:endParaRPr sz="2050">
              <a:latin typeface="Courier New"/>
              <a:cs typeface="Courier New"/>
            </a:endParaRPr>
          </a:p>
          <a:p>
            <a:pPr marL="12700">
              <a:lnSpc>
                <a:spcPct val="100000"/>
              </a:lnSpc>
              <a:spcBef>
                <a:spcPts val="390"/>
              </a:spcBef>
            </a:pPr>
            <a:r>
              <a:rPr sz="2050" spc="-150" dirty="0">
                <a:solidFill>
                  <a:srgbClr val="000072"/>
                </a:solidFill>
                <a:latin typeface="Courier New"/>
                <a:cs typeface="Courier New"/>
              </a:rPr>
              <a:t>&lt;!-- page footer here --&gt;</a:t>
            </a:r>
            <a:endParaRPr sz="2050">
              <a:latin typeface="Courier New"/>
              <a:cs typeface="Courier New"/>
            </a:endParaRPr>
          </a:p>
          <a:p>
            <a:pPr marL="12700">
              <a:lnSpc>
                <a:spcPct val="100000"/>
              </a:lnSpc>
              <a:spcBef>
                <a:spcPts val="390"/>
              </a:spcBef>
            </a:pPr>
            <a:r>
              <a:rPr sz="2050" spc="-150" dirty="0">
                <a:solidFill>
                  <a:srgbClr val="000072"/>
                </a:solidFill>
                <a:latin typeface="Courier New"/>
                <a:cs typeface="Courier New"/>
              </a:rPr>
              <a:t>&lt;nav style="float: left; padding: 1em; color: white"&gt;</a:t>
            </a:r>
            <a:endParaRPr sz="2050">
              <a:latin typeface="Courier New"/>
              <a:cs typeface="Courier New"/>
            </a:endParaRPr>
          </a:p>
          <a:p>
            <a:pPr marL="12700">
              <a:lnSpc>
                <a:spcPct val="100000"/>
              </a:lnSpc>
              <a:spcBef>
                <a:spcPts val="390"/>
              </a:spcBef>
            </a:pPr>
            <a:r>
              <a:rPr sz="2050" spc="-150" dirty="0">
                <a:solidFill>
                  <a:srgbClr val="000072"/>
                </a:solidFill>
                <a:latin typeface="Courier New"/>
                <a:cs typeface="Courier New"/>
              </a:rPr>
              <a:t>&lt;p&gt;Navbar&lt;/p&gt;</a:t>
            </a:r>
            <a:endParaRPr sz="2050">
              <a:latin typeface="Courier New"/>
              <a:cs typeface="Courier New"/>
            </a:endParaRPr>
          </a:p>
          <a:p>
            <a:pPr marL="12700">
              <a:lnSpc>
                <a:spcPct val="100000"/>
              </a:lnSpc>
              <a:spcBef>
                <a:spcPts val="390"/>
              </a:spcBef>
            </a:pPr>
            <a:r>
              <a:rPr sz="2050" spc="-150" dirty="0">
                <a:solidFill>
                  <a:srgbClr val="000072"/>
                </a:solidFill>
                <a:latin typeface="Courier New"/>
                <a:cs typeface="Courier New"/>
              </a:rPr>
              <a:t>&lt;a href="#"&gt;Subpage Link&lt;/a&gt;&lt;br /&gt;&lt;br /&gt;</a:t>
            </a:r>
            <a:endParaRPr sz="2050">
              <a:latin typeface="Courier New"/>
              <a:cs typeface="Courier New"/>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66800" y="381000"/>
            <a:ext cx="7696200" cy="5859145"/>
          </a:xfrm>
          <a:prstGeom prst="rect">
            <a:avLst/>
          </a:prstGeom>
        </p:spPr>
        <p:txBody>
          <a:bodyPr vert="horz" wrap="square" lIns="0" tIns="0" rIns="0" bIns="0" rtlCol="0">
            <a:noAutofit/>
          </a:bodyPr>
          <a:lstStyle/>
          <a:p>
            <a:pPr marL="12700">
              <a:lnSpc>
                <a:spcPct val="100000"/>
              </a:lnSpc>
            </a:pPr>
            <a:r>
              <a:rPr sz="2050" spc="-150" dirty="0">
                <a:solidFill>
                  <a:srgbClr val="000072"/>
                </a:solidFill>
                <a:latin typeface="Courier New"/>
                <a:cs typeface="Courier New"/>
              </a:rPr>
              <a:t>&lt;/ul&gt;</a:t>
            </a:r>
            <a:endParaRPr sz="2050" dirty="0">
              <a:latin typeface="Courier New"/>
              <a:cs typeface="Courier New"/>
            </a:endParaRPr>
          </a:p>
          <a:p>
            <a:pPr marL="12700">
              <a:lnSpc>
                <a:spcPct val="100000"/>
              </a:lnSpc>
              <a:spcBef>
                <a:spcPts val="434"/>
              </a:spcBef>
            </a:pPr>
            <a:r>
              <a:rPr sz="2050" spc="-150" dirty="0">
                <a:solidFill>
                  <a:srgbClr val="000072"/>
                </a:solidFill>
                <a:latin typeface="Courier New"/>
                <a:cs typeface="Courier New"/>
              </a:rPr>
              <a:t>&lt;/nav&gt;</a:t>
            </a:r>
            <a:endParaRPr sz="2050" dirty="0">
              <a:latin typeface="Courier New"/>
              <a:cs typeface="Courier New"/>
            </a:endParaRPr>
          </a:p>
          <a:p>
            <a:pPr>
              <a:lnSpc>
                <a:spcPts val="850"/>
              </a:lnSpc>
              <a:spcBef>
                <a:spcPts val="47"/>
              </a:spcBef>
            </a:pPr>
            <a:endParaRPr sz="850" dirty="0"/>
          </a:p>
          <a:p>
            <a:pPr marL="1252220" marR="12700" indent="-1240155">
              <a:lnSpc>
                <a:spcPct val="117800"/>
              </a:lnSpc>
            </a:pPr>
            <a:r>
              <a:rPr lang="en-US" sz="2050" spc="-150" dirty="0">
                <a:solidFill>
                  <a:srgbClr val="000072"/>
                </a:solidFill>
                <a:latin typeface="Courier New"/>
                <a:cs typeface="Courier New"/>
              </a:rPr>
              <a:t>&lt;</a:t>
            </a:r>
            <a:r>
              <a:rPr sz="2050" spc="-150" dirty="0">
                <a:solidFill>
                  <a:srgbClr val="000072"/>
                </a:solidFill>
                <a:latin typeface="Courier New"/>
                <a:cs typeface="Courier New"/>
              </a:rPr>
              <a:t>section style="float: left; padding: 10px; width:50%; background-color: white"&gt;</a:t>
            </a:r>
            <a:endParaRPr sz="2050" dirty="0">
              <a:latin typeface="Courier New"/>
              <a:cs typeface="Courier New"/>
            </a:endParaRPr>
          </a:p>
          <a:p>
            <a:pPr marL="12700">
              <a:lnSpc>
                <a:spcPct val="100000"/>
              </a:lnSpc>
              <a:spcBef>
                <a:spcPts val="434"/>
              </a:spcBef>
            </a:pPr>
            <a:r>
              <a:rPr sz="2050" spc="-150" dirty="0">
                <a:solidFill>
                  <a:srgbClr val="000072"/>
                </a:solidFill>
                <a:latin typeface="Courier New"/>
                <a:cs typeface="Courier New"/>
              </a:rPr>
              <a:t>&lt;h2&gt;Content title&lt;/h2&gt;</a:t>
            </a:r>
            <a:endParaRPr sz="2050" dirty="0">
              <a:latin typeface="Courier New"/>
              <a:cs typeface="Courier New"/>
            </a:endParaRPr>
          </a:p>
          <a:p>
            <a:pPr marL="12700">
              <a:lnSpc>
                <a:spcPct val="100000"/>
              </a:lnSpc>
              <a:spcBef>
                <a:spcPts val="434"/>
              </a:spcBef>
            </a:pPr>
            <a:r>
              <a:rPr sz="2050" spc="-150" dirty="0">
                <a:solidFill>
                  <a:srgbClr val="000072"/>
                </a:solidFill>
                <a:latin typeface="Courier New"/>
                <a:cs typeface="Courier New"/>
              </a:rPr>
              <a:t>&lt;article class="sectionArticle"&gt;</a:t>
            </a:r>
            <a:endParaRPr sz="2050" dirty="0">
              <a:latin typeface="Courier New"/>
              <a:cs typeface="Courier New"/>
            </a:endParaRPr>
          </a:p>
          <a:p>
            <a:pPr marL="12700">
              <a:lnSpc>
                <a:spcPct val="100000"/>
              </a:lnSpc>
              <a:spcBef>
                <a:spcPts val="434"/>
              </a:spcBef>
            </a:pPr>
            <a:r>
              <a:rPr sz="2050" spc="-150" dirty="0">
                <a:solidFill>
                  <a:srgbClr val="000072"/>
                </a:solidFill>
                <a:latin typeface="Courier New"/>
                <a:cs typeface="Courier New"/>
              </a:rPr>
              <a:t>&lt;p&gt;Contents ... here&lt;/p&gt;&lt;br /&gt;</a:t>
            </a:r>
            <a:endParaRPr sz="2050" dirty="0">
              <a:latin typeface="Courier New"/>
              <a:cs typeface="Courier New"/>
            </a:endParaRPr>
          </a:p>
          <a:p>
            <a:pPr marL="12700">
              <a:lnSpc>
                <a:spcPct val="100000"/>
              </a:lnSpc>
              <a:spcBef>
                <a:spcPts val="434"/>
              </a:spcBef>
            </a:pPr>
            <a:r>
              <a:rPr sz="2050" spc="-150" dirty="0">
                <a:solidFill>
                  <a:srgbClr val="000072"/>
                </a:solidFill>
                <a:latin typeface="Courier New"/>
                <a:cs typeface="Courier New"/>
              </a:rPr>
              <a:t>&lt;/article&gt;</a:t>
            </a:r>
            <a:endParaRPr sz="2050" dirty="0">
              <a:latin typeface="Courier New"/>
              <a:cs typeface="Courier New"/>
            </a:endParaRPr>
          </a:p>
          <a:p>
            <a:pPr marL="12700">
              <a:lnSpc>
                <a:spcPct val="100000"/>
              </a:lnSpc>
              <a:spcBef>
                <a:spcPts val="434"/>
              </a:spcBef>
            </a:pPr>
            <a:r>
              <a:rPr sz="2050" spc="-150" dirty="0">
                <a:solidFill>
                  <a:srgbClr val="000072"/>
                </a:solidFill>
                <a:latin typeface="Courier New"/>
                <a:cs typeface="Courier New"/>
              </a:rPr>
              <a:t>&lt;/section&gt;</a:t>
            </a:r>
            <a:endParaRPr sz="2050" dirty="0">
              <a:latin typeface="Courier New"/>
              <a:cs typeface="Courier New"/>
            </a:endParaRPr>
          </a:p>
          <a:p>
            <a:pPr marL="12700">
              <a:lnSpc>
                <a:spcPct val="100000"/>
              </a:lnSpc>
              <a:spcBef>
                <a:spcPts val="434"/>
              </a:spcBef>
            </a:pPr>
            <a:r>
              <a:rPr sz="2050" spc="-150" dirty="0">
                <a:solidFill>
                  <a:srgbClr val="000072"/>
                </a:solidFill>
                <a:latin typeface="Courier New"/>
                <a:cs typeface="Courier New"/>
              </a:rPr>
              <a:t>&lt;aside style="float: left; color: white;</a:t>
            </a:r>
            <a:endParaRPr sz="2050" dirty="0">
              <a:latin typeface="Courier New"/>
              <a:cs typeface="Courier New"/>
            </a:endParaRPr>
          </a:p>
          <a:p>
            <a:pPr marL="1941195">
              <a:lnSpc>
                <a:spcPct val="100000"/>
              </a:lnSpc>
              <a:spcBef>
                <a:spcPts val="434"/>
              </a:spcBef>
            </a:pPr>
            <a:r>
              <a:rPr sz="2050" spc="-150" dirty="0">
                <a:solidFill>
                  <a:srgbClr val="000072"/>
                </a:solidFill>
                <a:latin typeface="Courier New"/>
                <a:cs typeface="Courier New"/>
              </a:rPr>
              <a:t>padding: 1em"&gt;</a:t>
            </a:r>
            <a:endParaRPr sz="2050" dirty="0">
              <a:latin typeface="Courier New"/>
              <a:cs typeface="Courier New"/>
            </a:endParaRPr>
          </a:p>
          <a:p>
            <a:pPr marL="12700">
              <a:lnSpc>
                <a:spcPct val="100000"/>
              </a:lnSpc>
              <a:spcBef>
                <a:spcPts val="434"/>
              </a:spcBef>
            </a:pPr>
            <a:r>
              <a:rPr sz="2050" spc="-150" dirty="0">
                <a:solidFill>
                  <a:srgbClr val="000072"/>
                </a:solidFill>
                <a:latin typeface="Courier New"/>
                <a:cs typeface="Courier New"/>
              </a:rPr>
              <a:t>&lt;p&gt;Sidebar&lt;/p&gt;</a:t>
            </a:r>
            <a:endParaRPr sz="2050" dirty="0">
              <a:latin typeface="Courier New"/>
              <a:cs typeface="Courier New"/>
            </a:endParaRPr>
          </a:p>
          <a:p>
            <a:pPr marL="12700">
              <a:lnSpc>
                <a:spcPct val="100000"/>
              </a:lnSpc>
              <a:spcBef>
                <a:spcPts val="434"/>
              </a:spcBef>
            </a:pPr>
            <a:r>
              <a:rPr sz="2050" spc="-150" dirty="0">
                <a:solidFill>
                  <a:srgbClr val="000072"/>
                </a:solidFill>
                <a:latin typeface="Courier New"/>
                <a:cs typeface="Courier New"/>
              </a:rPr>
              <a:t>&lt;ul&gt;&lt;li&gt;&lt;p&gt;External Link&lt;/p&gt;&lt;/li&gt;</a:t>
            </a:r>
            <a:endParaRPr sz="2050" dirty="0">
              <a:latin typeface="Courier New"/>
              <a:cs typeface="Courier New"/>
            </a:endParaRPr>
          </a:p>
          <a:p>
            <a:pPr marL="12700">
              <a:lnSpc>
                <a:spcPct val="100000"/>
              </a:lnSpc>
              <a:spcBef>
                <a:spcPts val="434"/>
              </a:spcBef>
            </a:pPr>
            <a:r>
              <a:rPr sz="2050" spc="-150" dirty="0">
                <a:solidFill>
                  <a:srgbClr val="000072"/>
                </a:solidFill>
                <a:latin typeface="Courier New"/>
                <a:cs typeface="Courier New"/>
              </a:rPr>
              <a:t>&lt;li&gt;&lt;p&gt;Advertisement&lt;/p&gt;&lt;/li&gt;</a:t>
            </a:r>
            <a:endParaRPr sz="2050" dirty="0">
              <a:latin typeface="Courier New"/>
              <a:cs typeface="Courier New"/>
            </a:endParaRPr>
          </a:p>
          <a:p>
            <a:pPr marL="12700">
              <a:lnSpc>
                <a:spcPct val="100000"/>
              </a:lnSpc>
              <a:spcBef>
                <a:spcPts val="434"/>
              </a:spcBef>
            </a:pPr>
            <a:r>
              <a:rPr sz="2050" spc="-150" dirty="0">
                <a:solidFill>
                  <a:srgbClr val="000072"/>
                </a:solidFill>
                <a:latin typeface="Courier New"/>
                <a:cs typeface="Courier New"/>
              </a:rPr>
              <a:t>&lt;li&gt;&lt;p&gt;Resource Link&lt;/p&gt;&lt;/li&gt;&lt;/ul&gt;</a:t>
            </a:r>
            <a:endParaRPr lang="en-US" sz="2050" spc="-150" dirty="0">
              <a:solidFill>
                <a:srgbClr val="000072"/>
              </a:solidFill>
              <a:latin typeface="Courier New"/>
              <a:cs typeface="Courier New"/>
            </a:endParaRPr>
          </a:p>
          <a:p>
            <a:pPr marL="12700">
              <a:lnSpc>
                <a:spcPct val="100000"/>
              </a:lnSpc>
            </a:pPr>
            <a:r>
              <a:rPr lang="en-US" sz="2050" spc="-150" dirty="0">
                <a:solidFill>
                  <a:srgbClr val="000072"/>
                </a:solidFill>
                <a:latin typeface="Courier New"/>
                <a:cs typeface="Courier New"/>
              </a:rPr>
              <a:t>&lt;/aside&gt;</a:t>
            </a:r>
            <a:endParaRPr lang="en-US" sz="2050" dirty="0">
              <a:latin typeface="Courier New"/>
              <a:cs typeface="Courier New"/>
            </a:endParaRPr>
          </a:p>
          <a:p>
            <a:pPr marL="12700">
              <a:lnSpc>
                <a:spcPct val="100000"/>
              </a:lnSpc>
              <a:spcBef>
                <a:spcPts val="465"/>
              </a:spcBef>
            </a:pPr>
            <a:r>
              <a:rPr lang="en-US" sz="2050" spc="-150" dirty="0">
                <a:solidFill>
                  <a:srgbClr val="000072"/>
                </a:solidFill>
                <a:latin typeface="Courier New"/>
                <a:cs typeface="Courier New"/>
              </a:rPr>
              <a:t>&lt;footer style="border: thin solid black;</a:t>
            </a:r>
            <a:endParaRPr lang="en-US" sz="2050" dirty="0">
              <a:latin typeface="Courier New"/>
              <a:cs typeface="Courier New"/>
            </a:endParaRPr>
          </a:p>
          <a:p>
            <a:pPr marL="563245">
              <a:lnSpc>
                <a:spcPct val="100000"/>
              </a:lnSpc>
              <a:spcBef>
                <a:spcPts val="465"/>
              </a:spcBef>
            </a:pPr>
            <a:r>
              <a:rPr lang="en-US" sz="2050" spc="-150" dirty="0">
                <a:solidFill>
                  <a:srgbClr val="000072"/>
                </a:solidFill>
                <a:latin typeface="Courier New"/>
                <a:cs typeface="Courier New"/>
              </a:rPr>
              <a:t>text-align: center"&gt;End-of-page Footer&lt;/footer&gt;</a:t>
            </a:r>
            <a:endParaRPr lang="en-US" sz="2050" dirty="0">
              <a:latin typeface="Courier New"/>
              <a:cs typeface="Courier New"/>
            </a:endParaRPr>
          </a:p>
          <a:p>
            <a:pPr>
              <a:lnSpc>
                <a:spcPts val="600"/>
              </a:lnSpc>
              <a:spcBef>
                <a:spcPts val="22"/>
              </a:spcBef>
            </a:pPr>
            <a:endParaRPr lang="en-US" sz="600" dirty="0"/>
          </a:p>
          <a:p>
            <a:pPr>
              <a:lnSpc>
                <a:spcPts val="1000"/>
              </a:lnSpc>
            </a:pPr>
            <a:endParaRPr lang="en-US" sz="1000" dirty="0"/>
          </a:p>
          <a:p>
            <a:pPr marL="12700">
              <a:lnSpc>
                <a:spcPct val="100000"/>
              </a:lnSpc>
            </a:pPr>
            <a:r>
              <a:rPr lang="en-US" sz="2050" spc="-50" dirty="0">
                <a:solidFill>
                  <a:srgbClr val="000072"/>
                </a:solidFill>
                <a:latin typeface="Arial"/>
                <a:cs typeface="Arial"/>
              </a:rPr>
              <a:t>Demo: </a:t>
            </a:r>
            <a:r>
              <a:rPr lang="en-US" sz="2050" spc="-220" dirty="0">
                <a:solidFill>
                  <a:srgbClr val="000072"/>
                </a:solidFill>
                <a:latin typeface="Arial"/>
                <a:cs typeface="Arial"/>
              </a:rPr>
              <a:t> </a:t>
            </a:r>
            <a:r>
              <a:rPr lang="en-US" sz="2050" b="1" spc="85" dirty="0">
                <a:solidFill>
                  <a:srgbClr val="000072"/>
                </a:solidFill>
                <a:latin typeface="Arial"/>
                <a:cs typeface="Arial"/>
              </a:rPr>
              <a:t>Ex: </a:t>
            </a:r>
            <a:r>
              <a:rPr lang="en-US" sz="2050" b="1" spc="-220" dirty="0">
                <a:solidFill>
                  <a:srgbClr val="000072"/>
                </a:solidFill>
                <a:latin typeface="Arial"/>
                <a:cs typeface="Arial"/>
              </a:rPr>
              <a:t> </a:t>
            </a:r>
            <a:r>
              <a:rPr lang="en-US" sz="2050" spc="-150" dirty="0">
                <a:solidFill>
                  <a:srgbClr val="000072"/>
                </a:solidFill>
                <a:latin typeface="Courier New"/>
                <a:cs typeface="Courier New"/>
                <a:hlinkClick r:id="rId2"/>
              </a:rPr>
              <a:t>Layout</a:t>
            </a:r>
            <a:endParaRPr lang="en-US" sz="2050" dirty="0">
              <a:latin typeface="Courier New"/>
              <a:cs typeface="Courier New"/>
            </a:endParaRPr>
          </a:p>
          <a:p>
            <a:pPr marL="12700">
              <a:lnSpc>
                <a:spcPct val="100000"/>
              </a:lnSpc>
              <a:spcBef>
                <a:spcPts val="434"/>
              </a:spcBef>
            </a:pPr>
            <a:endParaRPr sz="2050" dirty="0">
              <a:latin typeface="Courier New"/>
              <a:cs typeface="Courier New"/>
            </a:endParaRPr>
          </a:p>
        </p:txBody>
      </p:sp>
      <p:sp>
        <p:nvSpPr>
          <p:cNvPr id="3" name="object 3"/>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107</a:t>
            </a:fld>
            <a:endParaRPr sz="1000">
              <a:latin typeface="Arial"/>
              <a:cs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214120">
              <a:lnSpc>
                <a:spcPct val="100000"/>
              </a:lnSpc>
            </a:pPr>
            <a:r>
              <a:rPr sz="2950" b="1" spc="15" dirty="0">
                <a:solidFill>
                  <a:srgbClr val="B20000"/>
                </a:solidFill>
                <a:latin typeface="Arial"/>
                <a:cs typeface="Arial"/>
              </a:rPr>
              <a:t>Debugging</a:t>
            </a:r>
            <a:r>
              <a:rPr sz="2950" b="1" spc="300" dirty="0">
                <a:solidFill>
                  <a:srgbClr val="B20000"/>
                </a:solidFill>
                <a:latin typeface="Arial"/>
                <a:cs typeface="Arial"/>
              </a:rPr>
              <a:t> </a:t>
            </a:r>
            <a:r>
              <a:rPr sz="2950" b="1" spc="15" dirty="0">
                <a:solidFill>
                  <a:srgbClr val="B20000"/>
                </a:solidFill>
                <a:latin typeface="Arial"/>
                <a:cs typeface="Arial"/>
              </a:rPr>
              <a:t>and</a:t>
            </a:r>
            <a:r>
              <a:rPr sz="2950" b="1" spc="295" dirty="0">
                <a:solidFill>
                  <a:srgbClr val="B20000"/>
                </a:solidFill>
                <a:latin typeface="Arial"/>
                <a:cs typeface="Arial"/>
              </a:rPr>
              <a:t> </a:t>
            </a:r>
            <a:r>
              <a:rPr sz="2950" b="1" spc="270" dirty="0">
                <a:solidFill>
                  <a:srgbClr val="B20000"/>
                </a:solidFill>
                <a:latin typeface="Arial"/>
                <a:cs typeface="Arial"/>
              </a:rPr>
              <a:t>V</a:t>
            </a:r>
            <a:r>
              <a:rPr sz="2950" b="1" spc="50" dirty="0">
                <a:solidFill>
                  <a:srgbClr val="B20000"/>
                </a:solidFill>
                <a:latin typeface="Arial"/>
                <a:cs typeface="Arial"/>
              </a:rPr>
              <a:t>alidation</a:t>
            </a:r>
            <a:endParaRPr sz="295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27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70" dirty="0">
                <a:solidFill>
                  <a:srgbClr val="000072"/>
                </a:solidFill>
                <a:latin typeface="Arial"/>
                <a:cs typeface="Arial"/>
              </a:rPr>
              <a:t> </a:t>
            </a:r>
            <a:r>
              <a:rPr sz="1000" spc="295" dirty="0">
                <a:solidFill>
                  <a:srgbClr val="000072"/>
                </a:solidFill>
                <a:latin typeface="Arial"/>
                <a:cs typeface="Arial"/>
              </a:rPr>
              <a:t>m</a:t>
            </a:r>
            <a:r>
              <a:rPr sz="1000" spc="135" dirty="0">
                <a:solidFill>
                  <a:srgbClr val="000072"/>
                </a:solidFill>
                <a:latin typeface="Arial"/>
                <a:cs typeface="Arial"/>
              </a:rPr>
              <a:t>a</a:t>
            </a:r>
            <a:r>
              <a:rPr sz="1000" spc="204" dirty="0">
                <a:solidFill>
                  <a:srgbClr val="000072"/>
                </a:solidFill>
                <a:latin typeface="Arial"/>
                <a:cs typeface="Arial"/>
              </a:rPr>
              <a:t>rkup-</a:t>
            </a:r>
            <a:fld id="{81D60167-4931-47E6-BA6A-407CBD079E47}" type="slidenum">
              <a:rPr sz="1000" spc="140" dirty="0" smtClean="0">
                <a:solidFill>
                  <a:srgbClr val="000072"/>
                </a:solidFill>
                <a:latin typeface="Arial"/>
                <a:cs typeface="Arial"/>
              </a:rPr>
              <a:t>108</a:t>
            </a:fld>
            <a:endParaRPr sz="1000">
              <a:latin typeface="Arial"/>
              <a:cs typeface="Arial"/>
            </a:endParaRPr>
          </a:p>
        </p:txBody>
      </p:sp>
      <p:sp>
        <p:nvSpPr>
          <p:cNvPr id="3" name="object 3"/>
          <p:cNvSpPr txBox="1"/>
          <p:nvPr/>
        </p:nvSpPr>
        <p:spPr>
          <a:xfrm>
            <a:off x="1340191" y="1740999"/>
            <a:ext cx="7498080" cy="5052695"/>
          </a:xfrm>
          <a:prstGeom prst="rect">
            <a:avLst/>
          </a:prstGeom>
        </p:spPr>
        <p:txBody>
          <a:bodyPr vert="horz" wrap="square" lIns="0" tIns="0" rIns="0" bIns="0" rtlCol="0">
            <a:noAutofit/>
          </a:bodyPr>
          <a:lstStyle/>
          <a:p>
            <a:pPr marL="274955" indent="-262890">
              <a:lnSpc>
                <a:spcPct val="100000"/>
              </a:lnSpc>
              <a:buClr>
                <a:srgbClr val="000072"/>
              </a:buClr>
              <a:buFont typeface="Arial"/>
              <a:buChar char="•"/>
              <a:tabLst>
                <a:tab pos="274955" algn="l"/>
              </a:tabLst>
            </a:pPr>
            <a:r>
              <a:rPr sz="2050" spc="175" dirty="0">
                <a:solidFill>
                  <a:srgbClr val="000072"/>
                </a:solidFill>
                <a:latin typeface="Arial"/>
                <a:cs typeface="Arial"/>
              </a:rPr>
              <a:t>A</a:t>
            </a:r>
            <a:r>
              <a:rPr sz="2050" spc="114" dirty="0">
                <a:solidFill>
                  <a:srgbClr val="000072"/>
                </a:solidFill>
                <a:latin typeface="Arial"/>
                <a:cs typeface="Arial"/>
              </a:rPr>
              <a:t> </a:t>
            </a:r>
            <a:r>
              <a:rPr sz="2050" spc="-105" dirty="0">
                <a:solidFill>
                  <a:srgbClr val="000072"/>
                </a:solidFill>
                <a:latin typeface="Arial"/>
                <a:cs typeface="Arial"/>
              </a:rPr>
              <a:t>s</a:t>
            </a:r>
            <a:r>
              <a:rPr sz="2050" spc="-55" dirty="0">
                <a:solidFill>
                  <a:srgbClr val="000072"/>
                </a:solidFill>
                <a:latin typeface="Arial"/>
                <a:cs typeface="Arial"/>
              </a:rPr>
              <a:t>p</a:t>
            </a:r>
            <a:r>
              <a:rPr sz="2050" spc="0" dirty="0">
                <a:solidFill>
                  <a:srgbClr val="000072"/>
                </a:solidFill>
                <a:latin typeface="Arial"/>
                <a:cs typeface="Arial"/>
              </a:rPr>
              <a:t>ell</a:t>
            </a:r>
            <a:r>
              <a:rPr sz="2050" spc="120" dirty="0">
                <a:solidFill>
                  <a:srgbClr val="000072"/>
                </a:solidFill>
                <a:latin typeface="Arial"/>
                <a:cs typeface="Arial"/>
              </a:rPr>
              <a:t> </a:t>
            </a:r>
            <a:r>
              <a:rPr sz="2050" spc="-170" dirty="0">
                <a:solidFill>
                  <a:srgbClr val="000072"/>
                </a:solidFill>
                <a:latin typeface="Arial"/>
                <a:cs typeface="Arial"/>
              </a:rPr>
              <a:t>c</a:t>
            </a:r>
            <a:r>
              <a:rPr sz="2050" spc="-114" dirty="0">
                <a:solidFill>
                  <a:srgbClr val="000072"/>
                </a:solidFill>
                <a:latin typeface="Arial"/>
                <a:cs typeface="Arial"/>
              </a:rPr>
              <a:t>he</a:t>
            </a:r>
            <a:r>
              <a:rPr sz="2050" spc="-160" dirty="0">
                <a:solidFill>
                  <a:srgbClr val="000072"/>
                </a:solidFill>
                <a:latin typeface="Arial"/>
                <a:cs typeface="Arial"/>
              </a:rPr>
              <a:t>c</a:t>
            </a:r>
            <a:r>
              <a:rPr sz="2050" spc="0" dirty="0">
                <a:solidFill>
                  <a:srgbClr val="000072"/>
                </a:solidFill>
                <a:latin typeface="Arial"/>
                <a:cs typeface="Arial"/>
              </a:rPr>
              <a:t>k</a:t>
            </a:r>
            <a:r>
              <a:rPr sz="2050" spc="-55" dirty="0">
                <a:solidFill>
                  <a:srgbClr val="000072"/>
                </a:solidFill>
                <a:latin typeface="Arial"/>
                <a:cs typeface="Arial"/>
              </a:rPr>
              <a:t>er</a:t>
            </a:r>
            <a:r>
              <a:rPr sz="2050" spc="120" dirty="0">
                <a:solidFill>
                  <a:srgbClr val="000072"/>
                </a:solidFill>
                <a:latin typeface="Arial"/>
                <a:cs typeface="Arial"/>
              </a:rPr>
              <a:t> </a:t>
            </a:r>
            <a:r>
              <a:rPr sz="2050" spc="-80" dirty="0">
                <a:solidFill>
                  <a:srgbClr val="000072"/>
                </a:solidFill>
                <a:latin typeface="Arial"/>
                <a:cs typeface="Arial"/>
              </a:rPr>
              <a:t>can</a:t>
            </a:r>
            <a:r>
              <a:rPr sz="2050" spc="120" dirty="0">
                <a:solidFill>
                  <a:srgbClr val="000072"/>
                </a:solidFill>
                <a:latin typeface="Arial"/>
                <a:cs typeface="Arial"/>
              </a:rPr>
              <a:t> </a:t>
            </a:r>
            <a:r>
              <a:rPr sz="2050" spc="-30" dirty="0">
                <a:solidFill>
                  <a:srgbClr val="000072"/>
                </a:solidFill>
                <a:latin typeface="Arial"/>
                <a:cs typeface="Arial"/>
              </a:rPr>
              <a:t>help</a:t>
            </a:r>
            <a:r>
              <a:rPr sz="2050" spc="120" dirty="0">
                <a:solidFill>
                  <a:srgbClr val="000072"/>
                </a:solidFill>
                <a:latin typeface="Arial"/>
                <a:cs typeface="Arial"/>
              </a:rPr>
              <a:t> </a:t>
            </a:r>
            <a:r>
              <a:rPr sz="2050" spc="0" dirty="0">
                <a:solidFill>
                  <a:srgbClr val="000072"/>
                </a:solidFill>
                <a:latin typeface="Arial"/>
                <a:cs typeface="Arial"/>
              </a:rPr>
              <a:t>y</a:t>
            </a:r>
            <a:r>
              <a:rPr sz="2050" spc="-60" dirty="0">
                <a:solidFill>
                  <a:srgbClr val="000072"/>
                </a:solidFill>
                <a:latin typeface="Arial"/>
                <a:cs typeface="Arial"/>
              </a:rPr>
              <a:t>ou</a:t>
            </a:r>
            <a:r>
              <a:rPr sz="2050" spc="120" dirty="0">
                <a:solidFill>
                  <a:srgbClr val="000072"/>
                </a:solidFill>
                <a:latin typeface="Arial"/>
                <a:cs typeface="Arial"/>
              </a:rPr>
              <a:t> </a:t>
            </a:r>
            <a:r>
              <a:rPr sz="2050" spc="30" dirty="0">
                <a:solidFill>
                  <a:srgbClr val="000072"/>
                </a:solidFill>
                <a:latin typeface="Arial"/>
                <a:cs typeface="Arial"/>
              </a:rPr>
              <a:t>find</a:t>
            </a:r>
            <a:r>
              <a:rPr sz="2050" spc="120" dirty="0">
                <a:solidFill>
                  <a:srgbClr val="000072"/>
                </a:solidFill>
                <a:latin typeface="Arial"/>
                <a:cs typeface="Arial"/>
              </a:rPr>
              <a:t> </a:t>
            </a:r>
            <a:r>
              <a:rPr sz="2050" spc="165" dirty="0">
                <a:solidFill>
                  <a:srgbClr val="000072"/>
                </a:solidFill>
                <a:latin typeface="Arial"/>
                <a:cs typeface="Arial"/>
              </a:rPr>
              <a:t>t</a:t>
            </a:r>
            <a:r>
              <a:rPr sz="2050" spc="30" dirty="0">
                <a:solidFill>
                  <a:srgbClr val="000072"/>
                </a:solidFill>
                <a:latin typeface="Arial"/>
                <a:cs typeface="Arial"/>
              </a:rPr>
              <a:t>y</a:t>
            </a:r>
            <a:r>
              <a:rPr sz="2050" spc="90" dirty="0">
                <a:solidFill>
                  <a:srgbClr val="000072"/>
                </a:solidFill>
                <a:latin typeface="Arial"/>
                <a:cs typeface="Arial"/>
              </a:rPr>
              <a:t>p</a:t>
            </a:r>
            <a:r>
              <a:rPr sz="2050" spc="-165" dirty="0">
                <a:solidFill>
                  <a:srgbClr val="000072"/>
                </a:solidFill>
                <a:latin typeface="Arial"/>
                <a:cs typeface="Arial"/>
              </a:rPr>
              <a:t>os</a:t>
            </a:r>
            <a:r>
              <a:rPr sz="2050" spc="114" dirty="0">
                <a:solidFill>
                  <a:srgbClr val="000072"/>
                </a:solidFill>
                <a:latin typeface="Arial"/>
                <a:cs typeface="Arial"/>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220" dirty="0">
                <a:solidFill>
                  <a:srgbClr val="000072"/>
                </a:solidFill>
                <a:latin typeface="Arial"/>
                <a:cs typeface="Arial"/>
              </a:rPr>
              <a:t>s</a:t>
            </a:r>
            <a:r>
              <a:rPr sz="2050" spc="55" dirty="0">
                <a:solidFill>
                  <a:srgbClr val="000072"/>
                </a:solidFill>
                <a:latin typeface="Arial"/>
                <a:cs typeface="Arial"/>
              </a:rPr>
              <a:t>p</a:t>
            </a:r>
            <a:r>
              <a:rPr sz="2050" spc="0" dirty="0">
                <a:solidFill>
                  <a:srgbClr val="000072"/>
                </a:solidFill>
                <a:latin typeface="Arial"/>
                <a:cs typeface="Arial"/>
              </a:rPr>
              <a:t>elling</a:t>
            </a:r>
            <a:r>
              <a:rPr sz="2050" spc="125" dirty="0">
                <a:solidFill>
                  <a:srgbClr val="000072"/>
                </a:solidFill>
                <a:latin typeface="Arial"/>
                <a:cs typeface="Arial"/>
              </a:rPr>
              <a:t> </a:t>
            </a:r>
            <a:r>
              <a:rPr sz="2050" spc="5" dirty="0">
                <a:solidFill>
                  <a:srgbClr val="000072"/>
                </a:solidFill>
                <a:latin typeface="Arial"/>
                <a:cs typeface="Arial"/>
              </a:rPr>
              <a:t>error</a:t>
            </a:r>
            <a:r>
              <a:rPr sz="2050" spc="-220" dirty="0">
                <a:solidFill>
                  <a:srgbClr val="000072"/>
                </a:solidFill>
                <a:latin typeface="Arial"/>
                <a:cs typeface="Arial"/>
              </a:rPr>
              <a:t>s.</a:t>
            </a:r>
            <a:endParaRPr sz="2050" dirty="0">
              <a:latin typeface="Arial"/>
              <a:cs typeface="Arial"/>
            </a:endParaRPr>
          </a:p>
          <a:p>
            <a:pPr marL="274955" marR="454025">
              <a:lnSpc>
                <a:spcPct val="116199"/>
              </a:lnSpc>
            </a:pPr>
            <a:r>
              <a:rPr sz="2050" spc="-10" dirty="0">
                <a:solidFill>
                  <a:srgbClr val="000072"/>
                </a:solidFill>
                <a:latin typeface="Arial"/>
                <a:cs typeface="Arial"/>
              </a:rPr>
              <a:t>Careful</a:t>
            </a:r>
            <a:r>
              <a:rPr sz="2050" spc="125" dirty="0">
                <a:solidFill>
                  <a:srgbClr val="000072"/>
                </a:solidFill>
                <a:latin typeface="Arial"/>
                <a:cs typeface="Arial"/>
              </a:rPr>
              <a:t> </a:t>
            </a:r>
            <a:r>
              <a:rPr sz="2050" spc="0" dirty="0">
                <a:solidFill>
                  <a:srgbClr val="000072"/>
                </a:solidFill>
                <a:latin typeface="Arial"/>
                <a:cs typeface="Arial"/>
              </a:rPr>
              <a:t>pr</a:t>
            </a:r>
            <a:r>
              <a:rPr sz="2050" spc="60" dirty="0">
                <a:solidFill>
                  <a:srgbClr val="000072"/>
                </a:solidFill>
                <a:latin typeface="Arial"/>
                <a:cs typeface="Arial"/>
              </a:rPr>
              <a:t>o</a:t>
            </a:r>
            <a:r>
              <a:rPr sz="2050" spc="-30" dirty="0">
                <a:solidFill>
                  <a:srgbClr val="000072"/>
                </a:solidFill>
                <a:latin typeface="Arial"/>
                <a:cs typeface="Arial"/>
              </a:rPr>
              <a:t>ofreading</a:t>
            </a:r>
            <a:r>
              <a:rPr sz="2050" spc="125" dirty="0">
                <a:solidFill>
                  <a:srgbClr val="000072"/>
                </a:solidFill>
                <a:latin typeface="Arial"/>
                <a:cs typeface="Arial"/>
              </a:rPr>
              <a:t> </a:t>
            </a:r>
            <a:r>
              <a:rPr sz="2050" spc="-80" dirty="0">
                <a:solidFill>
                  <a:srgbClr val="000072"/>
                </a:solidFill>
                <a:latin typeface="Arial"/>
                <a:cs typeface="Arial"/>
              </a:rPr>
              <a:t>can</a:t>
            </a:r>
            <a:r>
              <a:rPr sz="2050" spc="120" dirty="0">
                <a:solidFill>
                  <a:srgbClr val="000072"/>
                </a:solidFill>
                <a:latin typeface="Arial"/>
                <a:cs typeface="Arial"/>
              </a:rPr>
              <a:t> </a:t>
            </a:r>
            <a:r>
              <a:rPr sz="2050" spc="-30" dirty="0">
                <a:solidFill>
                  <a:srgbClr val="000072"/>
                </a:solidFill>
                <a:latin typeface="Arial"/>
                <a:cs typeface="Arial"/>
              </a:rPr>
              <a:t>cat</a:t>
            </a:r>
            <a:r>
              <a:rPr sz="2050" spc="-90" dirty="0">
                <a:solidFill>
                  <a:srgbClr val="000072"/>
                </a:solidFill>
                <a:latin typeface="Arial"/>
                <a:cs typeface="Arial"/>
              </a:rPr>
              <a:t>c</a:t>
            </a:r>
            <a:r>
              <a:rPr sz="2050" spc="0" dirty="0">
                <a:solidFill>
                  <a:srgbClr val="000072"/>
                </a:solidFill>
                <a:latin typeface="Arial"/>
                <a:cs typeface="Arial"/>
              </a:rPr>
              <a:t>h</a:t>
            </a:r>
            <a:r>
              <a:rPr sz="2050" spc="114" dirty="0">
                <a:solidFill>
                  <a:srgbClr val="000072"/>
                </a:solidFill>
                <a:latin typeface="Arial"/>
                <a:cs typeface="Arial"/>
              </a:rPr>
              <a:t> </a:t>
            </a:r>
            <a:r>
              <a:rPr sz="2050" spc="-15" dirty="0">
                <a:solidFill>
                  <a:srgbClr val="000072"/>
                </a:solidFill>
                <a:latin typeface="Arial"/>
                <a:cs typeface="Arial"/>
              </a:rPr>
              <a:t>grammar</a:t>
            </a:r>
            <a:r>
              <a:rPr sz="2050" spc="120" dirty="0">
                <a:solidFill>
                  <a:srgbClr val="000072"/>
                </a:solidFill>
                <a:latin typeface="Arial"/>
                <a:cs typeface="Arial"/>
              </a:rPr>
              <a:t> </a:t>
            </a:r>
            <a:r>
              <a:rPr sz="2050" spc="-60" dirty="0">
                <a:solidFill>
                  <a:srgbClr val="000072"/>
                </a:solidFill>
                <a:latin typeface="Arial"/>
                <a:cs typeface="Arial"/>
              </a:rPr>
              <a:t>a</a:t>
            </a:r>
            <a:r>
              <a:rPr sz="2050" spc="-65" dirty="0">
                <a:solidFill>
                  <a:srgbClr val="000072"/>
                </a:solidFill>
                <a:latin typeface="Arial"/>
                <a:cs typeface="Arial"/>
              </a:rPr>
              <a:t>n</a:t>
            </a:r>
            <a:r>
              <a:rPr sz="2050" spc="0" dirty="0">
                <a:solidFill>
                  <a:srgbClr val="000072"/>
                </a:solidFill>
                <a:latin typeface="Arial"/>
                <a:cs typeface="Arial"/>
              </a:rPr>
              <a:t>d</a:t>
            </a:r>
            <a:r>
              <a:rPr sz="2050" spc="120" dirty="0">
                <a:solidFill>
                  <a:srgbClr val="000072"/>
                </a:solidFill>
                <a:latin typeface="Arial"/>
                <a:cs typeface="Arial"/>
              </a:rPr>
              <a:t> </a:t>
            </a:r>
            <a:r>
              <a:rPr sz="2050" spc="0" dirty="0">
                <a:solidFill>
                  <a:srgbClr val="000072"/>
                </a:solidFill>
                <a:latin typeface="Arial"/>
                <a:cs typeface="Arial"/>
              </a:rPr>
              <a:t>other</a:t>
            </a:r>
            <a:r>
              <a:rPr sz="2050" spc="120" dirty="0">
                <a:solidFill>
                  <a:srgbClr val="000072"/>
                </a:solidFill>
                <a:latin typeface="Arial"/>
                <a:cs typeface="Arial"/>
              </a:rPr>
              <a:t> </a:t>
            </a:r>
            <a:r>
              <a:rPr sz="2050" spc="65" dirty="0">
                <a:solidFill>
                  <a:srgbClr val="000072"/>
                </a:solidFill>
                <a:latin typeface="Arial"/>
                <a:cs typeface="Arial"/>
              </a:rPr>
              <a:t>writing</a:t>
            </a:r>
            <a:r>
              <a:rPr sz="2050" spc="45" dirty="0">
                <a:solidFill>
                  <a:srgbClr val="000072"/>
                </a:solidFill>
                <a:latin typeface="Arial"/>
                <a:cs typeface="Arial"/>
              </a:rPr>
              <a:t> </a:t>
            </a:r>
            <a:r>
              <a:rPr sz="2050" spc="-30" dirty="0">
                <a:solidFill>
                  <a:srgbClr val="000072"/>
                </a:solidFill>
                <a:latin typeface="Arial"/>
                <a:cs typeface="Arial"/>
              </a:rPr>
              <a:t>errors.</a:t>
            </a:r>
            <a:endParaRPr sz="2050" dirty="0">
              <a:latin typeface="Arial"/>
              <a:cs typeface="Arial"/>
            </a:endParaRPr>
          </a:p>
          <a:p>
            <a:pPr>
              <a:lnSpc>
                <a:spcPts val="900"/>
              </a:lnSpc>
              <a:spcBef>
                <a:spcPts val="40"/>
              </a:spcBef>
            </a:pPr>
            <a:endParaRPr sz="900" dirty="0"/>
          </a:p>
          <a:p>
            <a:pPr marL="274955" marR="41275" indent="-262890">
              <a:lnSpc>
                <a:spcPct val="116199"/>
              </a:lnSpc>
              <a:buClr>
                <a:srgbClr val="000072"/>
              </a:buClr>
              <a:buFont typeface="Arial"/>
              <a:buChar char="•"/>
              <a:tabLst>
                <a:tab pos="274955" algn="l"/>
              </a:tabLst>
            </a:pPr>
            <a:r>
              <a:rPr sz="2050" spc="60" dirty="0">
                <a:solidFill>
                  <a:srgbClr val="000072"/>
                </a:solidFill>
                <a:latin typeface="Arial"/>
                <a:cs typeface="Arial"/>
              </a:rPr>
              <a:t>T</a:t>
            </a:r>
            <a:r>
              <a:rPr sz="2050" spc="-75" dirty="0">
                <a:solidFill>
                  <a:srgbClr val="000072"/>
                </a:solidFill>
                <a:latin typeface="Arial"/>
                <a:cs typeface="Arial"/>
              </a:rPr>
              <a:t>est</a:t>
            </a:r>
            <a:r>
              <a:rPr sz="2050" spc="120" dirty="0">
                <a:solidFill>
                  <a:srgbClr val="000072"/>
                </a:solidFill>
                <a:latin typeface="Arial"/>
                <a:cs typeface="Arial"/>
              </a:rPr>
              <a:t> </a:t>
            </a:r>
            <a:r>
              <a:rPr sz="2050" spc="0" dirty="0">
                <a:solidFill>
                  <a:srgbClr val="000072"/>
                </a:solidFill>
                <a:latin typeface="Arial"/>
                <a:cs typeface="Arial"/>
              </a:rPr>
              <a:t>your</a:t>
            </a:r>
            <a:r>
              <a:rPr sz="2050" spc="120" dirty="0">
                <a:solidFill>
                  <a:srgbClr val="000072"/>
                </a:solidFill>
                <a:latin typeface="Arial"/>
                <a:cs typeface="Arial"/>
              </a:rPr>
              <a:t> </a:t>
            </a:r>
            <a:r>
              <a:rPr sz="2050" spc="-60" dirty="0">
                <a:solidFill>
                  <a:srgbClr val="000072"/>
                </a:solidFill>
                <a:latin typeface="Arial"/>
                <a:cs typeface="Arial"/>
              </a:rPr>
              <a:t>w</a:t>
            </a:r>
            <a:r>
              <a:rPr sz="2050" spc="-114" dirty="0">
                <a:solidFill>
                  <a:srgbClr val="000072"/>
                </a:solidFill>
                <a:latin typeface="Arial"/>
                <a:cs typeface="Arial"/>
              </a:rPr>
              <a:t>ebpage</a:t>
            </a:r>
            <a:r>
              <a:rPr sz="2050" spc="120" dirty="0">
                <a:solidFill>
                  <a:srgbClr val="000072"/>
                </a:solidFill>
                <a:latin typeface="Arial"/>
                <a:cs typeface="Arial"/>
              </a:rPr>
              <a:t> </a:t>
            </a:r>
            <a:r>
              <a:rPr sz="2050" spc="90" dirty="0">
                <a:solidFill>
                  <a:srgbClr val="000072"/>
                </a:solidFill>
                <a:latin typeface="Arial"/>
                <a:cs typeface="Arial"/>
              </a:rPr>
              <a:t>with</a:t>
            </a:r>
            <a:r>
              <a:rPr sz="2050" spc="120" dirty="0">
                <a:solidFill>
                  <a:srgbClr val="000072"/>
                </a:solidFill>
                <a:latin typeface="Arial"/>
                <a:cs typeface="Arial"/>
              </a:rPr>
              <a:t> </a:t>
            </a:r>
            <a:r>
              <a:rPr sz="2050" spc="-20" dirty="0">
                <a:solidFill>
                  <a:srgbClr val="000072"/>
                </a:solidFill>
                <a:latin typeface="Arial"/>
                <a:cs typeface="Arial"/>
              </a:rPr>
              <a:t>differe</a:t>
            </a:r>
            <a:r>
              <a:rPr sz="2050" spc="-75" dirty="0">
                <a:solidFill>
                  <a:srgbClr val="000072"/>
                </a:solidFill>
                <a:latin typeface="Arial"/>
                <a:cs typeface="Arial"/>
              </a:rPr>
              <a:t>n</a:t>
            </a:r>
            <a:r>
              <a:rPr sz="2050" spc="225" dirty="0">
                <a:solidFill>
                  <a:srgbClr val="000072"/>
                </a:solidFill>
                <a:latin typeface="Arial"/>
                <a:cs typeface="Arial"/>
              </a:rPr>
              <a:t>t</a:t>
            </a:r>
            <a:r>
              <a:rPr sz="2050" spc="120" dirty="0">
                <a:solidFill>
                  <a:srgbClr val="000072"/>
                </a:solidFill>
                <a:latin typeface="Arial"/>
                <a:cs typeface="Arial"/>
              </a:rPr>
              <a:t> </a:t>
            </a:r>
            <a:r>
              <a:rPr sz="2050" spc="0" dirty="0">
                <a:solidFill>
                  <a:srgbClr val="000072"/>
                </a:solidFill>
                <a:latin typeface="Arial"/>
                <a:cs typeface="Arial"/>
              </a:rPr>
              <a:t>br</a:t>
            </a:r>
            <a:r>
              <a:rPr sz="2050" spc="-60" dirty="0">
                <a:solidFill>
                  <a:srgbClr val="000072"/>
                </a:solidFill>
                <a:latin typeface="Arial"/>
                <a:cs typeface="Arial"/>
              </a:rPr>
              <a:t>o</a:t>
            </a:r>
            <a:r>
              <a:rPr sz="2050" spc="-110" dirty="0">
                <a:solidFill>
                  <a:srgbClr val="000072"/>
                </a:solidFill>
                <a:latin typeface="Arial"/>
                <a:cs typeface="Arial"/>
              </a:rPr>
              <a:t>wsers</a:t>
            </a:r>
            <a:r>
              <a:rPr sz="2050" spc="120" dirty="0">
                <a:solidFill>
                  <a:srgbClr val="000072"/>
                </a:solidFill>
                <a:latin typeface="Arial"/>
                <a:cs typeface="Arial"/>
              </a:rPr>
              <a:t> </a:t>
            </a:r>
            <a:r>
              <a:rPr sz="2050" spc="0" dirty="0">
                <a:solidFill>
                  <a:srgbClr val="000072"/>
                </a:solidFill>
                <a:latin typeface="Arial"/>
                <a:cs typeface="Arial"/>
              </a:rPr>
              <a:t>und</a:t>
            </a:r>
            <a:r>
              <a:rPr sz="2050" spc="-229" dirty="0">
                <a:solidFill>
                  <a:srgbClr val="000072"/>
                </a:solidFill>
                <a:latin typeface="Arial"/>
                <a:cs typeface="Arial"/>
              </a:rPr>
              <a:t>e</a:t>
            </a:r>
            <a:r>
              <a:rPr sz="2050" spc="120" dirty="0">
                <a:solidFill>
                  <a:srgbClr val="000072"/>
                </a:solidFill>
                <a:latin typeface="Arial"/>
                <a:cs typeface="Arial"/>
              </a:rPr>
              <a:t>r</a:t>
            </a:r>
            <a:r>
              <a:rPr sz="2050" spc="114" dirty="0">
                <a:solidFill>
                  <a:srgbClr val="000072"/>
                </a:solidFill>
                <a:latin typeface="Arial"/>
                <a:cs typeface="Arial"/>
              </a:rPr>
              <a:t> </a:t>
            </a:r>
            <a:r>
              <a:rPr sz="2050" spc="-20" dirty="0">
                <a:solidFill>
                  <a:srgbClr val="000072"/>
                </a:solidFill>
                <a:latin typeface="Arial"/>
                <a:cs typeface="Arial"/>
              </a:rPr>
              <a:t>differe</a:t>
            </a:r>
            <a:r>
              <a:rPr sz="2050" spc="-75" dirty="0">
                <a:solidFill>
                  <a:srgbClr val="000072"/>
                </a:solidFill>
                <a:latin typeface="Arial"/>
                <a:cs typeface="Arial"/>
              </a:rPr>
              <a:t>n</a:t>
            </a:r>
            <a:r>
              <a:rPr sz="2050" spc="225" dirty="0">
                <a:solidFill>
                  <a:srgbClr val="000072"/>
                </a:solidFill>
                <a:latin typeface="Arial"/>
                <a:cs typeface="Arial"/>
              </a:rPr>
              <a:t>t </a:t>
            </a:r>
            <a:r>
              <a:rPr sz="2050" spc="-60" dirty="0">
                <a:solidFill>
                  <a:srgbClr val="000072"/>
                </a:solidFill>
                <a:latin typeface="Arial"/>
                <a:cs typeface="Arial"/>
              </a:rPr>
              <a:t>o</a:t>
            </a:r>
            <a:r>
              <a:rPr sz="2050" spc="-5" dirty="0">
                <a:solidFill>
                  <a:srgbClr val="000072"/>
                </a:solidFill>
                <a:latin typeface="Arial"/>
                <a:cs typeface="Arial"/>
              </a:rPr>
              <a:t>p</a:t>
            </a:r>
            <a:r>
              <a:rPr sz="2050" spc="0" dirty="0">
                <a:solidFill>
                  <a:srgbClr val="000072"/>
                </a:solidFill>
                <a:latin typeface="Arial"/>
                <a:cs typeface="Arial"/>
              </a:rPr>
              <a:t>erating</a:t>
            </a:r>
            <a:r>
              <a:rPr sz="2050" spc="125" dirty="0">
                <a:solidFill>
                  <a:srgbClr val="000072"/>
                </a:solidFill>
                <a:latin typeface="Arial"/>
                <a:cs typeface="Arial"/>
              </a:rPr>
              <a:t> </a:t>
            </a:r>
            <a:r>
              <a:rPr sz="2050" spc="-75" dirty="0">
                <a:solidFill>
                  <a:srgbClr val="000072"/>
                </a:solidFill>
                <a:latin typeface="Arial"/>
                <a:cs typeface="Arial"/>
              </a:rPr>
              <a:t>systems. </a:t>
            </a:r>
            <a:r>
              <a:rPr sz="2050" spc="-215" dirty="0">
                <a:solidFill>
                  <a:srgbClr val="000072"/>
                </a:solidFill>
                <a:latin typeface="Arial"/>
                <a:cs typeface="Arial"/>
              </a:rPr>
              <a:t> </a:t>
            </a:r>
            <a:r>
              <a:rPr sz="2050" spc="50" dirty="0">
                <a:solidFill>
                  <a:srgbClr val="000072"/>
                </a:solidFill>
                <a:latin typeface="Arial"/>
                <a:cs typeface="Arial"/>
              </a:rPr>
              <a:t>E</a:t>
            </a:r>
            <a:r>
              <a:rPr sz="2050" spc="-15" dirty="0">
                <a:solidFill>
                  <a:srgbClr val="000072"/>
                </a:solidFill>
                <a:latin typeface="Arial"/>
                <a:cs typeface="Arial"/>
              </a:rPr>
              <a:t>v</a:t>
            </a:r>
            <a:r>
              <a:rPr sz="2050" spc="-114" dirty="0">
                <a:solidFill>
                  <a:srgbClr val="000072"/>
                </a:solidFill>
                <a:latin typeface="Arial"/>
                <a:cs typeface="Arial"/>
              </a:rPr>
              <a:t>en</a:t>
            </a:r>
            <a:r>
              <a:rPr sz="2050" spc="120" dirty="0">
                <a:solidFill>
                  <a:srgbClr val="000072"/>
                </a:solidFill>
                <a:latin typeface="Arial"/>
                <a:cs typeface="Arial"/>
              </a:rPr>
              <a:t> </a:t>
            </a:r>
            <a:r>
              <a:rPr sz="2050" spc="-65" dirty="0">
                <a:solidFill>
                  <a:srgbClr val="000072"/>
                </a:solidFill>
                <a:latin typeface="Arial"/>
                <a:cs typeface="Arial"/>
              </a:rPr>
              <a:t>when</a:t>
            </a:r>
            <a:r>
              <a:rPr sz="2050" spc="120" dirty="0">
                <a:solidFill>
                  <a:srgbClr val="000072"/>
                </a:solidFill>
                <a:latin typeface="Arial"/>
                <a:cs typeface="Arial"/>
              </a:rPr>
              <a:t> </a:t>
            </a:r>
            <a:r>
              <a:rPr sz="2050" spc="-114" dirty="0">
                <a:solidFill>
                  <a:srgbClr val="000072"/>
                </a:solidFill>
                <a:latin typeface="Arial"/>
                <a:cs typeface="Arial"/>
              </a:rPr>
              <a:t>a</a:t>
            </a:r>
            <a:r>
              <a:rPr sz="2050" spc="120" dirty="0">
                <a:solidFill>
                  <a:srgbClr val="000072"/>
                </a:solidFill>
                <a:latin typeface="Arial"/>
                <a:cs typeface="Arial"/>
              </a:rPr>
              <a:t> </a:t>
            </a:r>
            <a:r>
              <a:rPr sz="2050" spc="-114" dirty="0">
                <a:solidFill>
                  <a:srgbClr val="000072"/>
                </a:solidFill>
                <a:latin typeface="Arial"/>
                <a:cs typeface="Arial"/>
              </a:rPr>
              <a:t>page</a:t>
            </a:r>
            <a:r>
              <a:rPr sz="2050" spc="120" dirty="0">
                <a:solidFill>
                  <a:srgbClr val="000072"/>
                </a:solidFill>
                <a:latin typeface="Arial"/>
                <a:cs typeface="Arial"/>
              </a:rPr>
              <a:t> </a:t>
            </a:r>
            <a:r>
              <a:rPr sz="2050" spc="0" dirty="0">
                <a:solidFill>
                  <a:srgbClr val="000072"/>
                </a:solidFill>
                <a:latin typeface="Arial"/>
                <a:cs typeface="Arial"/>
              </a:rPr>
              <a:t>l</a:t>
            </a:r>
            <a:r>
              <a:rPr sz="2050" spc="55" dirty="0">
                <a:solidFill>
                  <a:srgbClr val="000072"/>
                </a:solidFill>
                <a:latin typeface="Arial"/>
                <a:cs typeface="Arial"/>
              </a:rPr>
              <a:t>o</a:t>
            </a:r>
            <a:r>
              <a:rPr sz="2050" spc="-85" dirty="0">
                <a:solidFill>
                  <a:srgbClr val="000072"/>
                </a:solidFill>
                <a:latin typeface="Arial"/>
                <a:cs typeface="Arial"/>
              </a:rPr>
              <a:t>oks</a:t>
            </a:r>
            <a:r>
              <a:rPr sz="2050" spc="120" dirty="0">
                <a:solidFill>
                  <a:srgbClr val="000072"/>
                </a:solidFill>
                <a:latin typeface="Arial"/>
                <a:cs typeface="Arial"/>
              </a:rPr>
              <a:t> </a:t>
            </a:r>
            <a:r>
              <a:rPr sz="2050" spc="80" dirty="0">
                <a:solidFill>
                  <a:srgbClr val="000072"/>
                </a:solidFill>
                <a:latin typeface="Arial"/>
                <a:cs typeface="Arial"/>
              </a:rPr>
              <a:t>OK,</a:t>
            </a:r>
            <a:r>
              <a:rPr sz="2050" spc="125" dirty="0">
                <a:solidFill>
                  <a:srgbClr val="000072"/>
                </a:solidFill>
                <a:latin typeface="Arial"/>
                <a:cs typeface="Arial"/>
              </a:rPr>
              <a:t> </a:t>
            </a:r>
            <a:r>
              <a:rPr sz="2050" spc="170" dirty="0">
                <a:solidFill>
                  <a:srgbClr val="000072"/>
                </a:solidFill>
                <a:latin typeface="Arial"/>
                <a:cs typeface="Arial"/>
              </a:rPr>
              <a:t>it</a:t>
            </a:r>
            <a:r>
              <a:rPr sz="2050" spc="120" dirty="0">
                <a:solidFill>
                  <a:srgbClr val="000072"/>
                </a:solidFill>
                <a:latin typeface="Arial"/>
                <a:cs typeface="Arial"/>
              </a:rPr>
              <a:t> </a:t>
            </a:r>
            <a:r>
              <a:rPr sz="2050" spc="-70" dirty="0">
                <a:solidFill>
                  <a:srgbClr val="000072"/>
                </a:solidFill>
                <a:latin typeface="Arial"/>
                <a:cs typeface="Arial"/>
              </a:rPr>
              <a:t>m</a:t>
            </a:r>
            <a:r>
              <a:rPr sz="2050" spc="-110" dirty="0">
                <a:solidFill>
                  <a:srgbClr val="000072"/>
                </a:solidFill>
                <a:latin typeface="Arial"/>
                <a:cs typeface="Arial"/>
              </a:rPr>
              <a:t>a</a:t>
            </a:r>
            <a:r>
              <a:rPr sz="2050" spc="60" dirty="0">
                <a:solidFill>
                  <a:srgbClr val="000072"/>
                </a:solidFill>
                <a:latin typeface="Arial"/>
                <a:cs typeface="Arial"/>
              </a:rPr>
              <a:t>y</a:t>
            </a:r>
            <a:r>
              <a:rPr sz="2050" spc="114" dirty="0">
                <a:solidFill>
                  <a:srgbClr val="000072"/>
                </a:solidFill>
                <a:latin typeface="Arial"/>
                <a:cs typeface="Arial"/>
              </a:rPr>
              <a:t> </a:t>
            </a:r>
            <a:r>
              <a:rPr sz="2050" spc="70" dirty="0">
                <a:solidFill>
                  <a:srgbClr val="000072"/>
                </a:solidFill>
                <a:latin typeface="Arial"/>
                <a:cs typeface="Arial"/>
              </a:rPr>
              <a:t>still</a:t>
            </a:r>
            <a:r>
              <a:rPr sz="2050" spc="65" dirty="0">
                <a:solidFill>
                  <a:srgbClr val="000072"/>
                </a:solidFill>
                <a:latin typeface="Arial"/>
                <a:cs typeface="Arial"/>
              </a:rPr>
              <a:t> </a:t>
            </a:r>
            <a:r>
              <a:rPr sz="2050" spc="-80" dirty="0">
                <a:solidFill>
                  <a:srgbClr val="000072"/>
                </a:solidFill>
                <a:latin typeface="Arial"/>
                <a:cs typeface="Arial"/>
              </a:rPr>
              <a:t>co</a:t>
            </a:r>
            <a:r>
              <a:rPr sz="2050" spc="-140" dirty="0">
                <a:solidFill>
                  <a:srgbClr val="000072"/>
                </a:solidFill>
                <a:latin typeface="Arial"/>
                <a:cs typeface="Arial"/>
              </a:rPr>
              <a:t>n</a:t>
            </a:r>
            <a:r>
              <a:rPr sz="2050" spc="55" dirty="0">
                <a:solidFill>
                  <a:srgbClr val="000072"/>
                </a:solidFill>
                <a:latin typeface="Arial"/>
                <a:cs typeface="Arial"/>
              </a:rPr>
              <a:t>tain</a:t>
            </a:r>
            <a:r>
              <a:rPr sz="2050" spc="120" dirty="0">
                <a:solidFill>
                  <a:srgbClr val="000072"/>
                </a:solidFill>
                <a:latin typeface="Arial"/>
                <a:cs typeface="Arial"/>
              </a:rPr>
              <a:t> </a:t>
            </a:r>
            <a:r>
              <a:rPr sz="2050" spc="-114" dirty="0">
                <a:solidFill>
                  <a:srgbClr val="000072"/>
                </a:solidFill>
                <a:latin typeface="Arial"/>
                <a:cs typeface="Arial"/>
              </a:rPr>
              <a:t>c</a:t>
            </a:r>
            <a:r>
              <a:rPr sz="2050" spc="-60" dirty="0">
                <a:solidFill>
                  <a:srgbClr val="000072"/>
                </a:solidFill>
                <a:latin typeface="Arial"/>
                <a:cs typeface="Arial"/>
              </a:rPr>
              <a:t>o</a:t>
            </a:r>
            <a:r>
              <a:rPr sz="2050" spc="0" dirty="0">
                <a:solidFill>
                  <a:srgbClr val="000072"/>
                </a:solidFill>
                <a:latin typeface="Arial"/>
                <a:cs typeface="Arial"/>
              </a:rPr>
              <a:t>ding</a:t>
            </a:r>
            <a:r>
              <a:rPr sz="2050" spc="120" dirty="0">
                <a:solidFill>
                  <a:srgbClr val="000072"/>
                </a:solidFill>
                <a:latin typeface="Arial"/>
                <a:cs typeface="Arial"/>
              </a:rPr>
              <a:t> </a:t>
            </a:r>
            <a:r>
              <a:rPr sz="2050" spc="-30" dirty="0">
                <a:solidFill>
                  <a:srgbClr val="000072"/>
                </a:solidFill>
                <a:latin typeface="Arial"/>
                <a:cs typeface="Arial"/>
              </a:rPr>
              <a:t>errors. </a:t>
            </a:r>
            <a:r>
              <a:rPr sz="2050" spc="-215" dirty="0">
                <a:solidFill>
                  <a:srgbClr val="000072"/>
                </a:solidFill>
                <a:latin typeface="Arial"/>
                <a:cs typeface="Arial"/>
              </a:rPr>
              <a:t> </a:t>
            </a:r>
            <a:r>
              <a:rPr sz="2050" spc="90" dirty="0">
                <a:solidFill>
                  <a:srgbClr val="000072"/>
                </a:solidFill>
                <a:latin typeface="Arial"/>
                <a:cs typeface="Arial"/>
              </a:rPr>
              <a:t>That</a:t>
            </a:r>
            <a:r>
              <a:rPr sz="2050" spc="120" dirty="0">
                <a:solidFill>
                  <a:srgbClr val="000072"/>
                </a:solidFill>
                <a:latin typeface="Arial"/>
                <a:cs typeface="Arial"/>
              </a:rPr>
              <a:t> </a:t>
            </a:r>
            <a:r>
              <a:rPr sz="2050" spc="-55" dirty="0">
                <a:solidFill>
                  <a:srgbClr val="000072"/>
                </a:solidFill>
                <a:latin typeface="Arial"/>
                <a:cs typeface="Arial"/>
              </a:rPr>
              <a:t>is</a:t>
            </a:r>
            <a:r>
              <a:rPr sz="2050" spc="120" dirty="0">
                <a:solidFill>
                  <a:srgbClr val="000072"/>
                </a:solidFill>
                <a:latin typeface="Arial"/>
                <a:cs typeface="Arial"/>
              </a:rPr>
              <a:t> </a:t>
            </a:r>
            <a:r>
              <a:rPr sz="2050" spc="55" dirty="0">
                <a:solidFill>
                  <a:srgbClr val="000072"/>
                </a:solidFill>
                <a:latin typeface="Arial"/>
                <a:cs typeface="Arial"/>
              </a:rPr>
              <a:t>b</a:t>
            </a:r>
            <a:r>
              <a:rPr sz="2050" spc="-155" dirty="0">
                <a:solidFill>
                  <a:srgbClr val="000072"/>
                </a:solidFill>
                <a:latin typeface="Arial"/>
                <a:cs typeface="Arial"/>
              </a:rPr>
              <a:t>ecause</a:t>
            </a:r>
            <a:r>
              <a:rPr sz="2050" spc="120" dirty="0">
                <a:solidFill>
                  <a:srgbClr val="000072"/>
                </a:solidFill>
                <a:latin typeface="Arial"/>
                <a:cs typeface="Arial"/>
              </a:rPr>
              <a:t> </a:t>
            </a:r>
            <a:r>
              <a:rPr sz="2050" spc="0" dirty="0">
                <a:solidFill>
                  <a:srgbClr val="000072"/>
                </a:solidFill>
                <a:latin typeface="Arial"/>
                <a:cs typeface="Arial"/>
              </a:rPr>
              <a:t>W</a:t>
            </a:r>
            <a:r>
              <a:rPr sz="2050" spc="-114" dirty="0">
                <a:solidFill>
                  <a:srgbClr val="000072"/>
                </a:solidFill>
                <a:latin typeface="Arial"/>
                <a:cs typeface="Arial"/>
              </a:rPr>
              <a:t>eb</a:t>
            </a:r>
            <a:r>
              <a:rPr sz="2050" spc="120" dirty="0">
                <a:solidFill>
                  <a:srgbClr val="000072"/>
                </a:solidFill>
                <a:latin typeface="Arial"/>
                <a:cs typeface="Arial"/>
              </a:rPr>
              <a:t> </a:t>
            </a:r>
            <a:r>
              <a:rPr sz="2050" spc="0" dirty="0">
                <a:solidFill>
                  <a:srgbClr val="000072"/>
                </a:solidFill>
                <a:latin typeface="Arial"/>
                <a:cs typeface="Arial"/>
              </a:rPr>
              <a:t>br</a:t>
            </a:r>
            <a:r>
              <a:rPr sz="2050" spc="-60" dirty="0">
                <a:solidFill>
                  <a:srgbClr val="000072"/>
                </a:solidFill>
                <a:latin typeface="Arial"/>
                <a:cs typeface="Arial"/>
              </a:rPr>
              <a:t>o</a:t>
            </a:r>
            <a:r>
              <a:rPr sz="2050" spc="-110" dirty="0">
                <a:solidFill>
                  <a:srgbClr val="000072"/>
                </a:solidFill>
                <a:latin typeface="Arial"/>
                <a:cs typeface="Arial"/>
              </a:rPr>
              <a:t>wsers</a:t>
            </a:r>
            <a:r>
              <a:rPr sz="2050" spc="120" dirty="0">
                <a:solidFill>
                  <a:srgbClr val="000072"/>
                </a:solidFill>
                <a:latin typeface="Arial"/>
                <a:cs typeface="Arial"/>
              </a:rPr>
              <a:t> </a:t>
            </a:r>
            <a:r>
              <a:rPr sz="2050" spc="0" dirty="0">
                <a:solidFill>
                  <a:srgbClr val="000072"/>
                </a:solidFill>
                <a:latin typeface="Arial"/>
                <a:cs typeface="Arial"/>
              </a:rPr>
              <a:t>w</a:t>
            </a:r>
            <a:r>
              <a:rPr sz="2050" spc="105" dirty="0">
                <a:solidFill>
                  <a:srgbClr val="000072"/>
                </a:solidFill>
                <a:latin typeface="Arial"/>
                <a:cs typeface="Arial"/>
              </a:rPr>
              <a:t>i</a:t>
            </a:r>
            <a:r>
              <a:rPr sz="2050" spc="110" dirty="0">
                <a:solidFill>
                  <a:srgbClr val="000072"/>
                </a:solidFill>
                <a:latin typeface="Arial"/>
                <a:cs typeface="Arial"/>
              </a:rPr>
              <a:t>ll</a:t>
            </a:r>
            <a:r>
              <a:rPr sz="2050" spc="140" dirty="0">
                <a:solidFill>
                  <a:srgbClr val="000072"/>
                </a:solidFill>
                <a:latin typeface="Arial"/>
                <a:cs typeface="Arial"/>
              </a:rPr>
              <a:t> </a:t>
            </a:r>
            <a:r>
              <a:rPr sz="2050" spc="-40" dirty="0">
                <a:solidFill>
                  <a:srgbClr val="000072"/>
                </a:solidFill>
                <a:latin typeface="Arial"/>
                <a:cs typeface="Arial"/>
              </a:rPr>
              <a:t>ignore</a:t>
            </a:r>
            <a:r>
              <a:rPr sz="2050" spc="120" dirty="0">
                <a:solidFill>
                  <a:srgbClr val="000072"/>
                </a:solidFill>
                <a:latin typeface="Arial"/>
                <a:cs typeface="Arial"/>
              </a:rPr>
              <a:t> </a:t>
            </a:r>
            <a:r>
              <a:rPr sz="2050" spc="-90" dirty="0">
                <a:solidFill>
                  <a:srgbClr val="000072"/>
                </a:solidFill>
                <a:latin typeface="Arial"/>
                <a:cs typeface="Arial"/>
              </a:rPr>
              <a:t>eleme</a:t>
            </a:r>
            <a:r>
              <a:rPr sz="2050" spc="-145" dirty="0">
                <a:solidFill>
                  <a:srgbClr val="000072"/>
                </a:solidFill>
                <a:latin typeface="Arial"/>
                <a:cs typeface="Arial"/>
              </a:rPr>
              <a:t>n</a:t>
            </a:r>
            <a:r>
              <a:rPr sz="2050" spc="5" dirty="0">
                <a:solidFill>
                  <a:srgbClr val="000072"/>
                </a:solidFill>
                <a:latin typeface="Arial"/>
                <a:cs typeface="Arial"/>
              </a:rPr>
              <a:t>ts</a:t>
            </a:r>
            <a:r>
              <a:rPr sz="2050" spc="120" dirty="0">
                <a:solidFill>
                  <a:srgbClr val="000072"/>
                </a:solidFill>
                <a:latin typeface="Arial"/>
                <a:cs typeface="Arial"/>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30" dirty="0">
                <a:solidFill>
                  <a:srgbClr val="000072"/>
                </a:solidFill>
                <a:latin typeface="Arial"/>
                <a:cs typeface="Arial"/>
              </a:rPr>
              <a:t>attributes</a:t>
            </a:r>
            <a:r>
              <a:rPr sz="2050" spc="130" dirty="0">
                <a:solidFill>
                  <a:srgbClr val="000072"/>
                </a:solidFill>
                <a:latin typeface="Arial"/>
                <a:cs typeface="Arial"/>
              </a:rPr>
              <a:t> </a:t>
            </a:r>
            <a:r>
              <a:rPr sz="2050" spc="-5" dirty="0">
                <a:solidFill>
                  <a:srgbClr val="000072"/>
                </a:solidFill>
                <a:latin typeface="Arial"/>
                <a:cs typeface="Arial"/>
              </a:rPr>
              <a:t>n</a:t>
            </a:r>
            <a:r>
              <a:rPr sz="2050" spc="55" dirty="0">
                <a:solidFill>
                  <a:srgbClr val="000072"/>
                </a:solidFill>
                <a:latin typeface="Arial"/>
                <a:cs typeface="Arial"/>
              </a:rPr>
              <a:t>ot</a:t>
            </a:r>
            <a:r>
              <a:rPr sz="2050" spc="120" dirty="0">
                <a:solidFill>
                  <a:srgbClr val="000072"/>
                </a:solidFill>
                <a:latin typeface="Arial"/>
                <a:cs typeface="Arial"/>
              </a:rPr>
              <a:t> </a:t>
            </a:r>
            <a:r>
              <a:rPr sz="2050" spc="-60" dirty="0">
                <a:solidFill>
                  <a:srgbClr val="000072"/>
                </a:solidFill>
                <a:latin typeface="Arial"/>
                <a:cs typeface="Arial"/>
              </a:rPr>
              <a:t>recognized,</a:t>
            </a:r>
            <a:r>
              <a:rPr sz="2050" spc="125" dirty="0">
                <a:solidFill>
                  <a:srgbClr val="000072"/>
                </a:solidFill>
                <a:latin typeface="Arial"/>
                <a:cs typeface="Arial"/>
              </a:rPr>
              <a:t> </a:t>
            </a:r>
            <a:r>
              <a:rPr sz="2050" spc="-165" dirty="0">
                <a:solidFill>
                  <a:srgbClr val="000072"/>
                </a:solidFill>
                <a:latin typeface="Arial"/>
                <a:cs typeface="Arial"/>
              </a:rPr>
              <a:t>as</a:t>
            </a:r>
            <a:r>
              <a:rPr sz="2050" spc="120" dirty="0">
                <a:solidFill>
                  <a:srgbClr val="000072"/>
                </a:solidFill>
                <a:latin typeface="Arial"/>
                <a:cs typeface="Arial"/>
              </a:rPr>
              <a:t> </a:t>
            </a:r>
            <a:r>
              <a:rPr sz="2050" spc="-60" dirty="0">
                <a:solidFill>
                  <a:srgbClr val="000072"/>
                </a:solidFill>
                <a:latin typeface="Arial"/>
                <a:cs typeface="Arial"/>
              </a:rPr>
              <a:t>w</a:t>
            </a:r>
            <a:r>
              <a:rPr sz="2050" spc="0" dirty="0">
                <a:solidFill>
                  <a:srgbClr val="000072"/>
                </a:solidFill>
                <a:latin typeface="Arial"/>
                <a:cs typeface="Arial"/>
              </a:rPr>
              <a:t>ell</a:t>
            </a:r>
            <a:r>
              <a:rPr sz="2050" spc="120" dirty="0">
                <a:solidFill>
                  <a:srgbClr val="000072"/>
                </a:solidFill>
                <a:latin typeface="Arial"/>
                <a:cs typeface="Arial"/>
              </a:rPr>
              <a:t> </a:t>
            </a:r>
            <a:r>
              <a:rPr sz="2050" spc="-165" dirty="0">
                <a:solidFill>
                  <a:srgbClr val="000072"/>
                </a:solidFill>
                <a:latin typeface="Arial"/>
                <a:cs typeface="Arial"/>
              </a:rPr>
              <a:t>as</a:t>
            </a:r>
            <a:r>
              <a:rPr sz="2050" spc="120" dirty="0">
                <a:solidFill>
                  <a:srgbClr val="000072"/>
                </a:solidFill>
                <a:latin typeface="Arial"/>
                <a:cs typeface="Arial"/>
              </a:rPr>
              <a:t> </a:t>
            </a:r>
            <a:r>
              <a:rPr sz="2050" spc="35" dirty="0">
                <a:solidFill>
                  <a:srgbClr val="000072"/>
                </a:solidFill>
                <a:latin typeface="Arial"/>
                <a:cs typeface="Arial"/>
              </a:rPr>
              <a:t>oth</a:t>
            </a:r>
            <a:r>
              <a:rPr sz="2050" spc="-229" dirty="0">
                <a:solidFill>
                  <a:srgbClr val="000072"/>
                </a:solidFill>
                <a:latin typeface="Arial"/>
                <a:cs typeface="Arial"/>
              </a:rPr>
              <a:t>e</a:t>
            </a:r>
            <a:r>
              <a:rPr sz="2050" spc="120" dirty="0">
                <a:solidFill>
                  <a:srgbClr val="000072"/>
                </a:solidFill>
                <a:latin typeface="Arial"/>
                <a:cs typeface="Arial"/>
              </a:rPr>
              <a:t>r</a:t>
            </a:r>
            <a:r>
              <a:rPr sz="2050" spc="100" dirty="0">
                <a:solidFill>
                  <a:srgbClr val="000072"/>
                </a:solidFill>
                <a:latin typeface="Arial"/>
                <a:cs typeface="Arial"/>
              </a:rPr>
              <a:t> </a:t>
            </a:r>
            <a:r>
              <a:rPr sz="2050" spc="-45" dirty="0">
                <a:solidFill>
                  <a:srgbClr val="000072"/>
                </a:solidFill>
                <a:latin typeface="Arial"/>
                <a:cs typeface="Arial"/>
              </a:rPr>
              <a:t>problems</a:t>
            </a:r>
            <a:r>
              <a:rPr sz="2050" spc="125" dirty="0">
                <a:solidFill>
                  <a:srgbClr val="000072"/>
                </a:solidFill>
                <a:latin typeface="Arial"/>
                <a:cs typeface="Arial"/>
              </a:rPr>
              <a:t> </a:t>
            </a:r>
            <a:r>
              <a:rPr sz="2050" spc="55" dirty="0">
                <a:solidFill>
                  <a:srgbClr val="000072"/>
                </a:solidFill>
                <a:latin typeface="Arial"/>
                <a:cs typeface="Arial"/>
              </a:rPr>
              <a:t>in</a:t>
            </a:r>
            <a:r>
              <a:rPr sz="2050" spc="120" dirty="0">
                <a:solidFill>
                  <a:srgbClr val="000072"/>
                </a:solidFill>
                <a:latin typeface="Arial"/>
                <a:cs typeface="Arial"/>
              </a:rPr>
              <a:t> </a:t>
            </a:r>
            <a:r>
              <a:rPr sz="2050" spc="0" dirty="0">
                <a:solidFill>
                  <a:srgbClr val="000072"/>
                </a:solidFill>
                <a:latin typeface="Arial"/>
                <a:cs typeface="Arial"/>
              </a:rPr>
              <a:t>your</a:t>
            </a:r>
            <a:r>
              <a:rPr sz="2050" spc="120" dirty="0">
                <a:solidFill>
                  <a:srgbClr val="000072"/>
                </a:solidFill>
                <a:latin typeface="Arial"/>
                <a:cs typeface="Arial"/>
              </a:rPr>
              <a:t> </a:t>
            </a:r>
            <a:r>
              <a:rPr sz="2050" spc="150" dirty="0">
                <a:solidFill>
                  <a:srgbClr val="000072"/>
                </a:solidFill>
                <a:latin typeface="Arial"/>
                <a:cs typeface="Arial"/>
              </a:rPr>
              <a:t>HTML</a:t>
            </a:r>
            <a:r>
              <a:rPr sz="2050" spc="120" dirty="0">
                <a:solidFill>
                  <a:srgbClr val="000072"/>
                </a:solidFill>
                <a:latin typeface="Arial"/>
                <a:cs typeface="Arial"/>
              </a:rPr>
              <a:t> </a:t>
            </a:r>
            <a:r>
              <a:rPr sz="2050" spc="-105" dirty="0">
                <a:solidFill>
                  <a:srgbClr val="000072"/>
                </a:solidFill>
                <a:latin typeface="Arial"/>
                <a:cs typeface="Arial"/>
              </a:rPr>
              <a:t>c</a:t>
            </a:r>
            <a:r>
              <a:rPr sz="2050" spc="-60" dirty="0">
                <a:solidFill>
                  <a:srgbClr val="000072"/>
                </a:solidFill>
                <a:latin typeface="Arial"/>
                <a:cs typeface="Arial"/>
              </a:rPr>
              <a:t>o</a:t>
            </a:r>
            <a:r>
              <a:rPr sz="2050" spc="-80" dirty="0">
                <a:solidFill>
                  <a:srgbClr val="000072"/>
                </a:solidFill>
                <a:latin typeface="Arial"/>
                <a:cs typeface="Arial"/>
              </a:rPr>
              <a:t>de.</a:t>
            </a:r>
            <a:endParaRPr sz="2050" dirty="0">
              <a:latin typeface="Arial"/>
              <a:cs typeface="Arial"/>
            </a:endParaRPr>
          </a:p>
          <a:p>
            <a:pPr>
              <a:lnSpc>
                <a:spcPts val="900"/>
              </a:lnSpc>
              <a:spcBef>
                <a:spcPts val="40"/>
              </a:spcBef>
              <a:buClr>
                <a:srgbClr val="000072"/>
              </a:buClr>
              <a:buFont typeface="Arial"/>
              <a:buChar char="•"/>
            </a:pPr>
            <a:endParaRPr sz="900" dirty="0"/>
          </a:p>
          <a:p>
            <a:pPr marL="274955" marR="12700" indent="-262890">
              <a:lnSpc>
                <a:spcPct val="116199"/>
              </a:lnSpc>
              <a:buClr>
                <a:srgbClr val="000072"/>
              </a:buClr>
              <a:buFont typeface="Arial"/>
              <a:buChar char="•"/>
              <a:tabLst>
                <a:tab pos="274955" algn="l"/>
              </a:tabLst>
            </a:pPr>
            <a:r>
              <a:rPr lang="en-US" sz="2050" spc="175" dirty="0">
                <a:solidFill>
                  <a:srgbClr val="000072"/>
                </a:solidFill>
                <a:latin typeface="Arial"/>
                <a:cs typeface="Arial"/>
              </a:rPr>
              <a:t>Use Developer Tools for debugging the page.</a:t>
            </a:r>
            <a:endParaRPr sz="2050" dirty="0">
              <a:latin typeface="Arial"/>
              <a:cs typeface="Aria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E0282-013A-4558-A451-9955EF93576F}"/>
              </a:ext>
            </a:extLst>
          </p:cNvPr>
          <p:cNvSpPr>
            <a:spLocks noGrp="1"/>
          </p:cNvSpPr>
          <p:nvPr>
            <p:ph type="title"/>
          </p:nvPr>
        </p:nvSpPr>
        <p:spPr/>
        <p:txBody>
          <a:bodyPr/>
          <a:lstStyle/>
          <a:p>
            <a:pPr algn="ctr"/>
            <a:r>
              <a:rPr lang="en-US" b="1" dirty="0"/>
              <a:t>Questions?</a:t>
            </a:r>
          </a:p>
        </p:txBody>
      </p:sp>
      <p:sp>
        <p:nvSpPr>
          <p:cNvPr id="3" name="Content Placeholder 2">
            <a:extLst>
              <a:ext uri="{FF2B5EF4-FFF2-40B4-BE49-F238E27FC236}">
                <a16:creationId xmlns:a16="http://schemas.microsoft.com/office/drawing/2014/main" id="{82FB8DB4-9DE4-47A4-8057-213D692E0508}"/>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2D8627CD-4C09-4EE7-9B01-FE074B1B1C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763150"/>
            <a:ext cx="4724400" cy="354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9013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3000" y="927706"/>
            <a:ext cx="8001000" cy="5015894"/>
          </a:xfrm>
          <a:prstGeom prst="rect">
            <a:avLst/>
          </a:prstGeom>
        </p:spPr>
        <p:txBody>
          <a:bodyPr vert="horz" wrap="square" lIns="0" tIns="0" rIns="0" bIns="0" rtlCol="0">
            <a:noAutofit/>
          </a:bodyPr>
          <a:lstStyle/>
          <a:p>
            <a:pPr marL="360045">
              <a:lnSpc>
                <a:spcPct val="100000"/>
              </a:lnSpc>
              <a:tabLst>
                <a:tab pos="641985" algn="l"/>
              </a:tabLst>
            </a:pPr>
            <a:endParaRPr sz="1100" dirty="0"/>
          </a:p>
          <a:p>
            <a:pPr marL="274955" marR="12700" indent="-262890">
              <a:lnSpc>
                <a:spcPct val="118900"/>
              </a:lnSpc>
              <a:buClr>
                <a:srgbClr val="000072"/>
              </a:buClr>
              <a:buFont typeface="Arial"/>
              <a:buChar char="•"/>
              <a:tabLst>
                <a:tab pos="274955" algn="l"/>
              </a:tabLst>
            </a:pPr>
            <a:r>
              <a:rPr sz="2050" spc="105" dirty="0">
                <a:solidFill>
                  <a:srgbClr val="000072"/>
                </a:solidFill>
                <a:latin typeface="Arial"/>
                <a:cs typeface="Arial"/>
              </a:rPr>
              <a:t>HTML5</a:t>
            </a:r>
            <a:r>
              <a:rPr sz="2050" spc="114" dirty="0">
                <a:solidFill>
                  <a:srgbClr val="000072"/>
                </a:solidFill>
                <a:latin typeface="Arial"/>
                <a:cs typeface="Arial"/>
              </a:rPr>
              <a:t> </a:t>
            </a:r>
            <a:r>
              <a:rPr sz="2050" spc="-65" dirty="0">
                <a:solidFill>
                  <a:srgbClr val="000072"/>
                </a:solidFill>
                <a:latin typeface="Arial"/>
                <a:cs typeface="Arial"/>
              </a:rPr>
              <a:t>co</a:t>
            </a:r>
            <a:r>
              <a:rPr sz="2050" spc="-165" dirty="0">
                <a:solidFill>
                  <a:srgbClr val="000072"/>
                </a:solidFill>
                <a:latin typeface="Arial"/>
                <a:cs typeface="Arial"/>
              </a:rPr>
              <a:t>m</a:t>
            </a:r>
            <a:r>
              <a:rPr sz="2050" spc="-70" dirty="0">
                <a:solidFill>
                  <a:srgbClr val="000072"/>
                </a:solidFill>
                <a:latin typeface="Arial"/>
                <a:cs typeface="Arial"/>
              </a:rPr>
              <a:t>bines</a:t>
            </a:r>
            <a:r>
              <a:rPr sz="2050" spc="114" dirty="0">
                <a:solidFill>
                  <a:srgbClr val="000072"/>
                </a:solidFill>
                <a:latin typeface="Arial"/>
                <a:cs typeface="Arial"/>
              </a:rPr>
              <a:t> </a:t>
            </a:r>
            <a:r>
              <a:rPr sz="2050" spc="0" dirty="0">
                <a:solidFill>
                  <a:srgbClr val="000072"/>
                </a:solidFill>
                <a:latin typeface="Arial"/>
                <a:cs typeface="Arial"/>
              </a:rPr>
              <a:t>the</a:t>
            </a:r>
            <a:r>
              <a:rPr sz="2050" spc="114" dirty="0">
                <a:solidFill>
                  <a:srgbClr val="000072"/>
                </a:solidFill>
                <a:latin typeface="Arial"/>
                <a:cs typeface="Arial"/>
              </a:rPr>
              <a:t> </a:t>
            </a:r>
            <a:r>
              <a:rPr sz="2050" spc="135" dirty="0">
                <a:solidFill>
                  <a:srgbClr val="000072"/>
                </a:solidFill>
                <a:latin typeface="Arial"/>
                <a:cs typeface="Arial"/>
              </a:rPr>
              <a:t>XHTML,</a:t>
            </a:r>
            <a:r>
              <a:rPr sz="2050" spc="114" dirty="0">
                <a:solidFill>
                  <a:srgbClr val="000072"/>
                </a:solidFill>
                <a:latin typeface="Arial"/>
                <a:cs typeface="Arial"/>
              </a:rPr>
              <a:t> </a:t>
            </a:r>
            <a:r>
              <a:rPr sz="2050" spc="150" dirty="0">
                <a:solidFill>
                  <a:srgbClr val="000072"/>
                </a:solidFill>
                <a:latin typeface="Arial"/>
                <a:cs typeface="Arial"/>
              </a:rPr>
              <a:t>HTML</a:t>
            </a:r>
            <a:r>
              <a:rPr sz="2050" spc="114" dirty="0">
                <a:solidFill>
                  <a:srgbClr val="000072"/>
                </a:solidFill>
                <a:latin typeface="Arial"/>
                <a:cs typeface="Arial"/>
              </a:rPr>
              <a:t> </a:t>
            </a:r>
            <a:r>
              <a:rPr sz="2050" spc="-60" dirty="0">
                <a:solidFill>
                  <a:srgbClr val="000072"/>
                </a:solidFill>
                <a:latin typeface="Arial"/>
                <a:cs typeface="Arial"/>
              </a:rPr>
              <a:t>4,</a:t>
            </a:r>
            <a:r>
              <a:rPr sz="2050" spc="114" dirty="0">
                <a:solidFill>
                  <a:srgbClr val="000072"/>
                </a:solidFill>
                <a:latin typeface="Arial"/>
                <a:cs typeface="Arial"/>
              </a:rPr>
              <a:t> </a:t>
            </a:r>
            <a:r>
              <a:rPr sz="2050" spc="-35" dirty="0">
                <a:solidFill>
                  <a:srgbClr val="000072"/>
                </a:solidFill>
                <a:latin typeface="Arial"/>
                <a:cs typeface="Arial"/>
              </a:rPr>
              <a:t>and</a:t>
            </a:r>
            <a:r>
              <a:rPr sz="2050" spc="110" dirty="0">
                <a:solidFill>
                  <a:srgbClr val="000072"/>
                </a:solidFill>
                <a:latin typeface="Arial"/>
                <a:cs typeface="Arial"/>
              </a:rPr>
              <a:t> </a:t>
            </a:r>
            <a:r>
              <a:rPr sz="2050" spc="-150" dirty="0">
                <a:solidFill>
                  <a:srgbClr val="000072"/>
                </a:solidFill>
                <a:latin typeface="Arial"/>
                <a:cs typeface="Arial"/>
              </a:rPr>
              <a:t>CSS3</a:t>
            </a:r>
            <a:r>
              <a:rPr sz="2050" spc="114" dirty="0">
                <a:solidFill>
                  <a:srgbClr val="000072"/>
                </a:solidFill>
                <a:latin typeface="Arial"/>
                <a:cs typeface="Arial"/>
              </a:rPr>
              <a:t> </a:t>
            </a:r>
            <a:r>
              <a:rPr sz="2050" spc="-30" dirty="0">
                <a:solidFill>
                  <a:srgbClr val="000072"/>
                </a:solidFill>
                <a:latin typeface="Arial"/>
                <a:cs typeface="Arial"/>
              </a:rPr>
              <a:t>standards,</a:t>
            </a:r>
            <a:r>
              <a:rPr sz="2050" spc="-20" dirty="0">
                <a:solidFill>
                  <a:srgbClr val="000072"/>
                </a:solidFill>
                <a:latin typeface="Arial"/>
                <a:cs typeface="Arial"/>
              </a:rPr>
              <a:t> </a:t>
            </a:r>
            <a:r>
              <a:rPr sz="2050" spc="30" dirty="0">
                <a:solidFill>
                  <a:srgbClr val="000072"/>
                </a:solidFill>
                <a:latin typeface="Arial"/>
                <a:cs typeface="Arial"/>
              </a:rPr>
              <a:t>i</a:t>
            </a:r>
            <a:r>
              <a:rPr sz="2050" spc="20" dirty="0">
                <a:solidFill>
                  <a:srgbClr val="000072"/>
                </a:solidFill>
                <a:latin typeface="Arial"/>
                <a:cs typeface="Arial"/>
              </a:rPr>
              <a:t>n</a:t>
            </a:r>
            <a:r>
              <a:rPr sz="2050" spc="60" dirty="0">
                <a:solidFill>
                  <a:srgbClr val="000072"/>
                </a:solidFill>
                <a:latin typeface="Arial"/>
                <a:cs typeface="Arial"/>
              </a:rPr>
              <a:t>tr</a:t>
            </a:r>
            <a:r>
              <a:rPr sz="2050" spc="170" dirty="0">
                <a:solidFill>
                  <a:srgbClr val="000072"/>
                </a:solidFill>
                <a:latin typeface="Arial"/>
                <a:cs typeface="Arial"/>
              </a:rPr>
              <a:t>o</a:t>
            </a:r>
            <a:r>
              <a:rPr sz="2050" spc="-110" dirty="0">
                <a:solidFill>
                  <a:srgbClr val="000072"/>
                </a:solidFill>
                <a:latin typeface="Arial"/>
                <a:cs typeface="Arial"/>
              </a:rPr>
              <a:t>duces</a:t>
            </a:r>
            <a:r>
              <a:rPr sz="2050" spc="120" dirty="0">
                <a:solidFill>
                  <a:srgbClr val="000072"/>
                </a:solidFill>
                <a:latin typeface="Arial"/>
                <a:cs typeface="Arial"/>
              </a:rPr>
              <a:t> </a:t>
            </a:r>
            <a:r>
              <a:rPr sz="2050" spc="-75" dirty="0">
                <a:solidFill>
                  <a:srgbClr val="000072"/>
                </a:solidFill>
                <a:latin typeface="Arial"/>
                <a:cs typeface="Arial"/>
              </a:rPr>
              <a:t>new</a:t>
            </a:r>
            <a:r>
              <a:rPr sz="2050" spc="120" dirty="0">
                <a:solidFill>
                  <a:srgbClr val="000072"/>
                </a:solidFill>
                <a:latin typeface="Arial"/>
                <a:cs typeface="Arial"/>
              </a:rPr>
              <a:t> </a:t>
            </a:r>
            <a:r>
              <a:rPr sz="2050" spc="-90" dirty="0">
                <a:solidFill>
                  <a:srgbClr val="000072"/>
                </a:solidFill>
                <a:latin typeface="Arial"/>
                <a:cs typeface="Arial"/>
              </a:rPr>
              <a:t>eleme</a:t>
            </a:r>
            <a:r>
              <a:rPr sz="2050" spc="-150" dirty="0">
                <a:solidFill>
                  <a:srgbClr val="000072"/>
                </a:solidFill>
                <a:latin typeface="Arial"/>
                <a:cs typeface="Arial"/>
              </a:rPr>
              <a:t>n</a:t>
            </a:r>
            <a:r>
              <a:rPr sz="2050" spc="5" dirty="0">
                <a:solidFill>
                  <a:srgbClr val="000072"/>
                </a:solidFill>
                <a:latin typeface="Arial"/>
                <a:cs typeface="Arial"/>
              </a:rPr>
              <a:t>ts</a:t>
            </a:r>
            <a:r>
              <a:rPr sz="2050" spc="120" dirty="0">
                <a:solidFill>
                  <a:srgbClr val="000072"/>
                </a:solidFill>
                <a:latin typeface="Arial"/>
                <a:cs typeface="Arial"/>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25" dirty="0">
                <a:solidFill>
                  <a:srgbClr val="000072"/>
                </a:solidFill>
                <a:latin typeface="Arial"/>
                <a:cs typeface="Arial"/>
              </a:rPr>
              <a:t>APIs,</a:t>
            </a:r>
            <a:r>
              <a:rPr sz="2050" spc="120" dirty="0">
                <a:solidFill>
                  <a:srgbClr val="000072"/>
                </a:solidFill>
                <a:latin typeface="Arial"/>
                <a:cs typeface="Arial"/>
              </a:rPr>
              <a:t> </a:t>
            </a:r>
            <a:r>
              <a:rPr sz="2050" spc="-165" dirty="0">
                <a:solidFill>
                  <a:srgbClr val="000072"/>
                </a:solidFill>
                <a:latin typeface="Arial"/>
                <a:cs typeface="Arial"/>
              </a:rPr>
              <a:t>as</a:t>
            </a:r>
            <a:r>
              <a:rPr sz="2050" spc="114" dirty="0">
                <a:solidFill>
                  <a:srgbClr val="000072"/>
                </a:solidFill>
                <a:latin typeface="Arial"/>
                <a:cs typeface="Arial"/>
              </a:rPr>
              <a:t> </a:t>
            </a:r>
            <a:r>
              <a:rPr sz="2050" spc="-60" dirty="0">
                <a:solidFill>
                  <a:srgbClr val="000072"/>
                </a:solidFill>
                <a:latin typeface="Arial"/>
                <a:cs typeface="Arial"/>
              </a:rPr>
              <a:t>w</a:t>
            </a:r>
            <a:r>
              <a:rPr sz="2050" spc="0" dirty="0">
                <a:solidFill>
                  <a:srgbClr val="000072"/>
                </a:solidFill>
                <a:latin typeface="Arial"/>
                <a:cs typeface="Arial"/>
              </a:rPr>
              <a:t>ell</a:t>
            </a:r>
            <a:r>
              <a:rPr sz="2050" spc="120" dirty="0">
                <a:solidFill>
                  <a:srgbClr val="000072"/>
                </a:solidFill>
                <a:latin typeface="Arial"/>
                <a:cs typeface="Arial"/>
              </a:rPr>
              <a:t> </a:t>
            </a:r>
            <a:r>
              <a:rPr sz="2050" spc="-165" dirty="0">
                <a:solidFill>
                  <a:srgbClr val="000072"/>
                </a:solidFill>
                <a:latin typeface="Arial"/>
                <a:cs typeface="Arial"/>
              </a:rPr>
              <a:t>as</a:t>
            </a:r>
            <a:r>
              <a:rPr sz="2050" spc="114" dirty="0">
                <a:solidFill>
                  <a:srgbClr val="000072"/>
                </a:solidFill>
                <a:latin typeface="Arial"/>
                <a:cs typeface="Arial"/>
              </a:rPr>
              <a:t> </a:t>
            </a:r>
            <a:r>
              <a:rPr sz="2050" spc="0" dirty="0">
                <a:solidFill>
                  <a:srgbClr val="000072"/>
                </a:solidFill>
                <a:latin typeface="Arial"/>
                <a:cs typeface="Arial"/>
              </a:rPr>
              <a:t>incor</a:t>
            </a:r>
            <a:r>
              <a:rPr sz="2050" spc="60" dirty="0">
                <a:solidFill>
                  <a:srgbClr val="000072"/>
                </a:solidFill>
                <a:latin typeface="Arial"/>
                <a:cs typeface="Arial"/>
              </a:rPr>
              <a:t>p</a:t>
            </a:r>
            <a:r>
              <a:rPr sz="2050" spc="-60" dirty="0">
                <a:solidFill>
                  <a:srgbClr val="000072"/>
                </a:solidFill>
                <a:latin typeface="Arial"/>
                <a:cs typeface="Arial"/>
              </a:rPr>
              <a:t>orates</a:t>
            </a:r>
            <a:r>
              <a:rPr sz="2050" spc="-35" dirty="0">
                <a:solidFill>
                  <a:srgbClr val="000072"/>
                </a:solidFill>
                <a:latin typeface="Arial"/>
                <a:cs typeface="Arial"/>
              </a:rPr>
              <a:t> </a:t>
            </a:r>
            <a:r>
              <a:rPr sz="2050" spc="95" dirty="0">
                <a:solidFill>
                  <a:srgbClr val="000072"/>
                </a:solidFill>
                <a:latin typeface="Arial"/>
                <a:cs typeface="Arial"/>
              </a:rPr>
              <a:t>MathML</a:t>
            </a:r>
            <a:r>
              <a:rPr sz="2050" spc="120" dirty="0">
                <a:solidFill>
                  <a:srgbClr val="000072"/>
                </a:solidFill>
                <a:latin typeface="Arial"/>
                <a:cs typeface="Arial"/>
              </a:rPr>
              <a:t> </a:t>
            </a:r>
            <a:r>
              <a:rPr sz="2050" spc="15" dirty="0">
                <a:solidFill>
                  <a:srgbClr val="000072"/>
                </a:solidFill>
                <a:latin typeface="Arial"/>
                <a:cs typeface="Arial"/>
              </a:rPr>
              <a:t>(Mathematical</a:t>
            </a:r>
            <a:r>
              <a:rPr sz="2050" spc="130" dirty="0">
                <a:solidFill>
                  <a:srgbClr val="000072"/>
                </a:solidFill>
                <a:latin typeface="Arial"/>
                <a:cs typeface="Arial"/>
              </a:rPr>
              <a:t> </a:t>
            </a:r>
            <a:r>
              <a:rPr sz="2050" spc="45" dirty="0">
                <a:solidFill>
                  <a:srgbClr val="000072"/>
                </a:solidFill>
                <a:latin typeface="Arial"/>
                <a:cs typeface="Arial"/>
              </a:rPr>
              <a:t>Markup</a:t>
            </a:r>
            <a:r>
              <a:rPr sz="2050" spc="120" dirty="0">
                <a:solidFill>
                  <a:srgbClr val="000072"/>
                </a:solidFill>
                <a:latin typeface="Arial"/>
                <a:cs typeface="Arial"/>
              </a:rPr>
              <a:t> </a:t>
            </a:r>
            <a:r>
              <a:rPr sz="2050" spc="-45" dirty="0">
                <a:solidFill>
                  <a:srgbClr val="000072"/>
                </a:solidFill>
                <a:latin typeface="Arial"/>
                <a:cs typeface="Arial"/>
              </a:rPr>
              <a:t>Language)</a:t>
            </a:r>
            <a:r>
              <a:rPr sz="2050" spc="120" dirty="0">
                <a:solidFill>
                  <a:srgbClr val="000072"/>
                </a:solidFill>
                <a:latin typeface="Arial"/>
                <a:cs typeface="Arial"/>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30" dirty="0">
                <a:solidFill>
                  <a:srgbClr val="000072"/>
                </a:solidFill>
                <a:latin typeface="Arial"/>
                <a:cs typeface="Arial"/>
              </a:rPr>
              <a:t>S</a:t>
            </a:r>
            <a:r>
              <a:rPr sz="2050" spc="-85" dirty="0">
                <a:solidFill>
                  <a:srgbClr val="000072"/>
                </a:solidFill>
                <a:latin typeface="Arial"/>
                <a:cs typeface="Arial"/>
              </a:rPr>
              <a:t>V</a:t>
            </a:r>
            <a:r>
              <a:rPr sz="2050" spc="15" dirty="0">
                <a:solidFill>
                  <a:srgbClr val="000072"/>
                </a:solidFill>
                <a:latin typeface="Arial"/>
                <a:cs typeface="Arial"/>
              </a:rPr>
              <a:t>G</a:t>
            </a:r>
            <a:r>
              <a:rPr sz="2050" spc="5" dirty="0">
                <a:solidFill>
                  <a:srgbClr val="000072"/>
                </a:solidFill>
                <a:latin typeface="Arial"/>
                <a:cs typeface="Arial"/>
              </a:rPr>
              <a:t>  </a:t>
            </a:r>
            <a:r>
              <a:rPr sz="2050" spc="-50" dirty="0">
                <a:solidFill>
                  <a:srgbClr val="000072"/>
                </a:solidFill>
                <a:latin typeface="Arial"/>
                <a:cs typeface="Arial"/>
              </a:rPr>
              <a:t>(Scalable</a:t>
            </a:r>
            <a:r>
              <a:rPr sz="2050" spc="125" dirty="0">
                <a:solidFill>
                  <a:srgbClr val="000072"/>
                </a:solidFill>
                <a:latin typeface="Arial"/>
                <a:cs typeface="Arial"/>
              </a:rPr>
              <a:t> </a:t>
            </a:r>
            <a:r>
              <a:rPr sz="2050" spc="0" dirty="0">
                <a:solidFill>
                  <a:srgbClr val="000072"/>
                </a:solidFill>
                <a:latin typeface="Arial"/>
                <a:cs typeface="Arial"/>
              </a:rPr>
              <a:t>V</a:t>
            </a:r>
            <a:r>
              <a:rPr sz="2050" spc="-20" dirty="0">
                <a:solidFill>
                  <a:srgbClr val="000072"/>
                </a:solidFill>
                <a:latin typeface="Arial"/>
                <a:cs typeface="Arial"/>
              </a:rPr>
              <a:t>ector</a:t>
            </a:r>
            <a:r>
              <a:rPr sz="2050" spc="120" dirty="0">
                <a:solidFill>
                  <a:srgbClr val="000072"/>
                </a:solidFill>
                <a:latin typeface="Arial"/>
                <a:cs typeface="Arial"/>
              </a:rPr>
              <a:t> </a:t>
            </a:r>
            <a:r>
              <a:rPr sz="2050" spc="-10" dirty="0">
                <a:solidFill>
                  <a:srgbClr val="000072"/>
                </a:solidFill>
                <a:latin typeface="Arial"/>
                <a:cs typeface="Arial"/>
              </a:rPr>
              <a:t>Graphics)</a:t>
            </a:r>
            <a:r>
              <a:rPr sz="2050" spc="130" dirty="0">
                <a:solidFill>
                  <a:srgbClr val="000072"/>
                </a:solidFill>
                <a:latin typeface="Arial"/>
                <a:cs typeface="Arial"/>
              </a:rPr>
              <a:t> </a:t>
            </a:r>
            <a:r>
              <a:rPr sz="2050" spc="30" dirty="0">
                <a:solidFill>
                  <a:srgbClr val="000072"/>
                </a:solidFill>
                <a:latin typeface="Arial"/>
                <a:cs typeface="Arial"/>
              </a:rPr>
              <a:t>i</a:t>
            </a:r>
            <a:r>
              <a:rPr sz="2050" spc="20" dirty="0">
                <a:solidFill>
                  <a:srgbClr val="000072"/>
                </a:solidFill>
                <a:latin typeface="Arial"/>
                <a:cs typeface="Arial"/>
              </a:rPr>
              <a:t>n</a:t>
            </a:r>
            <a:r>
              <a:rPr sz="2050" spc="55" dirty="0">
                <a:solidFill>
                  <a:srgbClr val="000072"/>
                </a:solidFill>
                <a:latin typeface="Arial"/>
                <a:cs typeface="Arial"/>
              </a:rPr>
              <a:t>to</a:t>
            </a:r>
            <a:r>
              <a:rPr sz="2050" spc="120" dirty="0">
                <a:solidFill>
                  <a:srgbClr val="000072"/>
                </a:solidFill>
                <a:latin typeface="Arial"/>
                <a:cs typeface="Arial"/>
              </a:rPr>
              <a:t> HTML.</a:t>
            </a:r>
            <a:endParaRPr sz="2050" dirty="0">
              <a:latin typeface="Arial"/>
              <a:cs typeface="Arial"/>
            </a:endParaRPr>
          </a:p>
          <a:p>
            <a:pPr>
              <a:lnSpc>
                <a:spcPts val="600"/>
              </a:lnSpc>
              <a:spcBef>
                <a:spcPts val="22"/>
              </a:spcBef>
              <a:buClr>
                <a:srgbClr val="000072"/>
              </a:buClr>
              <a:buFont typeface="Arial"/>
              <a:buChar char="•"/>
            </a:pPr>
            <a:endParaRPr sz="600" dirty="0"/>
          </a:p>
          <a:p>
            <a:pPr>
              <a:lnSpc>
                <a:spcPts val="1000"/>
              </a:lnSpc>
              <a:buClr>
                <a:srgbClr val="000072"/>
              </a:buClr>
              <a:buFont typeface="Arial"/>
              <a:buChar char="•"/>
            </a:pPr>
            <a:endParaRPr sz="1000" dirty="0"/>
          </a:p>
          <a:p>
            <a:pPr marL="274955" indent="-262890">
              <a:lnSpc>
                <a:spcPct val="100000"/>
              </a:lnSpc>
              <a:buClr>
                <a:srgbClr val="000072"/>
              </a:buClr>
              <a:buFont typeface="Arial"/>
              <a:buChar char="•"/>
              <a:tabLst>
                <a:tab pos="274955" algn="l"/>
              </a:tabLst>
            </a:pPr>
            <a:r>
              <a:rPr sz="2050" spc="105" dirty="0">
                <a:solidFill>
                  <a:srgbClr val="000072"/>
                </a:solidFill>
                <a:latin typeface="Arial"/>
                <a:cs typeface="Arial"/>
              </a:rPr>
              <a:t>HTML5</a:t>
            </a:r>
            <a:r>
              <a:rPr sz="2050" spc="120" dirty="0">
                <a:solidFill>
                  <a:srgbClr val="000072"/>
                </a:solidFill>
                <a:latin typeface="Arial"/>
                <a:cs typeface="Arial"/>
              </a:rPr>
              <a:t> </a:t>
            </a:r>
            <a:r>
              <a:rPr sz="2050" spc="-80" dirty="0">
                <a:solidFill>
                  <a:srgbClr val="000072"/>
                </a:solidFill>
                <a:latin typeface="Arial"/>
                <a:cs typeface="Arial"/>
              </a:rPr>
              <a:t>can</a:t>
            </a:r>
            <a:r>
              <a:rPr sz="2050" spc="120" dirty="0">
                <a:solidFill>
                  <a:srgbClr val="000072"/>
                </a:solidFill>
                <a:latin typeface="Arial"/>
                <a:cs typeface="Arial"/>
              </a:rPr>
              <a:t> </a:t>
            </a:r>
            <a:r>
              <a:rPr sz="2050" spc="-85" dirty="0">
                <a:solidFill>
                  <a:srgbClr val="000072"/>
                </a:solidFill>
                <a:latin typeface="Arial"/>
                <a:cs typeface="Arial"/>
              </a:rPr>
              <a:t>also</a:t>
            </a:r>
            <a:r>
              <a:rPr sz="2050" spc="120" dirty="0">
                <a:solidFill>
                  <a:srgbClr val="000072"/>
                </a:solidFill>
                <a:latin typeface="Arial"/>
                <a:cs typeface="Arial"/>
              </a:rPr>
              <a:t> </a:t>
            </a:r>
            <a:r>
              <a:rPr sz="2050" spc="-45" dirty="0">
                <a:solidFill>
                  <a:srgbClr val="000072"/>
                </a:solidFill>
                <a:latin typeface="Arial"/>
                <a:cs typeface="Arial"/>
              </a:rPr>
              <a:t>easily</a:t>
            </a:r>
            <a:r>
              <a:rPr sz="2050" spc="120" dirty="0">
                <a:solidFill>
                  <a:srgbClr val="000072"/>
                </a:solidFill>
                <a:latin typeface="Arial"/>
                <a:cs typeface="Arial"/>
              </a:rPr>
              <a:t> </a:t>
            </a:r>
            <a:r>
              <a:rPr sz="2050" spc="55" dirty="0">
                <a:solidFill>
                  <a:srgbClr val="000072"/>
                </a:solidFill>
                <a:latin typeface="Arial"/>
                <a:cs typeface="Arial"/>
              </a:rPr>
              <a:t>b</a:t>
            </a:r>
            <a:r>
              <a:rPr sz="2050" spc="-229" dirty="0">
                <a:solidFill>
                  <a:srgbClr val="000072"/>
                </a:solidFill>
                <a:latin typeface="Arial"/>
                <a:cs typeface="Arial"/>
              </a:rPr>
              <a:t>e</a:t>
            </a:r>
            <a:r>
              <a:rPr sz="2050" spc="120" dirty="0">
                <a:solidFill>
                  <a:srgbClr val="000072"/>
                </a:solidFill>
                <a:latin typeface="Arial"/>
                <a:cs typeface="Arial"/>
              </a:rPr>
              <a:t> </a:t>
            </a:r>
            <a:r>
              <a:rPr sz="2050" spc="114" dirty="0">
                <a:solidFill>
                  <a:srgbClr val="000072"/>
                </a:solidFill>
                <a:latin typeface="Arial"/>
                <a:cs typeface="Arial"/>
              </a:rPr>
              <a:t>written </a:t>
            </a:r>
            <a:r>
              <a:rPr sz="2050" spc="55" dirty="0">
                <a:solidFill>
                  <a:srgbClr val="000072"/>
                </a:solidFill>
                <a:latin typeface="Arial"/>
                <a:cs typeface="Arial"/>
              </a:rPr>
              <a:t>in</a:t>
            </a:r>
            <a:r>
              <a:rPr sz="2050" spc="120" dirty="0">
                <a:solidFill>
                  <a:srgbClr val="000072"/>
                </a:solidFill>
                <a:latin typeface="Arial"/>
                <a:cs typeface="Arial"/>
              </a:rPr>
              <a:t> </a:t>
            </a:r>
            <a:r>
              <a:rPr sz="2050" spc="-60" dirty="0">
                <a:solidFill>
                  <a:srgbClr val="000072"/>
                </a:solidFill>
                <a:latin typeface="Arial"/>
                <a:cs typeface="Arial"/>
              </a:rPr>
              <a:t>an</a:t>
            </a:r>
            <a:r>
              <a:rPr sz="2050" spc="114" dirty="0">
                <a:solidFill>
                  <a:srgbClr val="000072"/>
                </a:solidFill>
                <a:latin typeface="Arial"/>
                <a:cs typeface="Arial"/>
              </a:rPr>
              <a:t> </a:t>
            </a:r>
            <a:r>
              <a:rPr sz="2050" spc="165" dirty="0">
                <a:solidFill>
                  <a:srgbClr val="000072"/>
                </a:solidFill>
                <a:latin typeface="Arial"/>
                <a:cs typeface="Arial"/>
              </a:rPr>
              <a:t>XML</a:t>
            </a:r>
            <a:r>
              <a:rPr sz="2050" spc="120" dirty="0">
                <a:solidFill>
                  <a:srgbClr val="000072"/>
                </a:solidFill>
                <a:latin typeface="Arial"/>
                <a:cs typeface="Arial"/>
              </a:rPr>
              <a:t> </a:t>
            </a:r>
            <a:r>
              <a:rPr sz="2050" spc="-10" dirty="0">
                <a:solidFill>
                  <a:srgbClr val="000072"/>
                </a:solidFill>
                <a:latin typeface="Arial"/>
                <a:cs typeface="Arial"/>
              </a:rPr>
              <a:t>complia</a:t>
            </a:r>
            <a:r>
              <a:rPr sz="2050" spc="-70" dirty="0">
                <a:solidFill>
                  <a:srgbClr val="000072"/>
                </a:solidFill>
                <a:latin typeface="Arial"/>
                <a:cs typeface="Arial"/>
              </a:rPr>
              <a:t>n</a:t>
            </a:r>
            <a:r>
              <a:rPr sz="2050" spc="225" dirty="0">
                <a:solidFill>
                  <a:srgbClr val="000072"/>
                </a:solidFill>
                <a:latin typeface="Arial"/>
                <a:cs typeface="Arial"/>
              </a:rPr>
              <a:t>t</a:t>
            </a:r>
            <a:r>
              <a:rPr sz="2050" spc="120" dirty="0">
                <a:solidFill>
                  <a:srgbClr val="000072"/>
                </a:solidFill>
                <a:latin typeface="Arial"/>
                <a:cs typeface="Arial"/>
              </a:rPr>
              <a:t> </a:t>
            </a:r>
            <a:r>
              <a:rPr sz="2050" spc="-60" dirty="0">
                <a:solidFill>
                  <a:srgbClr val="000072"/>
                </a:solidFill>
                <a:latin typeface="Arial"/>
                <a:cs typeface="Arial"/>
              </a:rPr>
              <a:t>w</a:t>
            </a:r>
            <a:r>
              <a:rPr sz="2050" spc="-175" dirty="0">
                <a:solidFill>
                  <a:srgbClr val="000072"/>
                </a:solidFill>
                <a:latin typeface="Arial"/>
                <a:cs typeface="Arial"/>
              </a:rPr>
              <a:t>a</a:t>
            </a:r>
            <a:r>
              <a:rPr sz="2050" spc="-114" dirty="0">
                <a:solidFill>
                  <a:srgbClr val="000072"/>
                </a:solidFill>
                <a:latin typeface="Arial"/>
                <a:cs typeface="Arial"/>
              </a:rPr>
              <a:t>y</a:t>
            </a:r>
            <a:r>
              <a:rPr sz="2050" spc="0" dirty="0">
                <a:solidFill>
                  <a:srgbClr val="000072"/>
                </a:solidFill>
                <a:latin typeface="Arial"/>
                <a:cs typeface="Arial"/>
              </a:rPr>
              <a:t>.</a:t>
            </a:r>
            <a:endParaRPr sz="2050" dirty="0">
              <a:latin typeface="Arial"/>
              <a:cs typeface="Arial"/>
            </a:endParaRPr>
          </a:p>
          <a:p>
            <a:pPr marL="274955" marR="314325">
              <a:lnSpc>
                <a:spcPct val="118900"/>
              </a:lnSpc>
            </a:pPr>
            <a:r>
              <a:rPr sz="2050" dirty="0">
                <a:solidFill>
                  <a:srgbClr val="000072"/>
                </a:solidFill>
                <a:latin typeface="Arial"/>
                <a:cs typeface="Arial"/>
              </a:rPr>
              <a:t>The</a:t>
            </a:r>
            <a:r>
              <a:rPr sz="2050" spc="120" dirty="0">
                <a:solidFill>
                  <a:srgbClr val="000072"/>
                </a:solidFill>
                <a:latin typeface="Arial"/>
                <a:cs typeface="Arial"/>
              </a:rPr>
              <a:t> </a:t>
            </a:r>
            <a:r>
              <a:rPr sz="2050" spc="-120" dirty="0">
                <a:solidFill>
                  <a:srgbClr val="000072"/>
                </a:solidFill>
                <a:latin typeface="Arial"/>
                <a:cs typeface="Arial"/>
              </a:rPr>
              <a:t>release</a:t>
            </a:r>
            <a:r>
              <a:rPr sz="2050" spc="125" dirty="0">
                <a:solidFill>
                  <a:srgbClr val="000072"/>
                </a:solidFill>
                <a:latin typeface="Arial"/>
                <a:cs typeface="Arial"/>
              </a:rPr>
              <a:t> </a:t>
            </a:r>
            <a:r>
              <a:rPr sz="2050" spc="-30" dirty="0">
                <a:solidFill>
                  <a:srgbClr val="000072"/>
                </a:solidFill>
                <a:latin typeface="Arial"/>
                <a:cs typeface="Arial"/>
              </a:rPr>
              <a:t>of</a:t>
            </a:r>
            <a:r>
              <a:rPr sz="2050" spc="114"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105" dirty="0">
                <a:solidFill>
                  <a:srgbClr val="000072"/>
                </a:solidFill>
                <a:latin typeface="Arial"/>
                <a:cs typeface="Arial"/>
              </a:rPr>
              <a:t>HTML5</a:t>
            </a:r>
            <a:r>
              <a:rPr sz="2050" spc="120" dirty="0">
                <a:solidFill>
                  <a:srgbClr val="000072"/>
                </a:solidFill>
                <a:latin typeface="Arial"/>
                <a:cs typeface="Arial"/>
              </a:rPr>
              <a:t> </a:t>
            </a:r>
            <a:r>
              <a:rPr sz="2050" spc="-10" dirty="0">
                <a:solidFill>
                  <a:srgbClr val="000072"/>
                </a:solidFill>
                <a:latin typeface="Arial"/>
                <a:cs typeface="Arial"/>
              </a:rPr>
              <a:t>standard</a:t>
            </a:r>
            <a:r>
              <a:rPr sz="2050" spc="125" dirty="0">
                <a:solidFill>
                  <a:srgbClr val="000072"/>
                </a:solidFill>
                <a:latin typeface="Arial"/>
                <a:cs typeface="Arial"/>
              </a:rPr>
              <a:t> </a:t>
            </a:r>
            <a:r>
              <a:rPr sz="2050" spc="-65" dirty="0">
                <a:solidFill>
                  <a:srgbClr val="000072"/>
                </a:solidFill>
                <a:latin typeface="Arial"/>
                <a:cs typeface="Arial"/>
              </a:rPr>
              <a:t>promises</a:t>
            </a:r>
            <a:r>
              <a:rPr sz="2050" spc="125" dirty="0">
                <a:solidFill>
                  <a:srgbClr val="000072"/>
                </a:solidFill>
                <a:latin typeface="Arial"/>
                <a:cs typeface="Arial"/>
              </a:rPr>
              <a:t> </a:t>
            </a:r>
            <a:r>
              <a:rPr sz="2050" spc="55" dirty="0">
                <a:solidFill>
                  <a:srgbClr val="000072"/>
                </a:solidFill>
                <a:latin typeface="Arial"/>
                <a:cs typeface="Arial"/>
              </a:rPr>
              <a:t>to</a:t>
            </a:r>
            <a:r>
              <a:rPr sz="2050" spc="120" dirty="0">
                <a:solidFill>
                  <a:srgbClr val="000072"/>
                </a:solidFill>
                <a:latin typeface="Arial"/>
                <a:cs typeface="Arial"/>
              </a:rPr>
              <a:t> </a:t>
            </a:r>
            <a:r>
              <a:rPr sz="2050" spc="25" dirty="0">
                <a:solidFill>
                  <a:srgbClr val="000072"/>
                </a:solidFill>
                <a:latin typeface="Arial"/>
                <a:cs typeface="Arial"/>
              </a:rPr>
              <a:t>bring</a:t>
            </a:r>
            <a:r>
              <a:rPr sz="2050" spc="15" dirty="0">
                <a:solidFill>
                  <a:srgbClr val="000072"/>
                </a:solidFill>
                <a:latin typeface="Arial"/>
                <a:cs typeface="Arial"/>
              </a:rPr>
              <a:t> </a:t>
            </a:r>
            <a:r>
              <a:rPr sz="2050" spc="-20" dirty="0">
                <a:solidFill>
                  <a:srgbClr val="000072"/>
                </a:solidFill>
                <a:latin typeface="Arial"/>
                <a:cs typeface="Arial"/>
              </a:rPr>
              <a:t>significa</a:t>
            </a:r>
            <a:r>
              <a:rPr sz="2050" spc="-75" dirty="0">
                <a:solidFill>
                  <a:srgbClr val="000072"/>
                </a:solidFill>
                <a:latin typeface="Arial"/>
                <a:cs typeface="Arial"/>
              </a:rPr>
              <a:t>n</a:t>
            </a:r>
            <a:r>
              <a:rPr sz="2050" spc="225" dirty="0">
                <a:solidFill>
                  <a:srgbClr val="000072"/>
                </a:solidFill>
                <a:latin typeface="Arial"/>
                <a:cs typeface="Arial"/>
              </a:rPr>
              <a:t>t</a:t>
            </a:r>
            <a:r>
              <a:rPr sz="2050" spc="120" dirty="0">
                <a:solidFill>
                  <a:srgbClr val="000072"/>
                </a:solidFill>
                <a:latin typeface="Arial"/>
                <a:cs typeface="Arial"/>
              </a:rPr>
              <a:t> </a:t>
            </a:r>
            <a:r>
              <a:rPr sz="2050" spc="-60" dirty="0">
                <a:solidFill>
                  <a:srgbClr val="000072"/>
                </a:solidFill>
                <a:latin typeface="Arial"/>
                <a:cs typeface="Arial"/>
              </a:rPr>
              <a:t>ad</a:t>
            </a:r>
            <a:r>
              <a:rPr sz="2050" spc="-55" dirty="0">
                <a:solidFill>
                  <a:srgbClr val="000072"/>
                </a:solidFill>
                <a:latin typeface="Arial"/>
                <a:cs typeface="Arial"/>
              </a:rPr>
              <a:t>v</a:t>
            </a:r>
            <a:r>
              <a:rPr sz="2050" spc="-60" dirty="0">
                <a:solidFill>
                  <a:srgbClr val="000072"/>
                </a:solidFill>
                <a:latin typeface="Arial"/>
                <a:cs typeface="Arial"/>
              </a:rPr>
              <a:t>a</a:t>
            </a:r>
            <a:r>
              <a:rPr sz="2050" spc="-120" dirty="0">
                <a:solidFill>
                  <a:srgbClr val="000072"/>
                </a:solidFill>
                <a:latin typeface="Arial"/>
                <a:cs typeface="Arial"/>
              </a:rPr>
              <a:t>n</a:t>
            </a:r>
            <a:r>
              <a:rPr sz="2050" spc="-95" dirty="0">
                <a:solidFill>
                  <a:srgbClr val="000072"/>
                </a:solidFill>
                <a:latin typeface="Arial"/>
                <a:cs typeface="Arial"/>
              </a:rPr>
              <a:t>tages</a:t>
            </a:r>
            <a:r>
              <a:rPr sz="2050" spc="120" dirty="0">
                <a:solidFill>
                  <a:srgbClr val="000072"/>
                </a:solidFill>
                <a:latin typeface="Arial"/>
                <a:cs typeface="Arial"/>
              </a:rPr>
              <a:t> </a:t>
            </a:r>
            <a:r>
              <a:rPr sz="2050" spc="55" dirty="0">
                <a:solidFill>
                  <a:srgbClr val="000072"/>
                </a:solidFill>
                <a:latin typeface="Arial"/>
                <a:cs typeface="Arial"/>
              </a:rPr>
              <a:t>to</a:t>
            </a:r>
            <a:r>
              <a:rPr sz="2050" spc="120" dirty="0">
                <a:solidFill>
                  <a:srgbClr val="000072"/>
                </a:solidFill>
                <a:latin typeface="Arial"/>
                <a:cs typeface="Arial"/>
              </a:rPr>
              <a:t> </a:t>
            </a:r>
            <a:r>
              <a:rPr sz="2050" spc="-5" dirty="0">
                <a:solidFill>
                  <a:srgbClr val="000072"/>
                </a:solidFill>
                <a:latin typeface="Arial"/>
                <a:cs typeface="Arial"/>
              </a:rPr>
              <a:t>W</a:t>
            </a:r>
            <a:r>
              <a:rPr sz="2050" spc="-229" dirty="0">
                <a:solidFill>
                  <a:srgbClr val="000072"/>
                </a:solidFill>
                <a:latin typeface="Arial"/>
                <a:cs typeface="Arial"/>
              </a:rPr>
              <a:t>eb</a:t>
            </a:r>
            <a:r>
              <a:rPr sz="2050" spc="114" dirty="0">
                <a:solidFill>
                  <a:srgbClr val="000072"/>
                </a:solidFill>
                <a:latin typeface="Arial"/>
                <a:cs typeface="Arial"/>
              </a:rPr>
              <a:t> </a:t>
            </a:r>
            <a:r>
              <a:rPr sz="2050" spc="-60" dirty="0">
                <a:solidFill>
                  <a:srgbClr val="000072"/>
                </a:solidFill>
                <a:latin typeface="Arial"/>
                <a:cs typeface="Arial"/>
              </a:rPr>
              <a:t>de</a:t>
            </a:r>
            <a:r>
              <a:rPr sz="2050" spc="-110" dirty="0">
                <a:solidFill>
                  <a:srgbClr val="000072"/>
                </a:solidFill>
                <a:latin typeface="Arial"/>
                <a:cs typeface="Arial"/>
              </a:rPr>
              <a:t>v</a:t>
            </a:r>
            <a:r>
              <a:rPr sz="2050" spc="-55" dirty="0">
                <a:solidFill>
                  <a:srgbClr val="000072"/>
                </a:solidFill>
                <a:latin typeface="Arial"/>
                <a:cs typeface="Arial"/>
              </a:rPr>
              <a:t>elo</a:t>
            </a:r>
            <a:r>
              <a:rPr sz="2050" spc="-10" dirty="0">
                <a:solidFill>
                  <a:srgbClr val="000072"/>
                </a:solidFill>
                <a:latin typeface="Arial"/>
                <a:cs typeface="Arial"/>
              </a:rPr>
              <a:t>p</a:t>
            </a:r>
            <a:r>
              <a:rPr sz="2050" spc="-105" dirty="0">
                <a:solidFill>
                  <a:srgbClr val="000072"/>
                </a:solidFill>
                <a:latin typeface="Arial"/>
                <a:cs typeface="Arial"/>
              </a:rPr>
              <a:t>ers</a:t>
            </a:r>
            <a:r>
              <a:rPr sz="2050" spc="120" dirty="0">
                <a:solidFill>
                  <a:srgbClr val="000072"/>
                </a:solidFill>
                <a:latin typeface="Arial"/>
                <a:cs typeface="Arial"/>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55" dirty="0">
                <a:solidFill>
                  <a:srgbClr val="000072"/>
                </a:solidFill>
                <a:latin typeface="Arial"/>
                <a:cs typeface="Arial"/>
              </a:rPr>
              <a:t>b</a:t>
            </a:r>
            <a:r>
              <a:rPr sz="2050" spc="-45" dirty="0">
                <a:solidFill>
                  <a:srgbClr val="000072"/>
                </a:solidFill>
                <a:latin typeface="Arial"/>
                <a:cs typeface="Arial"/>
              </a:rPr>
              <a:t>enefits</a:t>
            </a:r>
            <a:r>
              <a:rPr sz="2050" spc="125" dirty="0">
                <a:solidFill>
                  <a:srgbClr val="000072"/>
                </a:solidFill>
                <a:latin typeface="Arial"/>
                <a:cs typeface="Arial"/>
              </a:rPr>
              <a:t> </a:t>
            </a:r>
            <a:r>
              <a:rPr sz="2050" spc="55" dirty="0">
                <a:solidFill>
                  <a:srgbClr val="000072"/>
                </a:solidFill>
                <a:latin typeface="Arial"/>
                <a:cs typeface="Arial"/>
              </a:rPr>
              <a:t>to</a:t>
            </a:r>
            <a:r>
              <a:rPr sz="2050" spc="120" dirty="0">
                <a:solidFill>
                  <a:srgbClr val="000072"/>
                </a:solidFill>
                <a:latin typeface="Arial"/>
                <a:cs typeface="Arial"/>
              </a:rPr>
              <a:t> </a:t>
            </a:r>
            <a:r>
              <a:rPr sz="2050" spc="-80" dirty="0">
                <a:solidFill>
                  <a:srgbClr val="000072"/>
                </a:solidFill>
                <a:latin typeface="Arial"/>
                <a:cs typeface="Arial"/>
              </a:rPr>
              <a:t>end</a:t>
            </a:r>
            <a:r>
              <a:rPr sz="2050" spc="-40" dirty="0">
                <a:solidFill>
                  <a:srgbClr val="000072"/>
                </a:solidFill>
                <a:latin typeface="Arial"/>
                <a:cs typeface="Arial"/>
              </a:rPr>
              <a:t> </a:t>
            </a:r>
            <a:r>
              <a:rPr sz="2050" spc="-95" dirty="0">
                <a:solidFill>
                  <a:srgbClr val="000072"/>
                </a:solidFill>
                <a:latin typeface="Arial"/>
                <a:cs typeface="Arial"/>
              </a:rPr>
              <a:t>users.</a:t>
            </a:r>
            <a:endParaRPr lang="en-US" sz="2050" spc="-95" dirty="0">
              <a:solidFill>
                <a:srgbClr val="000072"/>
              </a:solidFill>
              <a:latin typeface="Arial"/>
              <a:cs typeface="Arial"/>
            </a:endParaRPr>
          </a:p>
          <a:p>
            <a:pPr marL="617855" marR="314325" indent="-342900">
              <a:lnSpc>
                <a:spcPct val="118900"/>
              </a:lnSpc>
              <a:buFont typeface="Arial" panose="020B0604020202020204" pitchFamily="34" charset="0"/>
              <a:buChar char="•"/>
            </a:pPr>
            <a:r>
              <a:rPr lang="en-US" sz="2050" spc="-95" dirty="0">
                <a:solidFill>
                  <a:srgbClr val="000072"/>
                </a:solidFill>
                <a:latin typeface="Arial"/>
                <a:cs typeface="Arial"/>
              </a:rPr>
              <a:t>SVG example: </a:t>
            </a:r>
            <a:r>
              <a:rPr lang="en-US" sz="2000" dirty="0">
                <a:latin typeface="Arial" panose="020B0604020202020204" pitchFamily="34" charset="0"/>
                <a:cs typeface="Arial" panose="020B0604020202020204" pitchFamily="34" charset="0"/>
                <a:hlinkClick r:id="rId2"/>
              </a:rPr>
              <a:t>https://www.w3schools.com/graphics/svg_examples.asp</a:t>
            </a:r>
            <a:endParaRPr lang="en-US" sz="2000" spc="-95" dirty="0">
              <a:solidFill>
                <a:srgbClr val="000072"/>
              </a:solidFill>
              <a:latin typeface="Arial" panose="020B0604020202020204" pitchFamily="34" charset="0"/>
              <a:cs typeface="Arial" panose="020B0604020202020204" pitchFamily="34" charset="0"/>
            </a:endParaRPr>
          </a:p>
          <a:p>
            <a:pPr marL="617855" marR="314325" indent="-342900">
              <a:lnSpc>
                <a:spcPct val="118900"/>
              </a:lnSpc>
              <a:buFont typeface="Arial" panose="020B0604020202020204" pitchFamily="34" charset="0"/>
              <a:buChar char="•"/>
            </a:pPr>
            <a:r>
              <a:rPr lang="en-US" sz="2050" spc="-95" dirty="0">
                <a:solidFill>
                  <a:srgbClr val="000072"/>
                </a:solidFill>
                <a:latin typeface="Arial"/>
                <a:cs typeface="Arial"/>
              </a:rPr>
              <a:t>MathML example:  </a:t>
            </a:r>
            <a:r>
              <a:rPr lang="en-US" sz="2050" spc="-95" dirty="0">
                <a:solidFill>
                  <a:srgbClr val="000072"/>
                </a:solidFill>
                <a:latin typeface="Arial"/>
                <a:cs typeface="Arial"/>
                <a:hlinkClick r:id="rId3"/>
              </a:rPr>
              <a:t>https://www.w3.org/Math/XSL/csmall2.xml</a:t>
            </a:r>
            <a:r>
              <a:rPr lang="en-US" sz="2050" spc="-95" dirty="0">
                <a:solidFill>
                  <a:srgbClr val="000072"/>
                </a:solidFill>
                <a:latin typeface="Arial"/>
                <a:cs typeface="Arial"/>
              </a:rPr>
              <a:t>  (works with </a:t>
            </a:r>
            <a:r>
              <a:rPr lang="en-US" sz="2050" spc="-95" dirty="0" err="1">
                <a:solidFill>
                  <a:srgbClr val="000072"/>
                </a:solidFill>
                <a:latin typeface="Arial"/>
                <a:cs typeface="Arial"/>
              </a:rPr>
              <a:t>firefox</a:t>
            </a:r>
            <a:r>
              <a:rPr lang="en-US" sz="2050" spc="-95" dirty="0">
                <a:solidFill>
                  <a:srgbClr val="000072"/>
                </a:solidFill>
                <a:latin typeface="Arial"/>
                <a:cs typeface="Arial"/>
              </a:rPr>
              <a:t>)</a:t>
            </a:r>
            <a:endParaRPr sz="2050" dirty="0">
              <a:latin typeface="Arial"/>
              <a:cs typeface="Arial"/>
            </a:endParaRPr>
          </a:p>
        </p:txBody>
      </p:sp>
      <p:sp>
        <p:nvSpPr>
          <p:cNvPr id="3" name="object 3"/>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markup</a:t>
            </a:r>
            <a:r>
              <a:rPr sz="1000" spc="150" dirty="0">
                <a:solidFill>
                  <a:srgbClr val="000072"/>
                </a:solidFill>
                <a:latin typeface="Arial"/>
                <a:cs typeface="Arial"/>
              </a:rPr>
              <a:t>-</a:t>
            </a:r>
            <a:fld id="{81D60167-4931-47E6-BA6A-407CBD079E47}" type="slidenum">
              <a:rPr sz="1000" spc="140" dirty="0" smtClean="0">
                <a:solidFill>
                  <a:srgbClr val="000072"/>
                </a:solidFill>
                <a:latin typeface="Arial"/>
                <a:cs typeface="Arial"/>
              </a:rPr>
              <a:t>11</a:t>
            </a:fld>
            <a:endParaRPr sz="10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784985">
              <a:lnSpc>
                <a:spcPct val="100000"/>
              </a:lnSpc>
            </a:pPr>
            <a:r>
              <a:rPr sz="2950" b="1" spc="370" dirty="0">
                <a:solidFill>
                  <a:srgbClr val="B20000"/>
                </a:solidFill>
                <a:latin typeface="Arial"/>
                <a:cs typeface="Arial"/>
              </a:rPr>
              <a:t>HTML5</a:t>
            </a:r>
            <a:r>
              <a:rPr sz="2950" b="1" spc="300" dirty="0">
                <a:solidFill>
                  <a:srgbClr val="B20000"/>
                </a:solidFill>
                <a:latin typeface="Arial"/>
                <a:cs typeface="Arial"/>
              </a:rPr>
              <a:t> </a:t>
            </a:r>
            <a:r>
              <a:rPr sz="2950" b="1" spc="145" dirty="0">
                <a:solidFill>
                  <a:srgbClr val="B20000"/>
                </a:solidFill>
                <a:latin typeface="Arial"/>
                <a:cs typeface="Arial"/>
              </a:rPr>
              <a:t>I</a:t>
            </a:r>
            <a:r>
              <a:rPr sz="2950" b="1" spc="229" dirty="0">
                <a:solidFill>
                  <a:srgbClr val="B20000"/>
                </a:solidFill>
                <a:latin typeface="Arial"/>
                <a:cs typeface="Arial"/>
              </a:rPr>
              <a:t>n</a:t>
            </a:r>
            <a:r>
              <a:rPr sz="2950" b="1" spc="55" dirty="0">
                <a:solidFill>
                  <a:srgbClr val="B20000"/>
                </a:solidFill>
                <a:latin typeface="Arial"/>
                <a:cs typeface="Arial"/>
              </a:rPr>
              <a:t>tegration</a:t>
            </a:r>
            <a:endParaRPr sz="2950">
              <a:latin typeface="Arial"/>
              <a:cs typeface="Arial"/>
            </a:endParaRPr>
          </a:p>
        </p:txBody>
      </p:sp>
      <p:sp>
        <p:nvSpPr>
          <p:cNvPr id="25" name="object 25"/>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markup</a:t>
            </a:r>
            <a:r>
              <a:rPr sz="1000" spc="150" dirty="0">
                <a:solidFill>
                  <a:srgbClr val="000072"/>
                </a:solidFill>
                <a:latin typeface="Arial"/>
                <a:cs typeface="Arial"/>
              </a:rPr>
              <a:t>-</a:t>
            </a:r>
            <a:fld id="{81D60167-4931-47E6-BA6A-407CBD079E47}" type="slidenum">
              <a:rPr sz="1000" spc="140" dirty="0" smtClean="0">
                <a:solidFill>
                  <a:srgbClr val="000072"/>
                </a:solidFill>
                <a:latin typeface="Arial"/>
                <a:cs typeface="Arial"/>
              </a:rPr>
              <a:t>12</a:t>
            </a:fld>
            <a:endParaRPr sz="1000">
              <a:latin typeface="Arial"/>
              <a:cs typeface="Arial"/>
            </a:endParaRPr>
          </a:p>
        </p:txBody>
      </p:sp>
      <p:sp>
        <p:nvSpPr>
          <p:cNvPr id="3" name="object 3"/>
          <p:cNvSpPr/>
          <p:nvPr/>
        </p:nvSpPr>
        <p:spPr>
          <a:xfrm>
            <a:off x="7036537" y="1667119"/>
            <a:ext cx="1036271" cy="426700"/>
          </a:xfrm>
          <a:custGeom>
            <a:avLst/>
            <a:gdLst/>
            <a:ahLst/>
            <a:cxnLst/>
            <a:rect l="l" t="t" r="r" b="b"/>
            <a:pathLst>
              <a:path w="1036271" h="426700">
                <a:moveTo>
                  <a:pt x="0" y="426700"/>
                </a:moveTo>
                <a:lnTo>
                  <a:pt x="1036271" y="426700"/>
                </a:lnTo>
                <a:lnTo>
                  <a:pt x="1036271" y="0"/>
                </a:lnTo>
                <a:lnTo>
                  <a:pt x="0" y="0"/>
                </a:lnTo>
                <a:lnTo>
                  <a:pt x="0" y="426700"/>
                </a:lnTo>
                <a:close/>
              </a:path>
            </a:pathLst>
          </a:custGeom>
          <a:ln w="6095">
            <a:solidFill>
              <a:srgbClr val="000000"/>
            </a:solidFill>
          </a:ln>
        </p:spPr>
        <p:txBody>
          <a:bodyPr wrap="square" lIns="0" tIns="0" rIns="0" bIns="0" rtlCol="0">
            <a:noAutofit/>
          </a:bodyPr>
          <a:lstStyle/>
          <a:p>
            <a:endParaRPr/>
          </a:p>
        </p:txBody>
      </p:sp>
      <p:sp>
        <p:nvSpPr>
          <p:cNvPr id="4" name="object 4"/>
          <p:cNvSpPr/>
          <p:nvPr/>
        </p:nvSpPr>
        <p:spPr>
          <a:xfrm>
            <a:off x="7585151" y="2093819"/>
            <a:ext cx="0" cy="304785"/>
          </a:xfrm>
          <a:custGeom>
            <a:avLst/>
            <a:gdLst/>
            <a:ahLst/>
            <a:cxnLst/>
            <a:rect l="l" t="t" r="r" b="b"/>
            <a:pathLst>
              <a:path h="304785">
                <a:moveTo>
                  <a:pt x="0" y="0"/>
                </a:moveTo>
                <a:lnTo>
                  <a:pt x="0" y="304785"/>
                </a:lnTo>
              </a:path>
            </a:pathLst>
          </a:custGeom>
          <a:ln w="12191">
            <a:solidFill>
              <a:srgbClr val="000000"/>
            </a:solidFill>
          </a:ln>
        </p:spPr>
        <p:txBody>
          <a:bodyPr wrap="square" lIns="0" tIns="0" rIns="0" bIns="0" rtlCol="0">
            <a:noAutofit/>
          </a:bodyPr>
          <a:lstStyle/>
          <a:p>
            <a:endParaRPr/>
          </a:p>
        </p:txBody>
      </p:sp>
      <p:sp>
        <p:nvSpPr>
          <p:cNvPr id="5" name="object 5"/>
          <p:cNvSpPr/>
          <p:nvPr/>
        </p:nvSpPr>
        <p:spPr>
          <a:xfrm>
            <a:off x="6183137" y="1667119"/>
            <a:ext cx="731485" cy="426700"/>
          </a:xfrm>
          <a:custGeom>
            <a:avLst/>
            <a:gdLst/>
            <a:ahLst/>
            <a:cxnLst/>
            <a:rect l="l" t="t" r="r" b="b"/>
            <a:pathLst>
              <a:path w="731485" h="426700">
                <a:moveTo>
                  <a:pt x="0" y="426700"/>
                </a:moveTo>
                <a:lnTo>
                  <a:pt x="731485" y="426700"/>
                </a:lnTo>
                <a:lnTo>
                  <a:pt x="731485" y="0"/>
                </a:lnTo>
                <a:lnTo>
                  <a:pt x="0" y="0"/>
                </a:lnTo>
                <a:lnTo>
                  <a:pt x="0" y="426700"/>
                </a:lnTo>
                <a:close/>
              </a:path>
            </a:pathLst>
          </a:custGeom>
          <a:ln w="6095">
            <a:solidFill>
              <a:srgbClr val="000000"/>
            </a:solidFill>
          </a:ln>
        </p:spPr>
        <p:txBody>
          <a:bodyPr wrap="square" lIns="0" tIns="0" rIns="0" bIns="0" rtlCol="0">
            <a:noAutofit/>
          </a:bodyPr>
          <a:lstStyle/>
          <a:p>
            <a:endParaRPr/>
          </a:p>
        </p:txBody>
      </p:sp>
      <p:sp>
        <p:nvSpPr>
          <p:cNvPr id="6" name="object 6"/>
          <p:cNvSpPr/>
          <p:nvPr/>
        </p:nvSpPr>
        <p:spPr>
          <a:xfrm>
            <a:off x="6548880" y="2093819"/>
            <a:ext cx="0" cy="304785"/>
          </a:xfrm>
          <a:custGeom>
            <a:avLst/>
            <a:gdLst/>
            <a:ahLst/>
            <a:cxnLst/>
            <a:rect l="l" t="t" r="r" b="b"/>
            <a:pathLst>
              <a:path h="304785">
                <a:moveTo>
                  <a:pt x="0" y="0"/>
                </a:moveTo>
                <a:lnTo>
                  <a:pt x="0" y="304785"/>
                </a:lnTo>
              </a:path>
            </a:pathLst>
          </a:custGeom>
          <a:ln w="12191">
            <a:solidFill>
              <a:srgbClr val="000000"/>
            </a:solidFill>
          </a:ln>
        </p:spPr>
        <p:txBody>
          <a:bodyPr wrap="square" lIns="0" tIns="0" rIns="0" bIns="0" rtlCol="0">
            <a:noAutofit/>
          </a:bodyPr>
          <a:lstStyle/>
          <a:p>
            <a:endParaRPr/>
          </a:p>
        </p:txBody>
      </p:sp>
      <p:sp>
        <p:nvSpPr>
          <p:cNvPr id="7" name="object 7"/>
          <p:cNvSpPr/>
          <p:nvPr/>
        </p:nvSpPr>
        <p:spPr>
          <a:xfrm>
            <a:off x="4232509" y="1667119"/>
            <a:ext cx="1828714" cy="426700"/>
          </a:xfrm>
          <a:custGeom>
            <a:avLst/>
            <a:gdLst/>
            <a:ahLst/>
            <a:cxnLst/>
            <a:rect l="l" t="t" r="r" b="b"/>
            <a:pathLst>
              <a:path w="1828714" h="426700">
                <a:moveTo>
                  <a:pt x="0" y="426700"/>
                </a:moveTo>
                <a:lnTo>
                  <a:pt x="1828714" y="426700"/>
                </a:lnTo>
                <a:lnTo>
                  <a:pt x="1828714" y="0"/>
                </a:lnTo>
                <a:lnTo>
                  <a:pt x="0" y="0"/>
                </a:lnTo>
                <a:lnTo>
                  <a:pt x="0" y="426700"/>
                </a:lnTo>
                <a:close/>
              </a:path>
            </a:pathLst>
          </a:custGeom>
          <a:ln w="6095">
            <a:solidFill>
              <a:srgbClr val="000000"/>
            </a:solidFill>
          </a:ln>
        </p:spPr>
        <p:txBody>
          <a:bodyPr wrap="square" lIns="0" tIns="0" rIns="0" bIns="0" rtlCol="0">
            <a:noAutofit/>
          </a:bodyPr>
          <a:lstStyle/>
          <a:p>
            <a:endParaRPr/>
          </a:p>
        </p:txBody>
      </p:sp>
      <p:sp>
        <p:nvSpPr>
          <p:cNvPr id="8" name="object 8"/>
          <p:cNvSpPr/>
          <p:nvPr/>
        </p:nvSpPr>
        <p:spPr>
          <a:xfrm>
            <a:off x="5207823" y="2093819"/>
            <a:ext cx="0" cy="304785"/>
          </a:xfrm>
          <a:custGeom>
            <a:avLst/>
            <a:gdLst/>
            <a:ahLst/>
            <a:cxnLst/>
            <a:rect l="l" t="t" r="r" b="b"/>
            <a:pathLst>
              <a:path h="304785">
                <a:moveTo>
                  <a:pt x="0" y="0"/>
                </a:moveTo>
                <a:lnTo>
                  <a:pt x="0" y="304785"/>
                </a:lnTo>
              </a:path>
            </a:pathLst>
          </a:custGeom>
          <a:ln w="12191">
            <a:solidFill>
              <a:srgbClr val="000000"/>
            </a:solidFill>
          </a:ln>
        </p:spPr>
        <p:txBody>
          <a:bodyPr wrap="square" lIns="0" tIns="0" rIns="0" bIns="0" rtlCol="0">
            <a:noAutofit/>
          </a:bodyPr>
          <a:lstStyle/>
          <a:p>
            <a:endParaRPr/>
          </a:p>
        </p:txBody>
      </p:sp>
      <p:sp>
        <p:nvSpPr>
          <p:cNvPr id="9" name="object 9"/>
          <p:cNvSpPr/>
          <p:nvPr/>
        </p:nvSpPr>
        <p:spPr>
          <a:xfrm>
            <a:off x="3257194" y="1667119"/>
            <a:ext cx="853400" cy="426700"/>
          </a:xfrm>
          <a:custGeom>
            <a:avLst/>
            <a:gdLst/>
            <a:ahLst/>
            <a:cxnLst/>
            <a:rect l="l" t="t" r="r" b="b"/>
            <a:pathLst>
              <a:path w="853400" h="426700">
                <a:moveTo>
                  <a:pt x="0" y="426700"/>
                </a:moveTo>
                <a:lnTo>
                  <a:pt x="853400" y="426700"/>
                </a:lnTo>
                <a:lnTo>
                  <a:pt x="853400" y="0"/>
                </a:lnTo>
                <a:lnTo>
                  <a:pt x="0" y="0"/>
                </a:lnTo>
                <a:lnTo>
                  <a:pt x="0" y="426700"/>
                </a:lnTo>
                <a:close/>
              </a:path>
            </a:pathLst>
          </a:custGeom>
          <a:ln w="6095">
            <a:solidFill>
              <a:srgbClr val="000000"/>
            </a:solidFill>
          </a:ln>
        </p:spPr>
        <p:txBody>
          <a:bodyPr wrap="square" lIns="0" tIns="0" rIns="0" bIns="0" rtlCol="0">
            <a:noAutofit/>
          </a:bodyPr>
          <a:lstStyle/>
          <a:p>
            <a:endParaRPr/>
          </a:p>
        </p:txBody>
      </p:sp>
      <p:sp>
        <p:nvSpPr>
          <p:cNvPr id="10" name="object 10"/>
          <p:cNvSpPr/>
          <p:nvPr/>
        </p:nvSpPr>
        <p:spPr>
          <a:xfrm>
            <a:off x="3683894" y="2093819"/>
            <a:ext cx="0" cy="304785"/>
          </a:xfrm>
          <a:custGeom>
            <a:avLst/>
            <a:gdLst/>
            <a:ahLst/>
            <a:cxnLst/>
            <a:rect l="l" t="t" r="r" b="b"/>
            <a:pathLst>
              <a:path h="304785">
                <a:moveTo>
                  <a:pt x="0" y="0"/>
                </a:moveTo>
                <a:lnTo>
                  <a:pt x="0" y="304785"/>
                </a:lnTo>
              </a:path>
            </a:pathLst>
          </a:custGeom>
          <a:ln w="12191">
            <a:solidFill>
              <a:srgbClr val="000000"/>
            </a:solidFill>
          </a:ln>
        </p:spPr>
        <p:txBody>
          <a:bodyPr wrap="square" lIns="0" tIns="0" rIns="0" bIns="0" rtlCol="0">
            <a:noAutofit/>
          </a:bodyPr>
          <a:lstStyle/>
          <a:p>
            <a:endParaRPr/>
          </a:p>
        </p:txBody>
      </p:sp>
      <p:sp>
        <p:nvSpPr>
          <p:cNvPr id="11" name="object 11"/>
          <p:cNvSpPr/>
          <p:nvPr/>
        </p:nvSpPr>
        <p:spPr>
          <a:xfrm>
            <a:off x="8194723" y="1667119"/>
            <a:ext cx="609571" cy="426700"/>
          </a:xfrm>
          <a:custGeom>
            <a:avLst/>
            <a:gdLst/>
            <a:ahLst/>
            <a:cxnLst/>
            <a:rect l="l" t="t" r="r" b="b"/>
            <a:pathLst>
              <a:path w="609571" h="426700">
                <a:moveTo>
                  <a:pt x="0" y="426700"/>
                </a:moveTo>
                <a:lnTo>
                  <a:pt x="609571" y="426700"/>
                </a:lnTo>
                <a:lnTo>
                  <a:pt x="609571" y="0"/>
                </a:lnTo>
                <a:lnTo>
                  <a:pt x="0" y="0"/>
                </a:lnTo>
                <a:lnTo>
                  <a:pt x="0" y="426700"/>
                </a:lnTo>
                <a:close/>
              </a:path>
            </a:pathLst>
          </a:custGeom>
          <a:ln w="6095">
            <a:solidFill>
              <a:srgbClr val="000000"/>
            </a:solidFill>
          </a:ln>
        </p:spPr>
        <p:txBody>
          <a:bodyPr wrap="square" lIns="0" tIns="0" rIns="0" bIns="0" rtlCol="0">
            <a:noAutofit/>
          </a:bodyPr>
          <a:lstStyle/>
          <a:p>
            <a:endParaRPr/>
          </a:p>
        </p:txBody>
      </p:sp>
      <p:sp>
        <p:nvSpPr>
          <p:cNvPr id="12" name="object 12"/>
          <p:cNvSpPr txBox="1"/>
          <p:nvPr/>
        </p:nvSpPr>
        <p:spPr>
          <a:xfrm>
            <a:off x="7145752" y="1734060"/>
            <a:ext cx="1574165" cy="234315"/>
          </a:xfrm>
          <a:prstGeom prst="rect">
            <a:avLst/>
          </a:prstGeom>
        </p:spPr>
        <p:txBody>
          <a:bodyPr vert="horz" wrap="square" lIns="0" tIns="0" rIns="0" bIns="0" rtlCol="0">
            <a:noAutofit/>
          </a:bodyPr>
          <a:lstStyle/>
          <a:p>
            <a:pPr marL="12700">
              <a:lnSpc>
                <a:spcPts val="1839"/>
              </a:lnSpc>
              <a:tabLst>
                <a:tab pos="1170305" algn="l"/>
              </a:tabLst>
            </a:pPr>
            <a:r>
              <a:rPr sz="1700" b="1" dirty="0">
                <a:latin typeface="Courier New"/>
                <a:cs typeface="Courier New"/>
              </a:rPr>
              <a:t>MathML	SVG</a:t>
            </a:r>
            <a:endParaRPr sz="1700">
              <a:latin typeface="Courier New"/>
              <a:cs typeface="Courier New"/>
            </a:endParaRPr>
          </a:p>
        </p:txBody>
      </p:sp>
      <p:sp>
        <p:nvSpPr>
          <p:cNvPr id="13" name="object 13"/>
          <p:cNvSpPr txBox="1"/>
          <p:nvPr/>
        </p:nvSpPr>
        <p:spPr>
          <a:xfrm>
            <a:off x="3342026" y="1734060"/>
            <a:ext cx="3496310" cy="221615"/>
          </a:xfrm>
          <a:prstGeom prst="rect">
            <a:avLst/>
          </a:prstGeom>
        </p:spPr>
        <p:txBody>
          <a:bodyPr vert="horz" wrap="square" lIns="0" tIns="0" rIns="0" bIns="0" rtlCol="0">
            <a:noAutofit/>
          </a:bodyPr>
          <a:lstStyle/>
          <a:p>
            <a:pPr marL="12700">
              <a:lnSpc>
                <a:spcPts val="1739"/>
              </a:lnSpc>
              <a:tabLst>
                <a:tab pos="1012190" algn="l"/>
                <a:tab pos="2962910" algn="l"/>
              </a:tabLst>
            </a:pPr>
            <a:r>
              <a:rPr sz="1700" b="1" dirty="0">
                <a:latin typeface="Courier New"/>
                <a:cs typeface="Courier New"/>
              </a:rPr>
              <a:t>XHTML	New Elements	APIs</a:t>
            </a:r>
            <a:endParaRPr sz="1700" dirty="0">
              <a:latin typeface="Courier New"/>
              <a:cs typeface="Courier New"/>
            </a:endParaRPr>
          </a:p>
        </p:txBody>
      </p:sp>
      <p:sp>
        <p:nvSpPr>
          <p:cNvPr id="14" name="object 14"/>
          <p:cNvSpPr/>
          <p:nvPr/>
        </p:nvSpPr>
        <p:spPr>
          <a:xfrm>
            <a:off x="1245609" y="1667119"/>
            <a:ext cx="1036271" cy="426700"/>
          </a:xfrm>
          <a:custGeom>
            <a:avLst/>
            <a:gdLst/>
            <a:ahLst/>
            <a:cxnLst/>
            <a:rect l="l" t="t" r="r" b="b"/>
            <a:pathLst>
              <a:path w="1036271" h="426700">
                <a:moveTo>
                  <a:pt x="0" y="426700"/>
                </a:moveTo>
                <a:lnTo>
                  <a:pt x="1036271" y="426700"/>
                </a:lnTo>
                <a:lnTo>
                  <a:pt x="1036271" y="0"/>
                </a:lnTo>
                <a:lnTo>
                  <a:pt x="0" y="0"/>
                </a:lnTo>
                <a:lnTo>
                  <a:pt x="0" y="426700"/>
                </a:lnTo>
                <a:close/>
              </a:path>
            </a:pathLst>
          </a:custGeom>
          <a:ln w="6095">
            <a:solidFill>
              <a:srgbClr val="000000"/>
            </a:solidFill>
          </a:ln>
        </p:spPr>
        <p:txBody>
          <a:bodyPr wrap="square" lIns="0" tIns="0" rIns="0" bIns="0" rtlCol="0">
            <a:noAutofit/>
          </a:bodyPr>
          <a:lstStyle/>
          <a:p>
            <a:endParaRPr/>
          </a:p>
        </p:txBody>
      </p:sp>
      <p:sp>
        <p:nvSpPr>
          <p:cNvPr id="15" name="object 15"/>
          <p:cNvSpPr txBox="1"/>
          <p:nvPr/>
        </p:nvSpPr>
        <p:spPr>
          <a:xfrm>
            <a:off x="1354823" y="1734060"/>
            <a:ext cx="805815" cy="234315"/>
          </a:xfrm>
          <a:prstGeom prst="rect">
            <a:avLst/>
          </a:prstGeom>
        </p:spPr>
        <p:txBody>
          <a:bodyPr vert="horz" wrap="square" lIns="0" tIns="0" rIns="0" bIns="0" rtlCol="0">
            <a:noAutofit/>
          </a:bodyPr>
          <a:lstStyle/>
          <a:p>
            <a:pPr marL="12700">
              <a:lnSpc>
                <a:spcPts val="1839"/>
              </a:lnSpc>
            </a:pPr>
            <a:r>
              <a:rPr sz="1700" b="1" dirty="0">
                <a:latin typeface="Courier New"/>
                <a:cs typeface="Courier New"/>
              </a:rPr>
              <a:t>HTML 4</a:t>
            </a:r>
            <a:endParaRPr sz="1700">
              <a:latin typeface="Courier New"/>
              <a:cs typeface="Courier New"/>
            </a:endParaRPr>
          </a:p>
        </p:txBody>
      </p:sp>
      <p:sp>
        <p:nvSpPr>
          <p:cNvPr id="16" name="object 16"/>
          <p:cNvSpPr/>
          <p:nvPr/>
        </p:nvSpPr>
        <p:spPr>
          <a:xfrm>
            <a:off x="5079813" y="2398605"/>
            <a:ext cx="134105" cy="251956"/>
          </a:xfrm>
          <a:custGeom>
            <a:avLst/>
            <a:gdLst/>
            <a:ahLst/>
            <a:cxnLst/>
            <a:rect l="l" t="t" r="r" b="b"/>
            <a:pathLst>
              <a:path w="134105" h="251956">
                <a:moveTo>
                  <a:pt x="0" y="251956"/>
                </a:moveTo>
                <a:lnTo>
                  <a:pt x="134105" y="251956"/>
                </a:lnTo>
                <a:lnTo>
                  <a:pt x="134105" y="0"/>
                </a:lnTo>
                <a:lnTo>
                  <a:pt x="0" y="0"/>
                </a:lnTo>
                <a:lnTo>
                  <a:pt x="0" y="251956"/>
                </a:lnTo>
              </a:path>
            </a:pathLst>
          </a:custGeom>
          <a:solidFill>
            <a:srgbClr val="000000"/>
          </a:solidFill>
        </p:spPr>
        <p:txBody>
          <a:bodyPr wrap="square" lIns="0" tIns="0" rIns="0" bIns="0" rtlCol="0">
            <a:noAutofit/>
          </a:bodyPr>
          <a:lstStyle/>
          <a:p>
            <a:endParaRPr/>
          </a:p>
        </p:txBody>
      </p:sp>
      <p:sp>
        <p:nvSpPr>
          <p:cNvPr id="17" name="object 17"/>
          <p:cNvSpPr/>
          <p:nvPr/>
        </p:nvSpPr>
        <p:spPr>
          <a:xfrm>
            <a:off x="5079813" y="2650561"/>
            <a:ext cx="134105" cy="170679"/>
          </a:xfrm>
          <a:custGeom>
            <a:avLst/>
            <a:gdLst/>
            <a:ahLst/>
            <a:cxnLst/>
            <a:rect l="l" t="t" r="r" b="b"/>
            <a:pathLst>
              <a:path w="134105" h="170679">
                <a:moveTo>
                  <a:pt x="134105" y="0"/>
                </a:moveTo>
                <a:lnTo>
                  <a:pt x="0" y="0"/>
                </a:lnTo>
                <a:lnTo>
                  <a:pt x="134105" y="0"/>
                </a:lnTo>
              </a:path>
              <a:path w="134105" h="170679">
                <a:moveTo>
                  <a:pt x="0" y="118528"/>
                </a:moveTo>
                <a:lnTo>
                  <a:pt x="67052" y="170679"/>
                </a:lnTo>
                <a:lnTo>
                  <a:pt x="134105" y="118528"/>
                </a:lnTo>
                <a:lnTo>
                  <a:pt x="134105" y="0"/>
                </a:lnTo>
                <a:lnTo>
                  <a:pt x="0" y="0"/>
                </a:lnTo>
                <a:lnTo>
                  <a:pt x="0" y="118528"/>
                </a:lnTo>
              </a:path>
            </a:pathLst>
          </a:custGeom>
          <a:solidFill>
            <a:srgbClr val="000000"/>
          </a:solidFill>
        </p:spPr>
        <p:txBody>
          <a:bodyPr wrap="square" lIns="0" tIns="0" rIns="0" bIns="0" rtlCol="0">
            <a:noAutofit/>
          </a:bodyPr>
          <a:lstStyle/>
          <a:p>
            <a:endParaRPr/>
          </a:p>
        </p:txBody>
      </p:sp>
      <p:sp>
        <p:nvSpPr>
          <p:cNvPr id="18" name="object 18"/>
          <p:cNvSpPr/>
          <p:nvPr/>
        </p:nvSpPr>
        <p:spPr>
          <a:xfrm>
            <a:off x="4927420" y="2650561"/>
            <a:ext cx="438891" cy="170680"/>
          </a:xfrm>
          <a:custGeom>
            <a:avLst/>
            <a:gdLst/>
            <a:ahLst/>
            <a:cxnLst/>
            <a:rect l="l" t="t" r="r" b="b"/>
            <a:pathLst>
              <a:path w="438891" h="170680">
                <a:moveTo>
                  <a:pt x="438891" y="0"/>
                </a:moveTo>
                <a:lnTo>
                  <a:pt x="0" y="0"/>
                </a:lnTo>
                <a:lnTo>
                  <a:pt x="219445" y="170680"/>
                </a:lnTo>
                <a:lnTo>
                  <a:pt x="438891" y="0"/>
                </a:lnTo>
                <a:close/>
              </a:path>
            </a:pathLst>
          </a:custGeom>
          <a:solidFill>
            <a:srgbClr val="000000"/>
          </a:solidFill>
        </p:spPr>
        <p:txBody>
          <a:bodyPr wrap="square" lIns="0" tIns="0" rIns="0" bIns="0" rtlCol="0">
            <a:noAutofit/>
          </a:bodyPr>
          <a:lstStyle/>
          <a:p>
            <a:endParaRPr/>
          </a:p>
        </p:txBody>
      </p:sp>
      <p:sp>
        <p:nvSpPr>
          <p:cNvPr id="19" name="object 19"/>
          <p:cNvSpPr/>
          <p:nvPr/>
        </p:nvSpPr>
        <p:spPr>
          <a:xfrm>
            <a:off x="4927420" y="2650561"/>
            <a:ext cx="438891" cy="170680"/>
          </a:xfrm>
          <a:custGeom>
            <a:avLst/>
            <a:gdLst/>
            <a:ahLst/>
            <a:cxnLst/>
            <a:rect l="l" t="t" r="r" b="b"/>
            <a:pathLst>
              <a:path w="438891" h="170680">
                <a:moveTo>
                  <a:pt x="0" y="0"/>
                </a:moveTo>
                <a:lnTo>
                  <a:pt x="219445" y="170680"/>
                </a:lnTo>
                <a:lnTo>
                  <a:pt x="438891" y="0"/>
                </a:lnTo>
                <a:lnTo>
                  <a:pt x="0" y="0"/>
                </a:lnTo>
                <a:close/>
              </a:path>
            </a:pathLst>
          </a:custGeom>
          <a:ln w="6095">
            <a:solidFill>
              <a:srgbClr val="000000"/>
            </a:solidFill>
          </a:ln>
        </p:spPr>
        <p:txBody>
          <a:bodyPr wrap="square" lIns="0" tIns="0" rIns="0" bIns="0" rtlCol="0">
            <a:noAutofit/>
          </a:bodyPr>
          <a:lstStyle/>
          <a:p>
            <a:endParaRPr/>
          </a:p>
        </p:txBody>
      </p:sp>
      <p:sp>
        <p:nvSpPr>
          <p:cNvPr id="20" name="object 20"/>
          <p:cNvSpPr/>
          <p:nvPr/>
        </p:nvSpPr>
        <p:spPr>
          <a:xfrm>
            <a:off x="3593678" y="2898453"/>
            <a:ext cx="3121005" cy="3121005"/>
          </a:xfrm>
          <a:prstGeom prst="rect">
            <a:avLst/>
          </a:prstGeom>
          <a:blipFill>
            <a:blip r:embed="rId2" cstate="print"/>
            <a:stretch>
              <a:fillRect/>
            </a:stretch>
          </a:blipFill>
        </p:spPr>
        <p:txBody>
          <a:bodyPr wrap="square" lIns="0" tIns="0" rIns="0" bIns="0" rtlCol="0">
            <a:noAutofit/>
          </a:bodyPr>
          <a:lstStyle/>
          <a:p>
            <a:endParaRPr/>
          </a:p>
        </p:txBody>
      </p:sp>
      <p:sp>
        <p:nvSpPr>
          <p:cNvPr id="21" name="object 21"/>
          <p:cNvSpPr/>
          <p:nvPr/>
        </p:nvSpPr>
        <p:spPr>
          <a:xfrm>
            <a:off x="1794223" y="2093819"/>
            <a:ext cx="6705285" cy="304785"/>
          </a:xfrm>
          <a:custGeom>
            <a:avLst/>
            <a:gdLst/>
            <a:ahLst/>
            <a:cxnLst/>
            <a:rect l="l" t="t" r="r" b="b"/>
            <a:pathLst>
              <a:path w="6705285" h="304785">
                <a:moveTo>
                  <a:pt x="0" y="0"/>
                </a:moveTo>
                <a:lnTo>
                  <a:pt x="0" y="304785"/>
                </a:lnTo>
                <a:lnTo>
                  <a:pt x="6705285" y="304785"/>
                </a:lnTo>
                <a:lnTo>
                  <a:pt x="6705285" y="0"/>
                </a:lnTo>
              </a:path>
            </a:pathLst>
          </a:custGeom>
          <a:ln w="12191">
            <a:solidFill>
              <a:srgbClr val="000000"/>
            </a:solidFill>
          </a:ln>
        </p:spPr>
        <p:txBody>
          <a:bodyPr wrap="square" lIns="0" tIns="0" rIns="0" bIns="0" rtlCol="0">
            <a:noAutofit/>
          </a:bodyPr>
          <a:lstStyle/>
          <a:p>
            <a:endParaRPr/>
          </a:p>
        </p:txBody>
      </p:sp>
      <p:sp>
        <p:nvSpPr>
          <p:cNvPr id="22" name="object 22"/>
          <p:cNvSpPr/>
          <p:nvPr/>
        </p:nvSpPr>
        <p:spPr>
          <a:xfrm>
            <a:off x="2769537" y="2093819"/>
            <a:ext cx="0" cy="304785"/>
          </a:xfrm>
          <a:custGeom>
            <a:avLst/>
            <a:gdLst/>
            <a:ahLst/>
            <a:cxnLst/>
            <a:rect l="l" t="t" r="r" b="b"/>
            <a:pathLst>
              <a:path h="304785">
                <a:moveTo>
                  <a:pt x="0" y="0"/>
                </a:moveTo>
                <a:lnTo>
                  <a:pt x="0" y="304785"/>
                </a:lnTo>
              </a:path>
            </a:pathLst>
          </a:custGeom>
          <a:ln w="12191">
            <a:solidFill>
              <a:srgbClr val="000000"/>
            </a:solidFill>
          </a:ln>
        </p:spPr>
        <p:txBody>
          <a:bodyPr wrap="square" lIns="0" tIns="0" rIns="0" bIns="0" rtlCol="0">
            <a:noAutofit/>
          </a:bodyPr>
          <a:lstStyle/>
          <a:p>
            <a:endParaRPr/>
          </a:p>
        </p:txBody>
      </p:sp>
      <p:sp>
        <p:nvSpPr>
          <p:cNvPr id="23" name="object 23"/>
          <p:cNvSpPr/>
          <p:nvPr/>
        </p:nvSpPr>
        <p:spPr>
          <a:xfrm>
            <a:off x="2403794" y="1667119"/>
            <a:ext cx="731485" cy="426700"/>
          </a:xfrm>
          <a:custGeom>
            <a:avLst/>
            <a:gdLst/>
            <a:ahLst/>
            <a:cxnLst/>
            <a:rect l="l" t="t" r="r" b="b"/>
            <a:pathLst>
              <a:path w="731485" h="426700">
                <a:moveTo>
                  <a:pt x="0" y="426700"/>
                </a:moveTo>
                <a:lnTo>
                  <a:pt x="731485" y="426700"/>
                </a:lnTo>
                <a:lnTo>
                  <a:pt x="731485" y="0"/>
                </a:lnTo>
                <a:lnTo>
                  <a:pt x="0" y="0"/>
                </a:lnTo>
                <a:lnTo>
                  <a:pt x="0" y="426700"/>
                </a:lnTo>
                <a:close/>
              </a:path>
            </a:pathLst>
          </a:custGeom>
          <a:ln w="6095">
            <a:solidFill>
              <a:srgbClr val="000000"/>
            </a:solidFill>
          </a:ln>
        </p:spPr>
        <p:txBody>
          <a:bodyPr wrap="square" lIns="0" tIns="0" rIns="0" bIns="0" rtlCol="0">
            <a:noAutofit/>
          </a:bodyPr>
          <a:lstStyle/>
          <a:p>
            <a:endParaRPr/>
          </a:p>
        </p:txBody>
      </p:sp>
      <p:sp>
        <p:nvSpPr>
          <p:cNvPr id="24" name="object 24"/>
          <p:cNvSpPr txBox="1"/>
          <p:nvPr/>
        </p:nvSpPr>
        <p:spPr>
          <a:xfrm>
            <a:off x="2513009" y="1734060"/>
            <a:ext cx="546100" cy="234315"/>
          </a:xfrm>
          <a:prstGeom prst="rect">
            <a:avLst/>
          </a:prstGeom>
        </p:spPr>
        <p:txBody>
          <a:bodyPr vert="horz" wrap="square" lIns="0" tIns="0" rIns="0" bIns="0" rtlCol="0">
            <a:noAutofit/>
          </a:bodyPr>
          <a:lstStyle/>
          <a:p>
            <a:pPr marL="12700">
              <a:lnSpc>
                <a:spcPts val="1839"/>
              </a:lnSpc>
            </a:pPr>
            <a:r>
              <a:rPr sz="1700" b="1" dirty="0">
                <a:latin typeface="Courier New"/>
                <a:cs typeface="Courier New"/>
              </a:rPr>
              <a:t>CSS3</a:t>
            </a:r>
            <a:endParaRPr sz="1700">
              <a:latin typeface="Courier New"/>
              <a:cs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3956" y="126820"/>
            <a:ext cx="8675370" cy="1502305"/>
          </a:xfrm>
          <a:prstGeom prst="rect">
            <a:avLst/>
          </a:prstGeom>
        </p:spPr>
        <p:txBody>
          <a:bodyPr vert="horz" wrap="square" lIns="0" tIns="0" rIns="0" bIns="0" rtlCol="0">
            <a:noAutofit/>
          </a:bodyPr>
          <a:lstStyle/>
          <a:p>
            <a:pPr marL="2085975">
              <a:lnSpc>
                <a:spcPct val="100000"/>
              </a:lnSpc>
            </a:pPr>
            <a:r>
              <a:rPr sz="2950" b="1" spc="385" dirty="0">
                <a:solidFill>
                  <a:srgbClr val="B20000"/>
                </a:solidFill>
                <a:latin typeface="Arial"/>
                <a:cs typeface="Arial"/>
              </a:rPr>
              <a:t>W</a:t>
            </a:r>
            <a:r>
              <a:rPr sz="2950" b="1" spc="-55" dirty="0">
                <a:solidFill>
                  <a:srgbClr val="B20000"/>
                </a:solidFill>
                <a:latin typeface="Arial"/>
                <a:cs typeface="Arial"/>
              </a:rPr>
              <a:t>ebpage</a:t>
            </a:r>
            <a:r>
              <a:rPr sz="2950" b="1" spc="300" dirty="0">
                <a:solidFill>
                  <a:srgbClr val="B20000"/>
                </a:solidFill>
                <a:latin typeface="Arial"/>
                <a:cs typeface="Arial"/>
              </a:rPr>
              <a:t> </a:t>
            </a:r>
            <a:r>
              <a:rPr sz="2950" b="1" spc="15" dirty="0">
                <a:solidFill>
                  <a:srgbClr val="B20000"/>
                </a:solidFill>
                <a:latin typeface="Arial"/>
                <a:cs typeface="Arial"/>
              </a:rPr>
              <a:t>Sy</a:t>
            </a:r>
            <a:r>
              <a:rPr sz="2950" b="1" spc="-75" dirty="0">
                <a:solidFill>
                  <a:srgbClr val="B20000"/>
                </a:solidFill>
                <a:latin typeface="Arial"/>
                <a:cs typeface="Arial"/>
              </a:rPr>
              <a:t>n</a:t>
            </a:r>
            <a:r>
              <a:rPr sz="2950" b="1" spc="140" dirty="0">
                <a:solidFill>
                  <a:srgbClr val="B20000"/>
                </a:solidFill>
                <a:latin typeface="Arial"/>
                <a:cs typeface="Arial"/>
              </a:rPr>
              <a:t>tax</a:t>
            </a:r>
            <a:endParaRPr sz="2950" dirty="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markup</a:t>
            </a:r>
            <a:r>
              <a:rPr sz="1000" spc="150" dirty="0">
                <a:solidFill>
                  <a:srgbClr val="000072"/>
                </a:solidFill>
                <a:latin typeface="Arial"/>
                <a:cs typeface="Arial"/>
              </a:rPr>
              <a:t>-</a:t>
            </a:r>
            <a:fld id="{81D60167-4931-47E6-BA6A-407CBD079E47}" type="slidenum">
              <a:rPr sz="1000" spc="140" dirty="0" smtClean="0">
                <a:solidFill>
                  <a:srgbClr val="000072"/>
                </a:solidFill>
                <a:latin typeface="Arial"/>
                <a:cs typeface="Arial"/>
              </a:rPr>
              <a:t>13</a:t>
            </a:fld>
            <a:endParaRPr sz="1000">
              <a:latin typeface="Arial"/>
              <a:cs typeface="Arial"/>
            </a:endParaRPr>
          </a:p>
        </p:txBody>
      </p:sp>
      <p:sp>
        <p:nvSpPr>
          <p:cNvPr id="3" name="object 3"/>
          <p:cNvSpPr txBox="1"/>
          <p:nvPr/>
        </p:nvSpPr>
        <p:spPr>
          <a:xfrm>
            <a:off x="1437516" y="1257140"/>
            <a:ext cx="7588250" cy="5637287"/>
          </a:xfrm>
          <a:prstGeom prst="rect">
            <a:avLst/>
          </a:prstGeom>
        </p:spPr>
        <p:txBody>
          <a:bodyPr vert="horz" wrap="square" lIns="0" tIns="0" rIns="0" bIns="0" rtlCol="0">
            <a:noAutofit/>
          </a:bodyPr>
          <a:lstStyle/>
          <a:p>
            <a:pPr marL="274955" marR="297180" indent="-262890">
              <a:lnSpc>
                <a:spcPct val="117000"/>
              </a:lnSpc>
              <a:buClr>
                <a:srgbClr val="000072"/>
              </a:buClr>
              <a:buFont typeface="Arial"/>
              <a:buChar char="•"/>
              <a:tabLst>
                <a:tab pos="274955" algn="l"/>
              </a:tabLst>
            </a:pPr>
            <a:r>
              <a:rPr sz="2050" spc="135" dirty="0">
                <a:solidFill>
                  <a:srgbClr val="000072"/>
                </a:solidFill>
                <a:latin typeface="Arial"/>
                <a:cs typeface="Arial"/>
              </a:rPr>
              <a:t>All</a:t>
            </a:r>
            <a:r>
              <a:rPr sz="2050" spc="120" dirty="0">
                <a:solidFill>
                  <a:srgbClr val="000072"/>
                </a:solidFill>
                <a:latin typeface="Arial"/>
                <a:cs typeface="Arial"/>
              </a:rPr>
              <a:t> </a:t>
            </a:r>
            <a:r>
              <a:rPr sz="2050" spc="-50" dirty="0">
                <a:solidFill>
                  <a:srgbClr val="000072"/>
                </a:solidFill>
                <a:latin typeface="Arial"/>
                <a:cs typeface="Arial"/>
              </a:rPr>
              <a:t>tags</a:t>
            </a:r>
            <a:r>
              <a:rPr sz="2050" spc="120" dirty="0">
                <a:solidFill>
                  <a:srgbClr val="000072"/>
                </a:solidFill>
                <a:latin typeface="Arial"/>
                <a:cs typeface="Arial"/>
              </a:rPr>
              <a:t> </a:t>
            </a:r>
            <a:r>
              <a:rPr sz="2050" spc="55" dirty="0">
                <a:solidFill>
                  <a:srgbClr val="000072"/>
                </a:solidFill>
                <a:latin typeface="Arial"/>
                <a:cs typeface="Arial"/>
              </a:rPr>
              <a:t>b</a:t>
            </a:r>
            <a:r>
              <a:rPr sz="2050" spc="-60" dirty="0">
                <a:solidFill>
                  <a:srgbClr val="000072"/>
                </a:solidFill>
                <a:latin typeface="Arial"/>
                <a:cs typeface="Arial"/>
              </a:rPr>
              <a:t>egin</a:t>
            </a:r>
            <a:r>
              <a:rPr sz="2050" spc="120" dirty="0">
                <a:solidFill>
                  <a:srgbClr val="000072"/>
                </a:solidFill>
                <a:latin typeface="Arial"/>
                <a:cs typeface="Arial"/>
              </a:rPr>
              <a:t> </a:t>
            </a:r>
            <a:r>
              <a:rPr sz="2050" spc="90" dirty="0">
                <a:solidFill>
                  <a:srgbClr val="000072"/>
                </a:solidFill>
                <a:latin typeface="Arial"/>
                <a:cs typeface="Arial"/>
              </a:rPr>
              <a:t>with</a:t>
            </a:r>
            <a:r>
              <a:rPr sz="2050" spc="120" dirty="0">
                <a:solidFill>
                  <a:srgbClr val="000072"/>
                </a:solidFill>
                <a:latin typeface="Arial"/>
                <a:cs typeface="Arial"/>
              </a:rPr>
              <a:t> </a:t>
            </a:r>
            <a:r>
              <a:rPr sz="2050" spc="-150" dirty="0">
                <a:solidFill>
                  <a:srgbClr val="000072"/>
                </a:solidFill>
                <a:latin typeface="Courier New"/>
                <a:cs typeface="Courier New"/>
              </a:rPr>
              <a:t>&lt;</a:t>
            </a:r>
            <a:r>
              <a:rPr sz="2050" spc="-545" dirty="0">
                <a:solidFill>
                  <a:srgbClr val="000072"/>
                </a:solidFill>
                <a:latin typeface="Courier New"/>
                <a:cs typeface="Courier New"/>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80" dirty="0">
                <a:solidFill>
                  <a:srgbClr val="000072"/>
                </a:solidFill>
                <a:latin typeface="Arial"/>
                <a:cs typeface="Arial"/>
              </a:rPr>
              <a:t>end</a:t>
            </a:r>
            <a:r>
              <a:rPr sz="2050" spc="120" dirty="0">
                <a:solidFill>
                  <a:srgbClr val="000072"/>
                </a:solidFill>
                <a:latin typeface="Arial"/>
                <a:cs typeface="Arial"/>
              </a:rPr>
              <a:t> </a:t>
            </a:r>
            <a:r>
              <a:rPr sz="2050" spc="90" dirty="0">
                <a:solidFill>
                  <a:srgbClr val="000072"/>
                </a:solidFill>
                <a:latin typeface="Arial"/>
                <a:cs typeface="Arial"/>
              </a:rPr>
              <a:t>with</a:t>
            </a:r>
            <a:r>
              <a:rPr sz="2050" spc="120" dirty="0">
                <a:solidFill>
                  <a:srgbClr val="000072"/>
                </a:solidFill>
                <a:latin typeface="Arial"/>
                <a:cs typeface="Arial"/>
              </a:rPr>
              <a:t> </a:t>
            </a:r>
            <a:r>
              <a:rPr sz="2050" spc="-150" dirty="0">
                <a:solidFill>
                  <a:srgbClr val="000072"/>
                </a:solidFill>
                <a:latin typeface="Courier New"/>
                <a:cs typeface="Courier New"/>
              </a:rPr>
              <a:t>&gt;</a:t>
            </a:r>
            <a:r>
              <a:rPr sz="2050" spc="-150" dirty="0">
                <a:solidFill>
                  <a:srgbClr val="000072"/>
                </a:solidFill>
                <a:latin typeface="Arial"/>
                <a:cs typeface="Arial"/>
              </a:rPr>
              <a:t>. </a:t>
            </a:r>
            <a:r>
              <a:rPr sz="2050" spc="-225"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i="1" spc="-60" dirty="0">
                <a:solidFill>
                  <a:srgbClr val="000072"/>
                </a:solidFill>
                <a:latin typeface="Arial"/>
                <a:cs typeface="Arial"/>
              </a:rPr>
              <a:t>tag</a:t>
            </a:r>
            <a:r>
              <a:rPr sz="2050" i="1" spc="170" dirty="0">
                <a:solidFill>
                  <a:srgbClr val="000072"/>
                </a:solidFill>
                <a:latin typeface="Arial"/>
                <a:cs typeface="Arial"/>
              </a:rPr>
              <a:t> </a:t>
            </a:r>
            <a:r>
              <a:rPr sz="2050" i="1" spc="-80" dirty="0">
                <a:solidFill>
                  <a:srgbClr val="000072"/>
                </a:solidFill>
                <a:latin typeface="Arial"/>
                <a:cs typeface="Arial"/>
              </a:rPr>
              <a:t>name</a:t>
            </a:r>
            <a:r>
              <a:rPr sz="2050" i="1" spc="120" dirty="0">
                <a:solidFill>
                  <a:srgbClr val="000072"/>
                </a:solidFill>
                <a:latin typeface="Arial"/>
                <a:cs typeface="Arial"/>
              </a:rPr>
              <a:t> </a:t>
            </a:r>
            <a:r>
              <a:rPr sz="2050" spc="-55" dirty="0">
                <a:solidFill>
                  <a:srgbClr val="000072"/>
                </a:solidFill>
                <a:latin typeface="Arial"/>
                <a:cs typeface="Arial"/>
              </a:rPr>
              <a:t>is</a:t>
            </a:r>
            <a:r>
              <a:rPr sz="2050" spc="120" dirty="0">
                <a:solidFill>
                  <a:srgbClr val="000072"/>
                </a:solidFill>
                <a:latin typeface="Arial"/>
                <a:cs typeface="Arial"/>
              </a:rPr>
              <a:t> </a:t>
            </a:r>
            <a:r>
              <a:rPr sz="2050" spc="15" dirty="0">
                <a:solidFill>
                  <a:srgbClr val="000072"/>
                </a:solidFill>
                <a:latin typeface="Arial"/>
                <a:cs typeface="Arial"/>
              </a:rPr>
              <a:t>gi</a:t>
            </a:r>
            <a:r>
              <a:rPr sz="2050" spc="-35" dirty="0">
                <a:solidFill>
                  <a:srgbClr val="000072"/>
                </a:solidFill>
                <a:latin typeface="Arial"/>
                <a:cs typeface="Arial"/>
              </a:rPr>
              <a:t>v</a:t>
            </a:r>
            <a:r>
              <a:rPr sz="2050" spc="-114" dirty="0">
                <a:solidFill>
                  <a:srgbClr val="000072"/>
                </a:solidFill>
                <a:latin typeface="Arial"/>
                <a:cs typeface="Arial"/>
              </a:rPr>
              <a:t>en</a:t>
            </a:r>
            <a:r>
              <a:rPr sz="2050" spc="-60" dirty="0">
                <a:solidFill>
                  <a:srgbClr val="000072"/>
                </a:solidFill>
                <a:latin typeface="Arial"/>
                <a:cs typeface="Arial"/>
              </a:rPr>
              <a:t> </a:t>
            </a:r>
            <a:r>
              <a:rPr sz="2050" spc="5" dirty="0">
                <a:solidFill>
                  <a:srgbClr val="000072"/>
                </a:solidFill>
                <a:latin typeface="Arial"/>
                <a:cs typeface="Arial"/>
              </a:rPr>
              <a:t>immediately</a:t>
            </a:r>
            <a:r>
              <a:rPr sz="2050" spc="130" dirty="0">
                <a:solidFill>
                  <a:srgbClr val="000072"/>
                </a:solidFill>
                <a:latin typeface="Arial"/>
                <a:cs typeface="Arial"/>
              </a:rPr>
              <a:t> </a:t>
            </a:r>
            <a:r>
              <a:rPr sz="2050" spc="10" dirty="0">
                <a:solidFill>
                  <a:srgbClr val="000072"/>
                </a:solidFill>
                <a:latin typeface="Arial"/>
                <a:cs typeface="Arial"/>
              </a:rPr>
              <a:t>foll</a:t>
            </a:r>
            <a:r>
              <a:rPr sz="2050" spc="-35" dirty="0">
                <a:solidFill>
                  <a:srgbClr val="000072"/>
                </a:solidFill>
                <a:latin typeface="Arial"/>
                <a:cs typeface="Arial"/>
              </a:rPr>
              <a:t>o</a:t>
            </a:r>
            <a:r>
              <a:rPr sz="2050" spc="40" dirty="0">
                <a:solidFill>
                  <a:srgbClr val="000072"/>
                </a:solidFill>
                <a:latin typeface="Arial"/>
                <a:cs typeface="Arial"/>
              </a:rPr>
              <a:t>win</a:t>
            </a:r>
            <a:r>
              <a:rPr sz="2050" spc="-114" dirty="0">
                <a:solidFill>
                  <a:srgbClr val="000072"/>
                </a:solidFill>
                <a:latin typeface="Arial"/>
                <a:cs typeface="Arial"/>
              </a:rPr>
              <a:t>g</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30" dirty="0">
                <a:solidFill>
                  <a:srgbClr val="000072"/>
                </a:solidFill>
                <a:latin typeface="Arial"/>
                <a:cs typeface="Arial"/>
              </a:rPr>
              <a:t>leading</a:t>
            </a:r>
            <a:r>
              <a:rPr sz="2050" spc="125" dirty="0">
                <a:solidFill>
                  <a:srgbClr val="000072"/>
                </a:solidFill>
                <a:latin typeface="Arial"/>
                <a:cs typeface="Arial"/>
              </a:rPr>
              <a:t> </a:t>
            </a:r>
            <a:r>
              <a:rPr sz="2050" spc="-150" dirty="0">
                <a:solidFill>
                  <a:srgbClr val="000072"/>
                </a:solidFill>
                <a:latin typeface="Courier New"/>
                <a:cs typeface="Courier New"/>
              </a:rPr>
              <a:t>&lt;</a:t>
            </a:r>
            <a:r>
              <a:rPr sz="2050" spc="-150" dirty="0">
                <a:solidFill>
                  <a:srgbClr val="000072"/>
                </a:solidFill>
                <a:latin typeface="Arial"/>
                <a:cs typeface="Arial"/>
              </a:rPr>
              <a:t>. </a:t>
            </a:r>
            <a:r>
              <a:rPr sz="2050" spc="-225" dirty="0">
                <a:solidFill>
                  <a:srgbClr val="000072"/>
                </a:solidFill>
                <a:latin typeface="Arial"/>
                <a:cs typeface="Arial"/>
              </a:rPr>
              <a:t> </a:t>
            </a:r>
            <a:r>
              <a:rPr sz="2050" spc="40" dirty="0">
                <a:solidFill>
                  <a:srgbClr val="000072"/>
                </a:solidFill>
                <a:latin typeface="Arial"/>
                <a:cs typeface="Arial"/>
              </a:rPr>
              <a:t>Ma</a:t>
            </a:r>
            <a:r>
              <a:rPr sz="2050" spc="-25" dirty="0">
                <a:solidFill>
                  <a:srgbClr val="000072"/>
                </a:solidFill>
                <a:latin typeface="Arial"/>
                <a:cs typeface="Arial"/>
              </a:rPr>
              <a:t>k</a:t>
            </a:r>
            <a:r>
              <a:rPr sz="2050" spc="-229" dirty="0">
                <a:solidFill>
                  <a:srgbClr val="000072"/>
                </a:solidFill>
                <a:latin typeface="Arial"/>
                <a:cs typeface="Arial"/>
              </a:rPr>
              <a:t>e</a:t>
            </a:r>
            <a:r>
              <a:rPr sz="2050" spc="114" dirty="0">
                <a:solidFill>
                  <a:srgbClr val="000072"/>
                </a:solidFill>
                <a:latin typeface="Arial"/>
                <a:cs typeface="Arial"/>
              </a:rPr>
              <a:t> </a:t>
            </a:r>
            <a:r>
              <a:rPr sz="2050" spc="-80" dirty="0">
                <a:solidFill>
                  <a:srgbClr val="000072"/>
                </a:solidFill>
                <a:latin typeface="Arial"/>
                <a:cs typeface="Arial"/>
              </a:rPr>
              <a:t>sure</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0" dirty="0">
                <a:solidFill>
                  <a:srgbClr val="000072"/>
                </a:solidFill>
                <a:latin typeface="Arial"/>
                <a:cs typeface="Arial"/>
              </a:rPr>
              <a:t>tag</a:t>
            </a:r>
            <a:r>
              <a:rPr sz="2050" spc="120" dirty="0">
                <a:solidFill>
                  <a:srgbClr val="000072"/>
                </a:solidFill>
                <a:latin typeface="Arial"/>
                <a:cs typeface="Arial"/>
              </a:rPr>
              <a:t> </a:t>
            </a:r>
            <a:r>
              <a:rPr sz="2050" spc="-55" dirty="0">
                <a:solidFill>
                  <a:srgbClr val="000072"/>
                </a:solidFill>
                <a:latin typeface="Arial"/>
                <a:cs typeface="Arial"/>
              </a:rPr>
              <a:t>is</a:t>
            </a:r>
            <a:r>
              <a:rPr sz="2050" spc="-40" dirty="0">
                <a:solidFill>
                  <a:srgbClr val="000072"/>
                </a:solidFill>
                <a:latin typeface="Arial"/>
                <a:cs typeface="Arial"/>
              </a:rPr>
              <a:t> </a:t>
            </a:r>
            <a:r>
              <a:rPr sz="2050" spc="-105" dirty="0">
                <a:solidFill>
                  <a:srgbClr val="000072"/>
                </a:solidFill>
                <a:latin typeface="Arial"/>
                <a:cs typeface="Arial"/>
              </a:rPr>
              <a:t>s</a:t>
            </a:r>
            <a:r>
              <a:rPr sz="2050" spc="-55" dirty="0">
                <a:solidFill>
                  <a:srgbClr val="000072"/>
                </a:solidFill>
                <a:latin typeface="Arial"/>
                <a:cs typeface="Arial"/>
              </a:rPr>
              <a:t>p</a:t>
            </a:r>
            <a:r>
              <a:rPr sz="2050" spc="-45" dirty="0">
                <a:solidFill>
                  <a:srgbClr val="000072"/>
                </a:solidFill>
                <a:latin typeface="Arial"/>
                <a:cs typeface="Arial"/>
              </a:rPr>
              <a:t>elled</a:t>
            </a:r>
            <a:r>
              <a:rPr sz="2050" spc="120" dirty="0">
                <a:solidFill>
                  <a:srgbClr val="000072"/>
                </a:solidFill>
                <a:latin typeface="Arial"/>
                <a:cs typeface="Arial"/>
              </a:rPr>
              <a:t> </a:t>
            </a:r>
            <a:r>
              <a:rPr sz="2050" spc="0" dirty="0">
                <a:solidFill>
                  <a:srgbClr val="000072"/>
                </a:solidFill>
                <a:latin typeface="Arial"/>
                <a:cs typeface="Arial"/>
              </a:rPr>
              <a:t>correct</a:t>
            </a:r>
            <a:r>
              <a:rPr sz="2050" spc="5" dirty="0">
                <a:solidFill>
                  <a:srgbClr val="000072"/>
                </a:solidFill>
                <a:latin typeface="Arial"/>
                <a:cs typeface="Arial"/>
              </a:rPr>
              <a:t>l</a:t>
            </a:r>
            <a:r>
              <a:rPr sz="2050" spc="-110" dirty="0">
                <a:solidFill>
                  <a:srgbClr val="000072"/>
                </a:solidFill>
                <a:latin typeface="Arial"/>
                <a:cs typeface="Arial"/>
              </a:rPr>
              <a:t>y</a:t>
            </a:r>
            <a:r>
              <a:rPr sz="2050" spc="0" dirty="0">
                <a:solidFill>
                  <a:srgbClr val="000072"/>
                </a:solidFill>
                <a:latin typeface="Arial"/>
                <a:cs typeface="Arial"/>
              </a:rPr>
              <a:t>. </a:t>
            </a:r>
            <a:r>
              <a:rPr sz="2050" spc="-225" dirty="0">
                <a:solidFill>
                  <a:srgbClr val="000072"/>
                </a:solidFill>
                <a:latin typeface="Arial"/>
                <a:cs typeface="Arial"/>
              </a:rPr>
              <a:t> </a:t>
            </a:r>
            <a:r>
              <a:rPr sz="2050" spc="-55" dirty="0">
                <a:solidFill>
                  <a:srgbClr val="000072"/>
                </a:solidFill>
                <a:latin typeface="Arial"/>
                <a:cs typeface="Arial"/>
              </a:rPr>
              <a:t>Unrecognized</a:t>
            </a:r>
            <a:r>
              <a:rPr sz="2050" spc="130" dirty="0">
                <a:solidFill>
                  <a:srgbClr val="000072"/>
                </a:solidFill>
                <a:latin typeface="Arial"/>
                <a:cs typeface="Arial"/>
              </a:rPr>
              <a:t> </a:t>
            </a:r>
            <a:r>
              <a:rPr sz="2050" spc="-50" dirty="0">
                <a:solidFill>
                  <a:srgbClr val="000072"/>
                </a:solidFill>
                <a:latin typeface="Arial"/>
                <a:cs typeface="Arial"/>
              </a:rPr>
              <a:t>tags</a:t>
            </a:r>
            <a:r>
              <a:rPr sz="2050" spc="120" dirty="0">
                <a:solidFill>
                  <a:srgbClr val="000072"/>
                </a:solidFill>
                <a:latin typeface="Arial"/>
                <a:cs typeface="Arial"/>
              </a:rPr>
              <a:t> </a:t>
            </a:r>
            <a:r>
              <a:rPr sz="2050" spc="-70" dirty="0">
                <a:solidFill>
                  <a:srgbClr val="000072"/>
                </a:solidFill>
                <a:latin typeface="Arial"/>
                <a:cs typeface="Arial"/>
              </a:rPr>
              <a:t>are</a:t>
            </a:r>
            <a:r>
              <a:rPr sz="2050" spc="120" dirty="0">
                <a:solidFill>
                  <a:srgbClr val="000072"/>
                </a:solidFill>
                <a:latin typeface="Arial"/>
                <a:cs typeface="Arial"/>
              </a:rPr>
              <a:t> </a:t>
            </a:r>
            <a:r>
              <a:rPr sz="2050" spc="-30" dirty="0">
                <a:solidFill>
                  <a:srgbClr val="000072"/>
                </a:solidFill>
                <a:latin typeface="Arial"/>
                <a:cs typeface="Arial"/>
              </a:rPr>
              <a:t>ignored</a:t>
            </a:r>
            <a:r>
              <a:rPr sz="2050" spc="125" dirty="0">
                <a:solidFill>
                  <a:srgbClr val="000072"/>
                </a:solidFill>
                <a:latin typeface="Arial"/>
                <a:cs typeface="Arial"/>
              </a:rPr>
              <a:t> </a:t>
            </a:r>
            <a:r>
              <a:rPr sz="2050" spc="-60" dirty="0">
                <a:solidFill>
                  <a:srgbClr val="000072"/>
                </a:solidFill>
                <a:latin typeface="Arial"/>
                <a:cs typeface="Arial"/>
              </a:rPr>
              <a:t>b</a:t>
            </a:r>
            <a:r>
              <a:rPr sz="2050" spc="60" dirty="0">
                <a:solidFill>
                  <a:srgbClr val="000072"/>
                </a:solidFill>
                <a:latin typeface="Arial"/>
                <a:cs typeface="Arial"/>
              </a:rPr>
              <a:t>y</a:t>
            </a:r>
            <a:r>
              <a:rPr sz="2050" spc="114" dirty="0">
                <a:solidFill>
                  <a:srgbClr val="000072"/>
                </a:solidFill>
                <a:latin typeface="Arial"/>
                <a:cs typeface="Arial"/>
              </a:rPr>
              <a:t> </a:t>
            </a:r>
            <a:r>
              <a:rPr sz="2050" spc="0" dirty="0">
                <a:solidFill>
                  <a:srgbClr val="000072"/>
                </a:solidFill>
                <a:latin typeface="Arial"/>
                <a:cs typeface="Arial"/>
              </a:rPr>
              <a:t>br</a:t>
            </a:r>
            <a:r>
              <a:rPr sz="2050" spc="-60" dirty="0">
                <a:solidFill>
                  <a:srgbClr val="000072"/>
                </a:solidFill>
                <a:latin typeface="Arial"/>
                <a:cs typeface="Arial"/>
              </a:rPr>
              <a:t>o</a:t>
            </a:r>
            <a:r>
              <a:rPr sz="2050" spc="-90" dirty="0">
                <a:solidFill>
                  <a:srgbClr val="000072"/>
                </a:solidFill>
                <a:latin typeface="Arial"/>
                <a:cs typeface="Arial"/>
              </a:rPr>
              <a:t>wsers.</a:t>
            </a:r>
            <a:r>
              <a:rPr sz="2050" spc="-55" dirty="0">
                <a:solidFill>
                  <a:srgbClr val="000072"/>
                </a:solidFill>
                <a:latin typeface="Arial"/>
                <a:cs typeface="Arial"/>
              </a:rPr>
              <a:t> </a:t>
            </a:r>
            <a:r>
              <a:rPr sz="2050" spc="95" dirty="0">
                <a:solidFill>
                  <a:srgbClr val="000072"/>
                </a:solidFill>
                <a:latin typeface="Arial"/>
                <a:cs typeface="Arial"/>
              </a:rPr>
              <a:t>A</a:t>
            </a:r>
            <a:r>
              <a:rPr sz="2050" spc="15" dirty="0">
                <a:solidFill>
                  <a:srgbClr val="000072"/>
                </a:solidFill>
                <a:latin typeface="Arial"/>
                <a:cs typeface="Arial"/>
              </a:rPr>
              <a:t>n</a:t>
            </a:r>
            <a:r>
              <a:rPr sz="2050" spc="60" dirty="0">
                <a:solidFill>
                  <a:srgbClr val="000072"/>
                </a:solidFill>
                <a:latin typeface="Arial"/>
                <a:cs typeface="Arial"/>
              </a:rPr>
              <a:t>y</a:t>
            </a:r>
            <a:r>
              <a:rPr sz="2050" spc="120" dirty="0">
                <a:solidFill>
                  <a:srgbClr val="000072"/>
                </a:solidFill>
                <a:latin typeface="Arial"/>
                <a:cs typeface="Arial"/>
              </a:rPr>
              <a:t> </a:t>
            </a:r>
            <a:r>
              <a:rPr sz="2050" i="1" spc="0" dirty="0">
                <a:solidFill>
                  <a:srgbClr val="000072"/>
                </a:solidFill>
                <a:latin typeface="Arial"/>
                <a:cs typeface="Arial"/>
              </a:rPr>
              <a:t>attributes</a:t>
            </a:r>
            <a:r>
              <a:rPr sz="2050" i="1" spc="125" dirty="0">
                <a:solidFill>
                  <a:srgbClr val="000072"/>
                </a:solidFill>
                <a:latin typeface="Arial"/>
                <a:cs typeface="Arial"/>
              </a:rPr>
              <a:t> </a:t>
            </a:r>
            <a:r>
              <a:rPr sz="2050" spc="-70" dirty="0">
                <a:solidFill>
                  <a:srgbClr val="000072"/>
                </a:solidFill>
                <a:latin typeface="Arial"/>
                <a:cs typeface="Arial"/>
              </a:rPr>
              <a:t>are</a:t>
            </a:r>
            <a:r>
              <a:rPr sz="2050" spc="120" dirty="0">
                <a:solidFill>
                  <a:srgbClr val="000072"/>
                </a:solidFill>
                <a:latin typeface="Arial"/>
                <a:cs typeface="Arial"/>
              </a:rPr>
              <a:t> </a:t>
            </a:r>
            <a:r>
              <a:rPr sz="2050" spc="15" dirty="0">
                <a:solidFill>
                  <a:srgbClr val="000072"/>
                </a:solidFill>
                <a:latin typeface="Arial"/>
                <a:cs typeface="Arial"/>
              </a:rPr>
              <a:t>gi</a:t>
            </a:r>
            <a:r>
              <a:rPr sz="2050" spc="-35" dirty="0">
                <a:solidFill>
                  <a:srgbClr val="000072"/>
                </a:solidFill>
                <a:latin typeface="Arial"/>
                <a:cs typeface="Arial"/>
              </a:rPr>
              <a:t>v</a:t>
            </a:r>
            <a:r>
              <a:rPr sz="2050" spc="-114" dirty="0">
                <a:solidFill>
                  <a:srgbClr val="000072"/>
                </a:solidFill>
                <a:latin typeface="Arial"/>
                <a:cs typeface="Arial"/>
              </a:rPr>
              <a:t>en</a:t>
            </a:r>
            <a:r>
              <a:rPr sz="2050" spc="120" dirty="0">
                <a:solidFill>
                  <a:srgbClr val="000072"/>
                </a:solidFill>
                <a:latin typeface="Arial"/>
                <a:cs typeface="Arial"/>
              </a:rPr>
              <a:t> </a:t>
            </a:r>
            <a:r>
              <a:rPr sz="2050" spc="10" dirty="0">
                <a:solidFill>
                  <a:srgbClr val="000072"/>
                </a:solidFill>
                <a:latin typeface="Arial"/>
                <a:cs typeface="Arial"/>
              </a:rPr>
              <a:t>foll</a:t>
            </a:r>
            <a:r>
              <a:rPr sz="2050" spc="-35" dirty="0">
                <a:solidFill>
                  <a:srgbClr val="000072"/>
                </a:solidFill>
                <a:latin typeface="Arial"/>
                <a:cs typeface="Arial"/>
              </a:rPr>
              <a:t>o</a:t>
            </a:r>
            <a:r>
              <a:rPr sz="2050" spc="0" dirty="0">
                <a:solidFill>
                  <a:srgbClr val="000072"/>
                </a:solidFill>
                <a:latin typeface="Arial"/>
                <a:cs typeface="Arial"/>
              </a:rPr>
              <a:t>wing</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0" dirty="0">
                <a:solidFill>
                  <a:srgbClr val="000072"/>
                </a:solidFill>
                <a:latin typeface="Arial"/>
                <a:cs typeface="Arial"/>
              </a:rPr>
              <a:t>tag</a:t>
            </a:r>
            <a:r>
              <a:rPr sz="2050" spc="120" dirty="0">
                <a:solidFill>
                  <a:srgbClr val="000072"/>
                </a:solidFill>
                <a:latin typeface="Arial"/>
                <a:cs typeface="Arial"/>
              </a:rPr>
              <a:t> </a:t>
            </a:r>
            <a:r>
              <a:rPr sz="2050" spc="-90" dirty="0">
                <a:solidFill>
                  <a:srgbClr val="000072"/>
                </a:solidFill>
                <a:latin typeface="Arial"/>
                <a:cs typeface="Arial"/>
              </a:rPr>
              <a:t>name</a:t>
            </a:r>
            <a:r>
              <a:rPr sz="2050" spc="120" dirty="0">
                <a:solidFill>
                  <a:srgbClr val="000072"/>
                </a:solidFill>
                <a:latin typeface="Arial"/>
                <a:cs typeface="Arial"/>
              </a:rPr>
              <a:t> </a:t>
            </a:r>
            <a:r>
              <a:rPr sz="2050" spc="55" dirty="0">
                <a:solidFill>
                  <a:srgbClr val="000072"/>
                </a:solidFill>
                <a:latin typeface="Arial"/>
                <a:cs typeface="Arial"/>
              </a:rPr>
              <a:t>in</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15" dirty="0">
                <a:solidFill>
                  <a:srgbClr val="000072"/>
                </a:solidFill>
                <a:latin typeface="Arial"/>
                <a:cs typeface="Arial"/>
              </a:rPr>
              <a:t>form:</a:t>
            </a:r>
            <a:endParaRPr sz="2050" dirty="0">
              <a:latin typeface="Arial"/>
              <a:cs typeface="Arial"/>
            </a:endParaRPr>
          </a:p>
          <a:p>
            <a:pPr>
              <a:lnSpc>
                <a:spcPts val="800"/>
              </a:lnSpc>
              <a:spcBef>
                <a:spcPts val="0"/>
              </a:spcBef>
              <a:buClr>
                <a:srgbClr val="000072"/>
              </a:buClr>
              <a:buFont typeface="Arial"/>
              <a:buChar char="•"/>
            </a:pPr>
            <a:endParaRPr sz="800" dirty="0"/>
          </a:p>
          <a:p>
            <a:pPr>
              <a:lnSpc>
                <a:spcPts val="1000"/>
              </a:lnSpc>
              <a:buClr>
                <a:srgbClr val="000072"/>
              </a:buClr>
              <a:buFont typeface="Arial"/>
              <a:buChar char="•"/>
            </a:pPr>
            <a:endParaRPr sz="1000" dirty="0"/>
          </a:p>
          <a:p>
            <a:pPr marL="274955" marR="1208405" algn="just">
              <a:lnSpc>
                <a:spcPct val="100000"/>
              </a:lnSpc>
            </a:pPr>
            <a:r>
              <a:rPr sz="2050" spc="-150" dirty="0">
                <a:solidFill>
                  <a:srgbClr val="000072"/>
                </a:solidFill>
                <a:latin typeface="Courier New"/>
                <a:cs typeface="Courier New"/>
              </a:rPr>
              <a:t>&lt;</a:t>
            </a:r>
            <a:r>
              <a:rPr sz="2050" i="1" spc="-150" dirty="0">
                <a:solidFill>
                  <a:srgbClr val="000072"/>
                </a:solidFill>
                <a:latin typeface="Arial"/>
                <a:cs typeface="Arial"/>
              </a:rPr>
              <a:t>tag </a:t>
            </a:r>
            <a:r>
              <a:rPr sz="2050" i="1" spc="-55" dirty="0">
                <a:solidFill>
                  <a:srgbClr val="000072"/>
                </a:solidFill>
                <a:latin typeface="Arial"/>
                <a:cs typeface="Arial"/>
              </a:rPr>
              <a:t> </a:t>
            </a:r>
            <a:r>
              <a:rPr sz="2050" i="1" spc="135" dirty="0">
                <a:solidFill>
                  <a:srgbClr val="000072"/>
                </a:solidFill>
                <a:latin typeface="Arial"/>
                <a:cs typeface="Arial"/>
              </a:rPr>
              <a:t>att</a:t>
            </a:r>
            <a:r>
              <a:rPr sz="2050" i="1" spc="180" dirty="0">
                <a:solidFill>
                  <a:srgbClr val="000072"/>
                </a:solidFill>
                <a:latin typeface="Arial"/>
                <a:cs typeface="Arial"/>
              </a:rPr>
              <a:t>r</a:t>
            </a:r>
            <a:r>
              <a:rPr sz="2050" i="1" spc="0" dirty="0">
                <a:solidFill>
                  <a:srgbClr val="000072"/>
                </a:solidFill>
                <a:latin typeface="Arial"/>
                <a:cs typeface="Arial"/>
              </a:rPr>
              <a:t>ibute</a:t>
            </a:r>
            <a:r>
              <a:rPr sz="2175" spc="22" baseline="-11494" dirty="0">
                <a:solidFill>
                  <a:srgbClr val="000072"/>
                </a:solidFill>
                <a:latin typeface="Arial"/>
                <a:cs typeface="Arial"/>
              </a:rPr>
              <a:t>1</a:t>
            </a:r>
            <a:r>
              <a:rPr sz="2175" spc="89" baseline="-11494" dirty="0">
                <a:solidFill>
                  <a:srgbClr val="000072"/>
                </a:solidFill>
                <a:latin typeface="Arial"/>
                <a:cs typeface="Arial"/>
              </a:rPr>
              <a:t> </a:t>
            </a:r>
            <a:r>
              <a:rPr sz="2050" spc="-150" dirty="0">
                <a:solidFill>
                  <a:srgbClr val="000072"/>
                </a:solidFill>
                <a:latin typeface="Courier New"/>
                <a:cs typeface="Courier New"/>
              </a:rPr>
              <a:t>="</a:t>
            </a:r>
            <a:r>
              <a:rPr sz="2050" i="1" spc="-55" dirty="0">
                <a:solidFill>
                  <a:srgbClr val="000072"/>
                </a:solidFill>
                <a:latin typeface="Arial"/>
                <a:cs typeface="Arial"/>
              </a:rPr>
              <a:t>v</a:t>
            </a:r>
            <a:r>
              <a:rPr sz="2050" i="1" spc="-60" dirty="0">
                <a:solidFill>
                  <a:srgbClr val="000072"/>
                </a:solidFill>
                <a:latin typeface="Arial"/>
                <a:cs typeface="Arial"/>
              </a:rPr>
              <a:t>alue</a:t>
            </a:r>
            <a:r>
              <a:rPr sz="2050" spc="-150" dirty="0">
                <a:solidFill>
                  <a:srgbClr val="000072"/>
                </a:solidFill>
                <a:latin typeface="Courier New"/>
                <a:cs typeface="Courier New"/>
              </a:rPr>
              <a:t>" </a:t>
            </a:r>
            <a:r>
              <a:rPr sz="2050" spc="-295" dirty="0">
                <a:solidFill>
                  <a:srgbClr val="000072"/>
                </a:solidFill>
                <a:latin typeface="Courier New"/>
                <a:cs typeface="Courier New"/>
              </a:rPr>
              <a:t> </a:t>
            </a:r>
            <a:r>
              <a:rPr sz="2050" i="1" spc="135" dirty="0">
                <a:solidFill>
                  <a:srgbClr val="000072"/>
                </a:solidFill>
                <a:latin typeface="Arial"/>
                <a:cs typeface="Arial"/>
              </a:rPr>
              <a:t>att</a:t>
            </a:r>
            <a:r>
              <a:rPr sz="2050" i="1" spc="180" dirty="0">
                <a:solidFill>
                  <a:srgbClr val="000072"/>
                </a:solidFill>
                <a:latin typeface="Arial"/>
                <a:cs typeface="Arial"/>
              </a:rPr>
              <a:t>r</a:t>
            </a:r>
            <a:r>
              <a:rPr sz="2050" i="1" spc="0" dirty="0">
                <a:solidFill>
                  <a:srgbClr val="000072"/>
                </a:solidFill>
                <a:latin typeface="Arial"/>
                <a:cs typeface="Arial"/>
              </a:rPr>
              <a:t>ibute</a:t>
            </a:r>
            <a:r>
              <a:rPr sz="2175" spc="22" baseline="-11494" dirty="0">
                <a:solidFill>
                  <a:srgbClr val="000072"/>
                </a:solidFill>
                <a:latin typeface="Arial"/>
                <a:cs typeface="Arial"/>
              </a:rPr>
              <a:t>2</a:t>
            </a:r>
            <a:r>
              <a:rPr sz="2175" spc="89" baseline="-11494" dirty="0">
                <a:solidFill>
                  <a:srgbClr val="000072"/>
                </a:solidFill>
                <a:latin typeface="Arial"/>
                <a:cs typeface="Arial"/>
              </a:rPr>
              <a:t> </a:t>
            </a:r>
            <a:r>
              <a:rPr sz="2050" spc="-150" dirty="0">
                <a:solidFill>
                  <a:srgbClr val="000072"/>
                </a:solidFill>
                <a:latin typeface="Courier New"/>
                <a:cs typeface="Courier New"/>
              </a:rPr>
              <a:t>=</a:t>
            </a:r>
            <a:r>
              <a:rPr sz="2050" spc="-155" dirty="0">
                <a:solidFill>
                  <a:srgbClr val="000072"/>
                </a:solidFill>
                <a:latin typeface="Courier New"/>
                <a:cs typeface="Courier New"/>
              </a:rPr>
              <a:t>"</a:t>
            </a:r>
            <a:r>
              <a:rPr sz="2050" i="1" spc="-55" dirty="0">
                <a:solidFill>
                  <a:srgbClr val="000072"/>
                </a:solidFill>
                <a:latin typeface="Arial"/>
                <a:cs typeface="Arial"/>
              </a:rPr>
              <a:t>v</a:t>
            </a:r>
            <a:r>
              <a:rPr sz="2050" i="1" spc="-60" dirty="0">
                <a:solidFill>
                  <a:srgbClr val="000072"/>
                </a:solidFill>
                <a:latin typeface="Arial"/>
                <a:cs typeface="Arial"/>
              </a:rPr>
              <a:t>alue</a:t>
            </a:r>
            <a:r>
              <a:rPr sz="2050" spc="-150" dirty="0">
                <a:solidFill>
                  <a:srgbClr val="000072"/>
                </a:solidFill>
                <a:latin typeface="Courier New"/>
                <a:cs typeface="Courier New"/>
              </a:rPr>
              <a:t>" ...</a:t>
            </a:r>
            <a:r>
              <a:rPr sz="2050" spc="-315" dirty="0">
                <a:solidFill>
                  <a:srgbClr val="000072"/>
                </a:solidFill>
                <a:latin typeface="Courier New"/>
                <a:cs typeface="Courier New"/>
              </a:rPr>
              <a:t> </a:t>
            </a:r>
            <a:r>
              <a:rPr sz="2050" spc="-150" dirty="0">
                <a:solidFill>
                  <a:srgbClr val="000072"/>
                </a:solidFill>
                <a:latin typeface="Courier New"/>
                <a:cs typeface="Courier New"/>
              </a:rPr>
              <a:t>&gt;</a:t>
            </a:r>
            <a:endParaRPr sz="2050" dirty="0">
              <a:latin typeface="Courier New"/>
              <a:cs typeface="Courier New"/>
            </a:endParaRPr>
          </a:p>
          <a:p>
            <a:pPr>
              <a:lnSpc>
                <a:spcPts val="750"/>
              </a:lnSpc>
              <a:spcBef>
                <a:spcPts val="27"/>
              </a:spcBef>
            </a:pPr>
            <a:endParaRPr sz="750" dirty="0"/>
          </a:p>
          <a:p>
            <a:pPr>
              <a:lnSpc>
                <a:spcPts val="1000"/>
              </a:lnSpc>
            </a:pPr>
            <a:endParaRPr sz="1000" dirty="0"/>
          </a:p>
          <a:p>
            <a:pPr marL="274955" marR="12700" indent="0" algn="just">
              <a:lnSpc>
                <a:spcPct val="117000"/>
              </a:lnSpc>
            </a:pPr>
            <a:r>
              <a:rPr sz="2050" spc="0" dirty="0">
                <a:solidFill>
                  <a:srgbClr val="000072"/>
                </a:solidFill>
                <a:latin typeface="Arial"/>
                <a:cs typeface="Arial"/>
              </a:rPr>
              <a:t>Y</a:t>
            </a:r>
            <a:r>
              <a:rPr sz="2050" spc="-60" dirty="0">
                <a:solidFill>
                  <a:srgbClr val="000072"/>
                </a:solidFill>
                <a:latin typeface="Arial"/>
                <a:cs typeface="Arial"/>
              </a:rPr>
              <a:t>ou</a:t>
            </a:r>
            <a:r>
              <a:rPr sz="2050" spc="110" dirty="0">
                <a:solidFill>
                  <a:srgbClr val="000072"/>
                </a:solidFill>
                <a:latin typeface="Arial"/>
                <a:cs typeface="Arial"/>
              </a:rPr>
              <a:t> </a:t>
            </a:r>
            <a:r>
              <a:rPr sz="2050" spc="-70" dirty="0">
                <a:solidFill>
                  <a:srgbClr val="000072"/>
                </a:solidFill>
                <a:latin typeface="Arial"/>
                <a:cs typeface="Arial"/>
              </a:rPr>
              <a:t>m</a:t>
            </a:r>
            <a:r>
              <a:rPr sz="2050" spc="-110" dirty="0">
                <a:solidFill>
                  <a:srgbClr val="000072"/>
                </a:solidFill>
                <a:latin typeface="Arial"/>
                <a:cs typeface="Arial"/>
              </a:rPr>
              <a:t>a</a:t>
            </a:r>
            <a:r>
              <a:rPr sz="2050" spc="60" dirty="0">
                <a:solidFill>
                  <a:srgbClr val="000072"/>
                </a:solidFill>
                <a:latin typeface="Arial"/>
                <a:cs typeface="Arial"/>
              </a:rPr>
              <a:t>y</a:t>
            </a:r>
            <a:r>
              <a:rPr sz="2050" spc="110" dirty="0">
                <a:solidFill>
                  <a:srgbClr val="000072"/>
                </a:solidFill>
                <a:latin typeface="Arial"/>
                <a:cs typeface="Arial"/>
              </a:rPr>
              <a:t> </a:t>
            </a:r>
            <a:r>
              <a:rPr sz="2050" spc="-145" dirty="0">
                <a:solidFill>
                  <a:srgbClr val="000072"/>
                </a:solidFill>
                <a:latin typeface="Arial"/>
                <a:cs typeface="Arial"/>
              </a:rPr>
              <a:t>use</a:t>
            </a:r>
            <a:r>
              <a:rPr sz="2050" spc="110" dirty="0">
                <a:solidFill>
                  <a:srgbClr val="000072"/>
                </a:solidFill>
                <a:latin typeface="Arial"/>
                <a:cs typeface="Arial"/>
              </a:rPr>
              <a:t> </a:t>
            </a:r>
            <a:r>
              <a:rPr sz="2050" spc="-20" dirty="0">
                <a:solidFill>
                  <a:srgbClr val="000072"/>
                </a:solidFill>
                <a:latin typeface="Arial"/>
                <a:cs typeface="Arial"/>
              </a:rPr>
              <a:t>singl</a:t>
            </a:r>
            <a:r>
              <a:rPr sz="2050" spc="-229" dirty="0">
                <a:solidFill>
                  <a:srgbClr val="000072"/>
                </a:solidFill>
                <a:latin typeface="Arial"/>
                <a:cs typeface="Arial"/>
              </a:rPr>
              <a:t>e</a:t>
            </a:r>
            <a:r>
              <a:rPr sz="2050" spc="110" dirty="0">
                <a:solidFill>
                  <a:srgbClr val="000072"/>
                </a:solidFill>
                <a:latin typeface="Arial"/>
                <a:cs typeface="Arial"/>
              </a:rPr>
              <a:t> </a:t>
            </a:r>
            <a:r>
              <a:rPr sz="2050" spc="-65" dirty="0">
                <a:solidFill>
                  <a:srgbClr val="000072"/>
                </a:solidFill>
                <a:latin typeface="Arial"/>
                <a:cs typeface="Arial"/>
              </a:rPr>
              <a:t>quotes</a:t>
            </a:r>
            <a:r>
              <a:rPr sz="2050" spc="114" dirty="0">
                <a:solidFill>
                  <a:srgbClr val="000072"/>
                </a:solidFill>
                <a:latin typeface="Arial"/>
                <a:cs typeface="Arial"/>
              </a:rPr>
              <a:t> (</a:t>
            </a:r>
            <a:r>
              <a:rPr sz="2050" spc="-150" dirty="0">
                <a:solidFill>
                  <a:srgbClr val="000072"/>
                </a:solidFill>
                <a:latin typeface="Courier New"/>
                <a:cs typeface="Courier New"/>
              </a:rPr>
              <a:t>’</a:t>
            </a:r>
            <a:r>
              <a:rPr sz="2050" spc="55" dirty="0">
                <a:solidFill>
                  <a:srgbClr val="000072"/>
                </a:solidFill>
                <a:latin typeface="Arial"/>
                <a:cs typeface="Arial"/>
              </a:rPr>
              <a:t>),</a:t>
            </a:r>
            <a:r>
              <a:rPr sz="2050" spc="114" dirty="0">
                <a:solidFill>
                  <a:srgbClr val="000072"/>
                </a:solidFill>
                <a:latin typeface="Arial"/>
                <a:cs typeface="Arial"/>
              </a:rPr>
              <a:t> </a:t>
            </a:r>
            <a:r>
              <a:rPr sz="2050" spc="-30" dirty="0">
                <a:solidFill>
                  <a:srgbClr val="000072"/>
                </a:solidFill>
                <a:latin typeface="Arial"/>
                <a:cs typeface="Arial"/>
              </a:rPr>
              <a:t>instead</a:t>
            </a:r>
            <a:r>
              <a:rPr sz="2050" spc="114" dirty="0">
                <a:solidFill>
                  <a:srgbClr val="000072"/>
                </a:solidFill>
                <a:latin typeface="Arial"/>
                <a:cs typeface="Arial"/>
              </a:rPr>
              <a:t> </a:t>
            </a:r>
            <a:r>
              <a:rPr sz="2050" spc="-30" dirty="0">
                <a:solidFill>
                  <a:srgbClr val="000072"/>
                </a:solidFill>
                <a:latin typeface="Arial"/>
                <a:cs typeface="Arial"/>
              </a:rPr>
              <a:t>of</a:t>
            </a:r>
            <a:r>
              <a:rPr sz="2050" spc="110" dirty="0">
                <a:solidFill>
                  <a:srgbClr val="000072"/>
                </a:solidFill>
                <a:latin typeface="Arial"/>
                <a:cs typeface="Arial"/>
              </a:rPr>
              <a:t> </a:t>
            </a:r>
            <a:r>
              <a:rPr sz="2050" spc="-45" dirty="0">
                <a:solidFill>
                  <a:srgbClr val="000072"/>
                </a:solidFill>
                <a:latin typeface="Arial"/>
                <a:cs typeface="Arial"/>
              </a:rPr>
              <a:t>double</a:t>
            </a:r>
            <a:r>
              <a:rPr sz="2050" spc="114" dirty="0">
                <a:solidFill>
                  <a:srgbClr val="000072"/>
                </a:solidFill>
                <a:latin typeface="Arial"/>
                <a:cs typeface="Arial"/>
              </a:rPr>
              <a:t> </a:t>
            </a:r>
            <a:r>
              <a:rPr sz="2050" spc="-65" dirty="0">
                <a:solidFill>
                  <a:srgbClr val="000072"/>
                </a:solidFill>
                <a:latin typeface="Arial"/>
                <a:cs typeface="Arial"/>
              </a:rPr>
              <a:t>quotes</a:t>
            </a:r>
            <a:r>
              <a:rPr sz="2050" spc="114" dirty="0">
                <a:solidFill>
                  <a:srgbClr val="000072"/>
                </a:solidFill>
                <a:latin typeface="Arial"/>
                <a:cs typeface="Arial"/>
              </a:rPr>
              <a:t> (</a:t>
            </a:r>
            <a:r>
              <a:rPr sz="2050" spc="-150" dirty="0">
                <a:solidFill>
                  <a:srgbClr val="000072"/>
                </a:solidFill>
                <a:latin typeface="Courier New"/>
                <a:cs typeface="Courier New"/>
              </a:rPr>
              <a:t>"</a:t>
            </a:r>
            <a:r>
              <a:rPr sz="2050" spc="55" dirty="0">
                <a:solidFill>
                  <a:srgbClr val="000072"/>
                </a:solidFill>
                <a:latin typeface="Arial"/>
                <a:cs typeface="Arial"/>
              </a:rPr>
              <a:t>),</a:t>
            </a:r>
            <a:r>
              <a:rPr sz="2050" spc="114" dirty="0">
                <a:solidFill>
                  <a:srgbClr val="000072"/>
                </a:solidFill>
                <a:latin typeface="Arial"/>
                <a:cs typeface="Arial"/>
              </a:rPr>
              <a:t> </a:t>
            </a:r>
            <a:r>
              <a:rPr sz="2050" spc="20" dirty="0">
                <a:solidFill>
                  <a:srgbClr val="000072"/>
                </a:solidFill>
                <a:latin typeface="Arial"/>
                <a:cs typeface="Arial"/>
              </a:rPr>
              <a:t>for</a:t>
            </a:r>
            <a:r>
              <a:rPr sz="2050" spc="15" dirty="0">
                <a:solidFill>
                  <a:srgbClr val="000072"/>
                </a:solidFill>
                <a:latin typeface="Arial"/>
                <a:cs typeface="Arial"/>
              </a:rPr>
              <a:t> the</a:t>
            </a:r>
            <a:r>
              <a:rPr sz="2050" spc="120" dirty="0">
                <a:solidFill>
                  <a:srgbClr val="000072"/>
                </a:solidFill>
                <a:latin typeface="Arial"/>
                <a:cs typeface="Arial"/>
              </a:rPr>
              <a:t> </a:t>
            </a:r>
            <a:r>
              <a:rPr sz="2050" spc="-55" dirty="0">
                <a:solidFill>
                  <a:srgbClr val="000072"/>
                </a:solidFill>
                <a:latin typeface="Arial"/>
                <a:cs typeface="Arial"/>
              </a:rPr>
              <a:t>v</a:t>
            </a:r>
            <a:r>
              <a:rPr sz="2050" spc="-60" dirty="0">
                <a:solidFill>
                  <a:srgbClr val="000072"/>
                </a:solidFill>
                <a:latin typeface="Arial"/>
                <a:cs typeface="Arial"/>
              </a:rPr>
              <a:t>alue</a:t>
            </a:r>
            <a:r>
              <a:rPr sz="2050" spc="114" dirty="0">
                <a:solidFill>
                  <a:srgbClr val="000072"/>
                </a:solidFill>
                <a:latin typeface="Arial"/>
                <a:cs typeface="Arial"/>
              </a:rPr>
              <a:t> </a:t>
            </a:r>
            <a:r>
              <a:rPr sz="2050" spc="60" dirty="0">
                <a:solidFill>
                  <a:srgbClr val="000072"/>
                </a:solidFill>
                <a:latin typeface="Arial"/>
                <a:cs typeface="Arial"/>
              </a:rPr>
              <a:t>part</a:t>
            </a:r>
            <a:r>
              <a:rPr sz="2050" spc="120" dirty="0">
                <a:solidFill>
                  <a:srgbClr val="000072"/>
                </a:solidFill>
                <a:latin typeface="Arial"/>
                <a:cs typeface="Arial"/>
              </a:rPr>
              <a:t> </a:t>
            </a:r>
            <a:r>
              <a:rPr sz="2050" spc="-30" dirty="0">
                <a:solidFill>
                  <a:srgbClr val="000072"/>
                </a:solidFill>
                <a:latin typeface="Arial"/>
                <a:cs typeface="Arial"/>
              </a:rPr>
              <a:t>of</a:t>
            </a:r>
            <a:r>
              <a:rPr sz="2050" spc="114" dirty="0">
                <a:solidFill>
                  <a:srgbClr val="000072"/>
                </a:solidFill>
                <a:latin typeface="Arial"/>
                <a:cs typeface="Arial"/>
              </a:rPr>
              <a:t> </a:t>
            </a:r>
            <a:r>
              <a:rPr sz="2050" spc="-60" dirty="0">
                <a:solidFill>
                  <a:srgbClr val="000072"/>
                </a:solidFill>
                <a:latin typeface="Arial"/>
                <a:cs typeface="Arial"/>
              </a:rPr>
              <a:t>a</a:t>
            </a:r>
            <a:r>
              <a:rPr sz="2050" spc="-114" dirty="0">
                <a:solidFill>
                  <a:srgbClr val="000072"/>
                </a:solidFill>
                <a:latin typeface="Arial"/>
                <a:cs typeface="Arial"/>
              </a:rPr>
              <a:t>n</a:t>
            </a:r>
            <a:r>
              <a:rPr sz="2050" spc="60" dirty="0">
                <a:solidFill>
                  <a:srgbClr val="000072"/>
                </a:solidFill>
                <a:latin typeface="Arial"/>
                <a:cs typeface="Arial"/>
              </a:rPr>
              <a:t>y</a:t>
            </a:r>
            <a:r>
              <a:rPr sz="2050" spc="114" dirty="0">
                <a:solidFill>
                  <a:srgbClr val="000072"/>
                </a:solidFill>
                <a:latin typeface="Arial"/>
                <a:cs typeface="Arial"/>
              </a:rPr>
              <a:t> </a:t>
            </a:r>
            <a:r>
              <a:rPr sz="2050" spc="55" dirty="0">
                <a:solidFill>
                  <a:srgbClr val="000072"/>
                </a:solidFill>
                <a:latin typeface="Arial"/>
                <a:cs typeface="Arial"/>
              </a:rPr>
              <a:t>attribute. </a:t>
            </a:r>
            <a:r>
              <a:rPr sz="2050" spc="-210" dirty="0">
                <a:solidFill>
                  <a:srgbClr val="000072"/>
                </a:solidFill>
                <a:latin typeface="Arial"/>
                <a:cs typeface="Arial"/>
              </a:rPr>
              <a:t> </a:t>
            </a:r>
            <a:r>
              <a:rPr sz="2050" spc="-80" dirty="0">
                <a:solidFill>
                  <a:srgbClr val="000072"/>
                </a:solidFill>
                <a:latin typeface="Arial"/>
                <a:cs typeface="Arial"/>
              </a:rPr>
              <a:t>Be</a:t>
            </a:r>
            <a:r>
              <a:rPr sz="2050" spc="114" dirty="0">
                <a:solidFill>
                  <a:srgbClr val="000072"/>
                </a:solidFill>
                <a:latin typeface="Arial"/>
                <a:cs typeface="Arial"/>
              </a:rPr>
              <a:t> </a:t>
            </a:r>
            <a:r>
              <a:rPr sz="2050" spc="-20" dirty="0">
                <a:solidFill>
                  <a:srgbClr val="000072"/>
                </a:solidFill>
                <a:latin typeface="Arial"/>
                <a:cs typeface="Arial"/>
              </a:rPr>
              <a:t>careful;</a:t>
            </a:r>
            <a:r>
              <a:rPr sz="2050" spc="125" dirty="0">
                <a:solidFill>
                  <a:srgbClr val="000072"/>
                </a:solidFill>
                <a:latin typeface="Arial"/>
                <a:cs typeface="Arial"/>
              </a:rPr>
              <a:t> </a:t>
            </a:r>
            <a:r>
              <a:rPr sz="2050" spc="15" dirty="0">
                <a:solidFill>
                  <a:srgbClr val="000072"/>
                </a:solidFill>
                <a:latin typeface="Arial"/>
                <a:cs typeface="Arial"/>
              </a:rPr>
              <a:t>forgetting</a:t>
            </a:r>
            <a:r>
              <a:rPr sz="2050" spc="125" dirty="0">
                <a:solidFill>
                  <a:srgbClr val="000072"/>
                </a:solidFill>
                <a:latin typeface="Arial"/>
                <a:cs typeface="Arial"/>
              </a:rPr>
              <a:t> </a:t>
            </a:r>
            <a:r>
              <a:rPr sz="2050" spc="55" dirty="0">
                <a:solidFill>
                  <a:srgbClr val="000072"/>
                </a:solidFill>
                <a:latin typeface="Arial"/>
                <a:cs typeface="Arial"/>
              </a:rPr>
              <a:t>to</a:t>
            </a:r>
            <a:r>
              <a:rPr sz="2050" spc="114" dirty="0">
                <a:solidFill>
                  <a:srgbClr val="000072"/>
                </a:solidFill>
                <a:latin typeface="Arial"/>
                <a:cs typeface="Arial"/>
              </a:rPr>
              <a:t> </a:t>
            </a:r>
            <a:r>
              <a:rPr sz="2050" spc="-114" dirty="0">
                <a:solidFill>
                  <a:srgbClr val="000072"/>
                </a:solidFill>
                <a:latin typeface="Arial"/>
                <a:cs typeface="Arial"/>
              </a:rPr>
              <a:t>close</a:t>
            </a:r>
            <a:r>
              <a:rPr sz="2050" spc="120" dirty="0">
                <a:solidFill>
                  <a:srgbClr val="000072"/>
                </a:solidFill>
                <a:latin typeface="Arial"/>
                <a:cs typeface="Arial"/>
              </a:rPr>
              <a:t> </a:t>
            </a:r>
            <a:r>
              <a:rPr sz="2050" spc="-114" dirty="0">
                <a:solidFill>
                  <a:srgbClr val="000072"/>
                </a:solidFill>
                <a:latin typeface="Arial"/>
                <a:cs typeface="Arial"/>
              </a:rPr>
              <a:t>a</a:t>
            </a:r>
            <a:r>
              <a:rPr sz="2050" spc="-60" dirty="0">
                <a:solidFill>
                  <a:srgbClr val="000072"/>
                </a:solidFill>
                <a:latin typeface="Arial"/>
                <a:cs typeface="Arial"/>
              </a:rPr>
              <a:t> </a:t>
            </a:r>
            <a:r>
              <a:rPr sz="2050" spc="-35" dirty="0">
                <a:solidFill>
                  <a:srgbClr val="000072"/>
                </a:solidFill>
                <a:latin typeface="Arial"/>
                <a:cs typeface="Arial"/>
              </a:rPr>
              <a:t>quote</a:t>
            </a:r>
            <a:r>
              <a:rPr sz="2050" spc="120" dirty="0">
                <a:solidFill>
                  <a:srgbClr val="000072"/>
                </a:solidFill>
                <a:latin typeface="Arial"/>
                <a:cs typeface="Arial"/>
              </a:rPr>
              <a:t> </a:t>
            </a:r>
            <a:r>
              <a:rPr sz="2050" spc="-80" dirty="0">
                <a:solidFill>
                  <a:srgbClr val="000072"/>
                </a:solidFill>
                <a:latin typeface="Arial"/>
                <a:cs typeface="Arial"/>
              </a:rPr>
              <a:t>can</a:t>
            </a:r>
            <a:r>
              <a:rPr sz="2050" spc="120" dirty="0">
                <a:solidFill>
                  <a:srgbClr val="000072"/>
                </a:solidFill>
                <a:latin typeface="Arial"/>
                <a:cs typeface="Arial"/>
              </a:rPr>
              <a:t> </a:t>
            </a:r>
            <a:r>
              <a:rPr sz="2050" spc="0" dirty="0">
                <a:solidFill>
                  <a:srgbClr val="000072"/>
                </a:solidFill>
                <a:latin typeface="Arial"/>
                <a:cs typeface="Arial"/>
              </a:rPr>
              <a:t>result</a:t>
            </a:r>
            <a:r>
              <a:rPr sz="2050" spc="125" dirty="0">
                <a:solidFill>
                  <a:srgbClr val="000072"/>
                </a:solidFill>
                <a:latin typeface="Arial"/>
                <a:cs typeface="Arial"/>
              </a:rPr>
              <a:t> </a:t>
            </a:r>
            <a:r>
              <a:rPr sz="2050" spc="55" dirty="0">
                <a:solidFill>
                  <a:srgbClr val="000072"/>
                </a:solidFill>
                <a:latin typeface="Arial"/>
                <a:cs typeface="Arial"/>
              </a:rPr>
              <a:t>in</a:t>
            </a:r>
            <a:r>
              <a:rPr sz="2050" spc="120" dirty="0">
                <a:solidFill>
                  <a:srgbClr val="000072"/>
                </a:solidFill>
                <a:latin typeface="Arial"/>
                <a:cs typeface="Arial"/>
              </a:rPr>
              <a:t> </a:t>
            </a:r>
            <a:r>
              <a:rPr sz="2050" spc="-114" dirty="0">
                <a:solidFill>
                  <a:srgbClr val="000072"/>
                </a:solidFill>
                <a:latin typeface="Arial"/>
                <a:cs typeface="Arial"/>
              </a:rPr>
              <a:t>a</a:t>
            </a:r>
            <a:r>
              <a:rPr sz="2050" spc="120" dirty="0">
                <a:solidFill>
                  <a:srgbClr val="000072"/>
                </a:solidFill>
                <a:latin typeface="Arial"/>
                <a:cs typeface="Arial"/>
              </a:rPr>
              <a:t> </a:t>
            </a:r>
            <a:r>
              <a:rPr sz="2050" spc="0" dirty="0">
                <a:solidFill>
                  <a:srgbClr val="000072"/>
                </a:solidFill>
                <a:latin typeface="Arial"/>
                <a:cs typeface="Arial"/>
              </a:rPr>
              <a:t>blan</a:t>
            </a:r>
            <a:r>
              <a:rPr sz="2050" spc="60" dirty="0">
                <a:solidFill>
                  <a:srgbClr val="000072"/>
                </a:solidFill>
                <a:latin typeface="Arial"/>
                <a:cs typeface="Arial"/>
              </a:rPr>
              <a:t>k</a:t>
            </a:r>
            <a:r>
              <a:rPr sz="2050" spc="120" dirty="0">
                <a:solidFill>
                  <a:srgbClr val="000072"/>
                </a:solidFill>
                <a:latin typeface="Arial"/>
                <a:cs typeface="Arial"/>
              </a:rPr>
              <a:t> </a:t>
            </a:r>
            <a:r>
              <a:rPr sz="2050" spc="-114" dirty="0">
                <a:solidFill>
                  <a:srgbClr val="000072"/>
                </a:solidFill>
                <a:latin typeface="Arial"/>
                <a:cs typeface="Arial"/>
              </a:rPr>
              <a:t>page</a:t>
            </a:r>
            <a:r>
              <a:rPr sz="2050" spc="120" dirty="0">
                <a:solidFill>
                  <a:srgbClr val="000072"/>
                </a:solidFill>
                <a:latin typeface="Arial"/>
                <a:cs typeface="Arial"/>
              </a:rPr>
              <a:t> </a:t>
            </a:r>
            <a:r>
              <a:rPr sz="2050" spc="-20" dirty="0">
                <a:solidFill>
                  <a:srgbClr val="000072"/>
                </a:solidFill>
                <a:latin typeface="Arial"/>
                <a:cs typeface="Arial"/>
              </a:rPr>
              <a:t>displ</a:t>
            </a:r>
            <a:r>
              <a:rPr sz="2050" spc="-80" dirty="0">
                <a:solidFill>
                  <a:srgbClr val="000072"/>
                </a:solidFill>
                <a:latin typeface="Arial"/>
                <a:cs typeface="Arial"/>
              </a:rPr>
              <a:t>a</a:t>
            </a:r>
            <a:r>
              <a:rPr sz="2050" spc="-110" dirty="0">
                <a:solidFill>
                  <a:srgbClr val="000072"/>
                </a:solidFill>
                <a:latin typeface="Arial"/>
                <a:cs typeface="Arial"/>
              </a:rPr>
              <a:t>y</a:t>
            </a:r>
            <a:r>
              <a:rPr sz="2050" spc="0" dirty="0">
                <a:solidFill>
                  <a:srgbClr val="000072"/>
                </a:solidFill>
                <a:latin typeface="Arial"/>
                <a:cs typeface="Arial"/>
              </a:rPr>
              <a:t>.</a:t>
            </a:r>
            <a:endParaRPr lang="en-US" sz="2050" spc="0" dirty="0">
              <a:solidFill>
                <a:srgbClr val="000072"/>
              </a:solidFill>
              <a:latin typeface="Arial"/>
              <a:cs typeface="Arial"/>
            </a:endParaRPr>
          </a:p>
          <a:p>
            <a:pPr marL="274955" marR="12700" indent="0" algn="just">
              <a:lnSpc>
                <a:spcPct val="117000"/>
              </a:lnSpc>
            </a:pPr>
            <a:r>
              <a:rPr lang="en-US" sz="2050" dirty="0">
                <a:solidFill>
                  <a:srgbClr val="000072"/>
                </a:solidFill>
                <a:latin typeface="Arial"/>
                <a:cs typeface="Arial"/>
              </a:rPr>
              <a:t>e.g. &lt;a </a:t>
            </a:r>
            <a:r>
              <a:rPr lang="en-US" sz="2050" dirty="0" err="1">
                <a:solidFill>
                  <a:srgbClr val="000072"/>
                </a:solidFill>
                <a:latin typeface="Arial"/>
                <a:cs typeface="Arial"/>
              </a:rPr>
              <a:t>href</a:t>
            </a:r>
            <a:r>
              <a:rPr lang="en-US" sz="2050" dirty="0">
                <a:solidFill>
                  <a:srgbClr val="000072"/>
                </a:solidFill>
                <a:latin typeface="Arial"/>
                <a:cs typeface="Arial"/>
              </a:rPr>
              <a:t>="https://www.w3schools.com"&gt;This is a link&lt;/a&gt; </a:t>
            </a:r>
            <a:endParaRPr sz="2050" dirty="0">
              <a:latin typeface="Arial"/>
              <a:cs typeface="Arial"/>
            </a:endParaRPr>
          </a:p>
          <a:p>
            <a:pPr>
              <a:lnSpc>
                <a:spcPts val="1000"/>
              </a:lnSpc>
              <a:spcBef>
                <a:spcPts val="7"/>
              </a:spcBef>
            </a:pPr>
            <a:endParaRPr sz="1000" dirty="0"/>
          </a:p>
          <a:p>
            <a:pPr marL="274955" marR="114300" indent="-262890">
              <a:lnSpc>
                <a:spcPct val="117000"/>
              </a:lnSpc>
              <a:buClr>
                <a:srgbClr val="000072"/>
              </a:buClr>
              <a:buFont typeface="Arial"/>
              <a:buChar char="•"/>
              <a:tabLst>
                <a:tab pos="274955" algn="l"/>
              </a:tabLst>
            </a:pPr>
            <a:r>
              <a:rPr sz="2050" spc="60" dirty="0">
                <a:solidFill>
                  <a:srgbClr val="000072"/>
                </a:solidFill>
                <a:latin typeface="Arial"/>
                <a:cs typeface="Arial"/>
              </a:rPr>
              <a:t>T</a:t>
            </a:r>
            <a:r>
              <a:rPr sz="2050" spc="-114" dirty="0">
                <a:solidFill>
                  <a:srgbClr val="000072"/>
                </a:solidFill>
                <a:latin typeface="Arial"/>
                <a:cs typeface="Arial"/>
              </a:rPr>
              <a:t>ag</a:t>
            </a:r>
            <a:r>
              <a:rPr sz="2050" spc="114" dirty="0">
                <a:solidFill>
                  <a:srgbClr val="000072"/>
                </a:solidFill>
                <a:latin typeface="Arial"/>
                <a:cs typeface="Arial"/>
              </a:rPr>
              <a:t> </a:t>
            </a:r>
            <a:r>
              <a:rPr sz="2050" spc="-114" dirty="0">
                <a:solidFill>
                  <a:srgbClr val="000072"/>
                </a:solidFill>
                <a:latin typeface="Arial"/>
                <a:cs typeface="Arial"/>
              </a:rPr>
              <a:t>names</a:t>
            </a:r>
            <a:r>
              <a:rPr sz="2050" spc="120" dirty="0">
                <a:solidFill>
                  <a:srgbClr val="000072"/>
                </a:solidFill>
                <a:latin typeface="Arial"/>
                <a:cs typeface="Arial"/>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30" dirty="0">
                <a:solidFill>
                  <a:srgbClr val="000072"/>
                </a:solidFill>
                <a:latin typeface="Arial"/>
                <a:cs typeface="Arial"/>
              </a:rPr>
              <a:t>attributes</a:t>
            </a:r>
            <a:r>
              <a:rPr sz="2050" spc="130" dirty="0">
                <a:solidFill>
                  <a:srgbClr val="000072"/>
                </a:solidFill>
                <a:latin typeface="Arial"/>
                <a:cs typeface="Arial"/>
              </a:rPr>
              <a:t> </a:t>
            </a:r>
            <a:r>
              <a:rPr sz="2050" spc="-70" dirty="0">
                <a:solidFill>
                  <a:srgbClr val="000072"/>
                </a:solidFill>
                <a:latin typeface="Arial"/>
                <a:cs typeface="Arial"/>
              </a:rPr>
              <a:t>are</a:t>
            </a:r>
            <a:r>
              <a:rPr sz="2050" spc="120" dirty="0">
                <a:solidFill>
                  <a:srgbClr val="000072"/>
                </a:solidFill>
                <a:latin typeface="Arial"/>
                <a:cs typeface="Arial"/>
              </a:rPr>
              <a:t> </a:t>
            </a:r>
            <a:r>
              <a:rPr sz="2050" spc="0" dirty="0">
                <a:solidFill>
                  <a:srgbClr val="000072"/>
                </a:solidFill>
                <a:latin typeface="Arial"/>
                <a:cs typeface="Arial"/>
              </a:rPr>
              <a:t>l</a:t>
            </a:r>
            <a:r>
              <a:rPr sz="2050" spc="-55" dirty="0">
                <a:solidFill>
                  <a:srgbClr val="000072"/>
                </a:solidFill>
                <a:latin typeface="Arial"/>
                <a:cs typeface="Arial"/>
              </a:rPr>
              <a:t>o</a:t>
            </a:r>
            <a:r>
              <a:rPr sz="2050" spc="-60" dirty="0">
                <a:solidFill>
                  <a:srgbClr val="000072"/>
                </a:solidFill>
                <a:latin typeface="Arial"/>
                <a:cs typeface="Arial"/>
              </a:rPr>
              <a:t>w</a:t>
            </a:r>
            <a:r>
              <a:rPr sz="2050" spc="-120" dirty="0">
                <a:solidFill>
                  <a:srgbClr val="000072"/>
                </a:solidFill>
                <a:latin typeface="Arial"/>
                <a:cs typeface="Arial"/>
              </a:rPr>
              <a:t>ercase. </a:t>
            </a:r>
            <a:r>
              <a:rPr sz="2050" spc="-220" dirty="0">
                <a:solidFill>
                  <a:srgbClr val="000072"/>
                </a:solidFill>
                <a:latin typeface="Arial"/>
                <a:cs typeface="Arial"/>
              </a:rPr>
              <a:t> </a:t>
            </a:r>
            <a:r>
              <a:rPr sz="2050" spc="114" dirty="0">
                <a:solidFill>
                  <a:srgbClr val="000072"/>
                </a:solidFill>
                <a:latin typeface="Arial"/>
                <a:cs typeface="Arial"/>
              </a:rPr>
              <a:t>A</a:t>
            </a:r>
            <a:r>
              <a:rPr sz="2050" spc="110" dirty="0">
                <a:solidFill>
                  <a:srgbClr val="000072"/>
                </a:solidFill>
                <a:latin typeface="Arial"/>
                <a:cs typeface="Arial"/>
              </a:rPr>
              <a:t>ttri</a:t>
            </a:r>
            <a:r>
              <a:rPr sz="2050" spc="229" dirty="0">
                <a:solidFill>
                  <a:srgbClr val="000072"/>
                </a:solidFill>
                <a:latin typeface="Arial"/>
                <a:cs typeface="Arial"/>
              </a:rPr>
              <a:t>b</a:t>
            </a:r>
            <a:r>
              <a:rPr sz="2050" spc="-60" dirty="0">
                <a:solidFill>
                  <a:srgbClr val="000072"/>
                </a:solidFill>
                <a:latin typeface="Arial"/>
                <a:cs typeface="Arial"/>
              </a:rPr>
              <a:t>utes</a:t>
            </a:r>
            <a:r>
              <a:rPr sz="2050" spc="125" dirty="0">
                <a:solidFill>
                  <a:srgbClr val="000072"/>
                </a:solidFill>
                <a:latin typeface="Arial"/>
                <a:cs typeface="Arial"/>
              </a:rPr>
              <a:t> </a:t>
            </a:r>
            <a:r>
              <a:rPr sz="2050" spc="-70" dirty="0">
                <a:solidFill>
                  <a:srgbClr val="000072"/>
                </a:solidFill>
                <a:latin typeface="Arial"/>
                <a:cs typeface="Arial"/>
              </a:rPr>
              <a:t>are</a:t>
            </a:r>
            <a:r>
              <a:rPr sz="2050" spc="120" dirty="0">
                <a:solidFill>
                  <a:srgbClr val="000072"/>
                </a:solidFill>
                <a:latin typeface="Arial"/>
                <a:cs typeface="Arial"/>
              </a:rPr>
              <a:t> </a:t>
            </a:r>
            <a:r>
              <a:rPr sz="2050" spc="0" dirty="0">
                <a:solidFill>
                  <a:srgbClr val="000072"/>
                </a:solidFill>
                <a:latin typeface="Arial"/>
                <a:cs typeface="Arial"/>
              </a:rPr>
              <a:t>al</a:t>
            </a:r>
            <a:r>
              <a:rPr sz="2050" spc="-60" dirty="0">
                <a:solidFill>
                  <a:srgbClr val="000072"/>
                </a:solidFill>
                <a:latin typeface="Arial"/>
                <a:cs typeface="Arial"/>
              </a:rPr>
              <a:t>w</a:t>
            </a:r>
            <a:r>
              <a:rPr sz="2050" spc="-175" dirty="0">
                <a:solidFill>
                  <a:srgbClr val="000072"/>
                </a:solidFill>
                <a:latin typeface="Arial"/>
                <a:cs typeface="Arial"/>
              </a:rPr>
              <a:t>a</a:t>
            </a:r>
            <a:r>
              <a:rPr sz="2050" spc="-85" dirty="0">
                <a:solidFill>
                  <a:srgbClr val="000072"/>
                </a:solidFill>
                <a:latin typeface="Arial"/>
                <a:cs typeface="Arial"/>
              </a:rPr>
              <a:t>ys</a:t>
            </a:r>
            <a:r>
              <a:rPr sz="2050" spc="-50" dirty="0">
                <a:solidFill>
                  <a:srgbClr val="000072"/>
                </a:solidFill>
                <a:latin typeface="Arial"/>
                <a:cs typeface="Arial"/>
              </a:rPr>
              <a:t> </a:t>
            </a:r>
            <a:r>
              <a:rPr sz="2050" spc="15" dirty="0">
                <a:solidFill>
                  <a:srgbClr val="000072"/>
                </a:solidFill>
                <a:latin typeface="Arial"/>
                <a:cs typeface="Arial"/>
              </a:rPr>
              <a:t>gi</a:t>
            </a:r>
            <a:r>
              <a:rPr sz="2050" spc="-35" dirty="0">
                <a:solidFill>
                  <a:srgbClr val="000072"/>
                </a:solidFill>
                <a:latin typeface="Arial"/>
                <a:cs typeface="Arial"/>
              </a:rPr>
              <a:t>v</a:t>
            </a:r>
            <a:r>
              <a:rPr sz="2050" spc="-114" dirty="0">
                <a:solidFill>
                  <a:srgbClr val="000072"/>
                </a:solidFill>
                <a:latin typeface="Arial"/>
                <a:cs typeface="Arial"/>
              </a:rPr>
              <a:t>en</a:t>
            </a:r>
            <a:r>
              <a:rPr sz="2050" spc="120" dirty="0">
                <a:solidFill>
                  <a:srgbClr val="000072"/>
                </a:solidFill>
                <a:latin typeface="Arial"/>
                <a:cs typeface="Arial"/>
              </a:rPr>
              <a:t> </a:t>
            </a:r>
            <a:r>
              <a:rPr sz="2050" spc="55" dirty="0">
                <a:solidFill>
                  <a:srgbClr val="000072"/>
                </a:solidFill>
                <a:latin typeface="Arial"/>
                <a:cs typeface="Arial"/>
              </a:rPr>
              <a:t>in</a:t>
            </a:r>
            <a:r>
              <a:rPr sz="2050" spc="120" dirty="0">
                <a:solidFill>
                  <a:srgbClr val="000072"/>
                </a:solidFill>
                <a:latin typeface="Arial"/>
                <a:cs typeface="Arial"/>
              </a:rPr>
              <a:t> </a:t>
            </a:r>
            <a:r>
              <a:rPr sz="2050" spc="0" dirty="0">
                <a:solidFill>
                  <a:srgbClr val="000072"/>
                </a:solidFill>
                <a:latin typeface="Arial"/>
                <a:cs typeface="Arial"/>
              </a:rPr>
              <a:t>either</a:t>
            </a:r>
            <a:r>
              <a:rPr sz="2050" spc="125" dirty="0">
                <a:solidFill>
                  <a:srgbClr val="000072"/>
                </a:solidFill>
                <a:latin typeface="Arial"/>
                <a:cs typeface="Arial"/>
              </a:rPr>
              <a:t> </a:t>
            </a:r>
            <a:r>
              <a:rPr sz="2050" spc="-30" dirty="0">
                <a:solidFill>
                  <a:srgbClr val="000072"/>
                </a:solidFill>
                <a:latin typeface="Arial"/>
                <a:cs typeface="Arial"/>
              </a:rPr>
              <a:t>of</a:t>
            </a:r>
            <a:r>
              <a:rPr sz="2050" spc="114"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165" dirty="0">
                <a:solidFill>
                  <a:srgbClr val="000072"/>
                </a:solidFill>
                <a:latin typeface="Arial"/>
                <a:cs typeface="Arial"/>
              </a:rPr>
              <a:t>t</a:t>
            </a:r>
            <a:r>
              <a:rPr sz="2050" spc="-60" dirty="0">
                <a:solidFill>
                  <a:srgbClr val="000072"/>
                </a:solidFill>
                <a:latin typeface="Arial"/>
                <a:cs typeface="Arial"/>
              </a:rPr>
              <a:t>w</a:t>
            </a:r>
            <a:r>
              <a:rPr sz="2050" spc="-114" dirty="0">
                <a:solidFill>
                  <a:srgbClr val="000072"/>
                </a:solidFill>
                <a:latin typeface="Arial"/>
                <a:cs typeface="Arial"/>
              </a:rPr>
              <a:t>o</a:t>
            </a:r>
            <a:r>
              <a:rPr sz="2050" spc="120" dirty="0">
                <a:solidFill>
                  <a:srgbClr val="000072"/>
                </a:solidFill>
                <a:latin typeface="Arial"/>
                <a:cs typeface="Arial"/>
              </a:rPr>
              <a:t> </a:t>
            </a:r>
            <a:r>
              <a:rPr sz="2050" spc="20" dirty="0">
                <a:solidFill>
                  <a:srgbClr val="000072"/>
                </a:solidFill>
                <a:latin typeface="Arial"/>
                <a:cs typeface="Arial"/>
              </a:rPr>
              <a:t>form</a:t>
            </a:r>
            <a:r>
              <a:rPr sz="2050" spc="-114" dirty="0">
                <a:solidFill>
                  <a:srgbClr val="000072"/>
                </a:solidFill>
                <a:latin typeface="Arial"/>
                <a:cs typeface="Arial"/>
              </a:rPr>
              <a:t>s:</a:t>
            </a:r>
            <a:endParaRPr sz="2050" dirty="0">
              <a:latin typeface="Arial"/>
              <a:cs typeface="Arial"/>
            </a:endParaRPr>
          </a:p>
          <a:p>
            <a:pPr>
              <a:lnSpc>
                <a:spcPts val="1300"/>
              </a:lnSpc>
              <a:spcBef>
                <a:spcPts val="82"/>
              </a:spcBef>
            </a:pPr>
            <a:endParaRPr sz="1300" dirty="0"/>
          </a:p>
          <a:p>
            <a:pPr marL="274955" marR="4537075">
              <a:lnSpc>
                <a:spcPct val="117000"/>
              </a:lnSpc>
            </a:pPr>
            <a:r>
              <a:rPr sz="2050" i="1" spc="60" dirty="0">
                <a:solidFill>
                  <a:srgbClr val="000072"/>
                </a:solidFill>
                <a:latin typeface="Arial"/>
                <a:cs typeface="Arial"/>
              </a:rPr>
              <a:t>attribut</a:t>
            </a:r>
            <a:r>
              <a:rPr sz="2050" i="1" spc="100" dirty="0">
                <a:solidFill>
                  <a:srgbClr val="000072"/>
                </a:solidFill>
                <a:latin typeface="Arial"/>
                <a:cs typeface="Arial"/>
              </a:rPr>
              <a:t>e</a:t>
            </a:r>
            <a:r>
              <a:rPr sz="2050" spc="-150" dirty="0">
                <a:solidFill>
                  <a:srgbClr val="000072"/>
                </a:solidFill>
                <a:latin typeface="Courier New"/>
                <a:cs typeface="Courier New"/>
              </a:rPr>
              <a:t>_</a:t>
            </a:r>
            <a:r>
              <a:rPr sz="2050" i="1" spc="-90" dirty="0">
                <a:solidFill>
                  <a:srgbClr val="000072"/>
                </a:solidFill>
                <a:latin typeface="Arial"/>
                <a:cs typeface="Arial"/>
              </a:rPr>
              <a:t>name</a:t>
            </a:r>
            <a:r>
              <a:rPr sz="2050" spc="-150" dirty="0">
                <a:solidFill>
                  <a:srgbClr val="000072"/>
                </a:solidFill>
                <a:latin typeface="Courier New"/>
                <a:cs typeface="Courier New"/>
              </a:rPr>
              <a:t>="</a:t>
            </a:r>
            <a:r>
              <a:rPr sz="2050" i="1" spc="-55" dirty="0">
                <a:solidFill>
                  <a:srgbClr val="000072"/>
                </a:solidFill>
                <a:latin typeface="Arial"/>
                <a:cs typeface="Arial"/>
              </a:rPr>
              <a:t>v</a:t>
            </a:r>
            <a:r>
              <a:rPr sz="2050" i="1" spc="-60" dirty="0">
                <a:solidFill>
                  <a:srgbClr val="000072"/>
                </a:solidFill>
                <a:latin typeface="Arial"/>
                <a:cs typeface="Arial"/>
              </a:rPr>
              <a:t>alue</a:t>
            </a:r>
            <a:r>
              <a:rPr sz="2050" spc="-150" dirty="0">
                <a:solidFill>
                  <a:srgbClr val="000072"/>
                </a:solidFill>
                <a:latin typeface="Courier New"/>
                <a:cs typeface="Courier New"/>
              </a:rPr>
              <a:t>"</a:t>
            </a:r>
            <a:r>
              <a:rPr lang="en-US" sz="2050" spc="-150" dirty="0">
                <a:solidFill>
                  <a:srgbClr val="000072"/>
                </a:solidFill>
                <a:latin typeface="Courier New"/>
                <a:cs typeface="Courier New"/>
              </a:rPr>
              <a:t> </a:t>
            </a:r>
            <a:r>
              <a:rPr sz="2050" spc="-150" dirty="0">
                <a:solidFill>
                  <a:srgbClr val="000072"/>
                </a:solidFill>
                <a:latin typeface="Courier New"/>
                <a:cs typeface="Courier New"/>
              </a:rPr>
              <a:t> </a:t>
            </a:r>
            <a:r>
              <a:rPr sz="2050" i="1" spc="60" dirty="0">
                <a:solidFill>
                  <a:srgbClr val="000072"/>
                </a:solidFill>
                <a:latin typeface="Arial"/>
                <a:cs typeface="Arial"/>
              </a:rPr>
              <a:t>attribut</a:t>
            </a:r>
            <a:r>
              <a:rPr sz="2050" i="1" spc="100" dirty="0">
                <a:solidFill>
                  <a:srgbClr val="000072"/>
                </a:solidFill>
                <a:latin typeface="Arial"/>
                <a:cs typeface="Arial"/>
              </a:rPr>
              <a:t>e</a:t>
            </a:r>
            <a:r>
              <a:rPr sz="2050" spc="-150" dirty="0">
                <a:solidFill>
                  <a:srgbClr val="000072"/>
                </a:solidFill>
                <a:latin typeface="Courier New"/>
                <a:cs typeface="Courier New"/>
              </a:rPr>
              <a:t>_</a:t>
            </a:r>
            <a:r>
              <a:rPr sz="2050" i="1" spc="-90" dirty="0">
                <a:solidFill>
                  <a:srgbClr val="000072"/>
                </a:solidFill>
                <a:latin typeface="Arial"/>
                <a:cs typeface="Arial"/>
              </a:rPr>
              <a:t>name</a:t>
            </a:r>
            <a:r>
              <a:rPr sz="2050" spc="-150" dirty="0">
                <a:solidFill>
                  <a:srgbClr val="000072"/>
                </a:solidFill>
                <a:latin typeface="Courier New"/>
                <a:cs typeface="Courier New"/>
              </a:rPr>
              <a:t>=’</a:t>
            </a:r>
            <a:r>
              <a:rPr sz="2050" i="1" spc="-55" dirty="0">
                <a:solidFill>
                  <a:srgbClr val="000072"/>
                </a:solidFill>
                <a:latin typeface="Arial"/>
                <a:cs typeface="Arial"/>
              </a:rPr>
              <a:t>v</a:t>
            </a:r>
            <a:r>
              <a:rPr sz="2050" i="1" spc="-60" dirty="0">
                <a:solidFill>
                  <a:srgbClr val="000072"/>
                </a:solidFill>
                <a:latin typeface="Arial"/>
                <a:cs typeface="Arial"/>
              </a:rPr>
              <a:t>alue</a:t>
            </a:r>
            <a:r>
              <a:rPr sz="2050" spc="-150" dirty="0">
                <a:solidFill>
                  <a:srgbClr val="000072"/>
                </a:solidFill>
                <a:latin typeface="Courier New"/>
                <a:cs typeface="Courier New"/>
              </a:rPr>
              <a:t>’</a:t>
            </a:r>
            <a:endParaRPr lang="en-US" sz="2050" spc="-150" dirty="0">
              <a:solidFill>
                <a:srgbClr val="000072"/>
              </a:solidFill>
              <a:latin typeface="Courier New"/>
              <a:cs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40191" y="874907"/>
            <a:ext cx="7587615" cy="5918835"/>
          </a:xfrm>
          <a:prstGeom prst="rect">
            <a:avLst/>
          </a:prstGeom>
        </p:spPr>
        <p:txBody>
          <a:bodyPr vert="horz" wrap="square" lIns="0" tIns="0" rIns="0" bIns="0" rtlCol="0">
            <a:noAutofit/>
          </a:bodyPr>
          <a:lstStyle/>
          <a:p>
            <a:pPr marL="274955" marR="109220" indent="0">
              <a:lnSpc>
                <a:spcPct val="116900"/>
              </a:lnSpc>
            </a:pPr>
            <a:r>
              <a:rPr sz="2050" spc="-85" dirty="0">
                <a:solidFill>
                  <a:srgbClr val="000072"/>
                </a:solidFill>
                <a:latin typeface="Arial"/>
                <a:cs typeface="Arial"/>
              </a:rPr>
              <a:t>F</a:t>
            </a:r>
            <a:r>
              <a:rPr sz="2050" spc="5" dirty="0">
                <a:solidFill>
                  <a:srgbClr val="000072"/>
                </a:solidFill>
                <a:latin typeface="Arial"/>
                <a:cs typeface="Arial"/>
              </a:rPr>
              <a:t>or </a:t>
            </a:r>
            <a:r>
              <a:rPr sz="2050" i="1" spc="80" dirty="0">
                <a:solidFill>
                  <a:srgbClr val="000072"/>
                </a:solidFill>
                <a:latin typeface="Arial"/>
                <a:cs typeface="Arial"/>
              </a:rPr>
              <a:t>B</a:t>
            </a:r>
            <a:r>
              <a:rPr sz="2050" i="1" spc="-204" dirty="0">
                <a:solidFill>
                  <a:srgbClr val="000072"/>
                </a:solidFill>
                <a:latin typeface="Arial"/>
                <a:cs typeface="Arial"/>
              </a:rPr>
              <a:t>o</a:t>
            </a:r>
            <a:r>
              <a:rPr sz="2050" i="1" spc="-10" dirty="0">
                <a:solidFill>
                  <a:srgbClr val="000072"/>
                </a:solidFill>
                <a:latin typeface="Arial"/>
                <a:cs typeface="Arial"/>
              </a:rPr>
              <a:t>ol</a:t>
            </a:r>
            <a:r>
              <a:rPr sz="2050" i="1" spc="-305" dirty="0">
                <a:solidFill>
                  <a:srgbClr val="000072"/>
                </a:solidFill>
                <a:latin typeface="Arial"/>
                <a:cs typeface="Arial"/>
              </a:rPr>
              <a:t>e</a:t>
            </a:r>
            <a:r>
              <a:rPr sz="2050" i="1" spc="-35" dirty="0">
                <a:solidFill>
                  <a:srgbClr val="000072"/>
                </a:solidFill>
                <a:latin typeface="Arial"/>
                <a:cs typeface="Arial"/>
              </a:rPr>
              <a:t>an</a:t>
            </a:r>
            <a:r>
              <a:rPr sz="2050" i="1" spc="170" dirty="0">
                <a:solidFill>
                  <a:srgbClr val="000072"/>
                </a:solidFill>
                <a:latin typeface="Arial"/>
                <a:cs typeface="Arial"/>
              </a:rPr>
              <a:t> </a:t>
            </a:r>
            <a:r>
              <a:rPr sz="2050" i="1" spc="40" dirty="0">
                <a:solidFill>
                  <a:srgbClr val="000072"/>
                </a:solidFill>
                <a:latin typeface="Arial"/>
                <a:cs typeface="Arial"/>
              </a:rPr>
              <a:t>attribu</a:t>
            </a:r>
            <a:r>
              <a:rPr sz="2050" i="1" spc="110" dirty="0">
                <a:solidFill>
                  <a:srgbClr val="000072"/>
                </a:solidFill>
                <a:latin typeface="Arial"/>
                <a:cs typeface="Arial"/>
              </a:rPr>
              <a:t>t</a:t>
            </a:r>
            <a:r>
              <a:rPr sz="2050" i="1" spc="-195" dirty="0">
                <a:solidFill>
                  <a:srgbClr val="000072"/>
                </a:solidFill>
                <a:latin typeface="Arial"/>
                <a:cs typeface="Arial"/>
              </a:rPr>
              <a:t>es</a:t>
            </a:r>
            <a:r>
              <a:rPr sz="2050" spc="-195" dirty="0">
                <a:solidFill>
                  <a:srgbClr val="000072"/>
                </a:solidFill>
                <a:latin typeface="Arial"/>
                <a:cs typeface="Arial"/>
              </a:rPr>
              <a:t>,</a:t>
            </a:r>
            <a:r>
              <a:rPr sz="2050" spc="114" dirty="0">
                <a:solidFill>
                  <a:srgbClr val="000072"/>
                </a:solidFill>
                <a:latin typeface="Arial"/>
                <a:cs typeface="Arial"/>
              </a:rPr>
              <a:t> </a:t>
            </a:r>
            <a:r>
              <a:rPr sz="2050" spc="-75" dirty="0">
                <a:solidFill>
                  <a:srgbClr val="000072"/>
                </a:solidFill>
                <a:latin typeface="Arial"/>
                <a:cs typeface="Arial"/>
              </a:rPr>
              <a:t>those</a:t>
            </a:r>
            <a:r>
              <a:rPr sz="2050" spc="125" dirty="0">
                <a:solidFill>
                  <a:srgbClr val="000072"/>
                </a:solidFill>
                <a:latin typeface="Arial"/>
                <a:cs typeface="Arial"/>
              </a:rPr>
              <a:t> </a:t>
            </a:r>
            <a:r>
              <a:rPr sz="2050" spc="85" dirty="0">
                <a:solidFill>
                  <a:srgbClr val="000072"/>
                </a:solidFill>
                <a:latin typeface="Arial"/>
                <a:cs typeface="Arial"/>
              </a:rPr>
              <a:t>that</a:t>
            </a:r>
            <a:r>
              <a:rPr sz="2050" spc="120" dirty="0">
                <a:solidFill>
                  <a:srgbClr val="000072"/>
                </a:solidFill>
                <a:latin typeface="Arial"/>
                <a:cs typeface="Arial"/>
              </a:rPr>
              <a:t> </a:t>
            </a:r>
            <a:r>
              <a:rPr sz="2050" spc="-70" dirty="0">
                <a:solidFill>
                  <a:srgbClr val="000072"/>
                </a:solidFill>
                <a:latin typeface="Arial"/>
                <a:cs typeface="Arial"/>
              </a:rPr>
              <a:t>are</a:t>
            </a:r>
            <a:r>
              <a:rPr sz="2050" spc="120" dirty="0">
                <a:solidFill>
                  <a:srgbClr val="000072"/>
                </a:solidFill>
                <a:latin typeface="Arial"/>
                <a:cs typeface="Arial"/>
              </a:rPr>
              <a:t> </a:t>
            </a:r>
            <a:r>
              <a:rPr sz="2050" spc="0" dirty="0">
                <a:solidFill>
                  <a:srgbClr val="000072"/>
                </a:solidFill>
                <a:latin typeface="Arial"/>
                <a:cs typeface="Arial"/>
              </a:rPr>
              <a:t>either</a:t>
            </a:r>
            <a:r>
              <a:rPr sz="2050" spc="125" dirty="0">
                <a:solidFill>
                  <a:srgbClr val="000072"/>
                </a:solidFill>
                <a:latin typeface="Arial"/>
                <a:cs typeface="Arial"/>
              </a:rPr>
              <a:t> </a:t>
            </a:r>
            <a:r>
              <a:rPr sz="2050" spc="-60" dirty="0">
                <a:solidFill>
                  <a:srgbClr val="000072"/>
                </a:solidFill>
                <a:latin typeface="Arial"/>
                <a:cs typeface="Arial"/>
              </a:rPr>
              <a:t>on</a:t>
            </a:r>
            <a:r>
              <a:rPr sz="2050" spc="114" dirty="0">
                <a:solidFill>
                  <a:srgbClr val="000072"/>
                </a:solidFill>
                <a:latin typeface="Arial"/>
                <a:cs typeface="Arial"/>
              </a:rPr>
              <a:t> </a:t>
            </a:r>
            <a:r>
              <a:rPr sz="2050" spc="5" dirty="0">
                <a:solidFill>
                  <a:srgbClr val="000072"/>
                </a:solidFill>
                <a:latin typeface="Arial"/>
                <a:cs typeface="Arial"/>
              </a:rPr>
              <a:t>or</a:t>
            </a:r>
            <a:r>
              <a:rPr sz="2050" spc="114" dirty="0">
                <a:solidFill>
                  <a:srgbClr val="000072"/>
                </a:solidFill>
                <a:latin typeface="Arial"/>
                <a:cs typeface="Arial"/>
              </a:rPr>
              <a:t> </a:t>
            </a:r>
            <a:r>
              <a:rPr sz="2050" spc="-15" dirty="0">
                <a:solidFill>
                  <a:srgbClr val="000072"/>
                </a:solidFill>
                <a:latin typeface="Arial"/>
                <a:cs typeface="Arial"/>
              </a:rPr>
              <a:t>off,</a:t>
            </a:r>
            <a:r>
              <a:rPr sz="2050" spc="120" dirty="0">
                <a:solidFill>
                  <a:srgbClr val="000072"/>
                </a:solidFill>
                <a:latin typeface="Arial"/>
                <a:cs typeface="Arial"/>
              </a:rPr>
              <a:t> </a:t>
            </a:r>
            <a:r>
              <a:rPr sz="2050" spc="-145" dirty="0">
                <a:solidFill>
                  <a:srgbClr val="000072"/>
                </a:solidFill>
                <a:latin typeface="Arial"/>
                <a:cs typeface="Arial"/>
              </a:rPr>
              <a:t>use</a:t>
            </a:r>
            <a:r>
              <a:rPr sz="2050" spc="120" dirty="0">
                <a:solidFill>
                  <a:srgbClr val="000072"/>
                </a:solidFill>
                <a:latin typeface="Arial"/>
                <a:cs typeface="Arial"/>
              </a:rPr>
              <a:t> </a:t>
            </a:r>
            <a:r>
              <a:rPr sz="2050" spc="0" dirty="0">
                <a:solidFill>
                  <a:srgbClr val="000072"/>
                </a:solidFill>
                <a:latin typeface="Arial"/>
                <a:cs typeface="Arial"/>
              </a:rPr>
              <a:t>either</a:t>
            </a:r>
            <a:r>
              <a:rPr sz="2050" spc="125" dirty="0">
                <a:solidFill>
                  <a:srgbClr val="000072"/>
                </a:solidFill>
                <a:latin typeface="Arial"/>
                <a:cs typeface="Arial"/>
              </a:rPr>
              <a:t> </a:t>
            </a:r>
            <a:r>
              <a:rPr sz="2050" spc="-30" dirty="0">
                <a:solidFill>
                  <a:srgbClr val="000072"/>
                </a:solidFill>
                <a:latin typeface="Arial"/>
                <a:cs typeface="Arial"/>
              </a:rPr>
              <a:t>of</a:t>
            </a:r>
            <a:r>
              <a:rPr sz="2050" spc="-20" dirty="0">
                <a:solidFill>
                  <a:srgbClr val="000072"/>
                </a:solidFill>
                <a:latin typeface="Arial"/>
                <a:cs typeface="Arial"/>
              </a:rPr>
              <a:t> </a:t>
            </a:r>
            <a:r>
              <a:rPr sz="2050" spc="-95" dirty="0">
                <a:solidFill>
                  <a:srgbClr val="000072"/>
                </a:solidFill>
                <a:latin typeface="Arial"/>
                <a:cs typeface="Arial"/>
              </a:rPr>
              <a:t>these</a:t>
            </a:r>
            <a:r>
              <a:rPr sz="2050" spc="120" dirty="0">
                <a:solidFill>
                  <a:srgbClr val="000072"/>
                </a:solidFill>
                <a:latin typeface="Arial"/>
                <a:cs typeface="Arial"/>
              </a:rPr>
              <a:t> </a:t>
            </a:r>
            <a:r>
              <a:rPr sz="2050" spc="-35" dirty="0">
                <a:solidFill>
                  <a:srgbClr val="000072"/>
                </a:solidFill>
                <a:latin typeface="Arial"/>
                <a:cs typeface="Arial"/>
              </a:rPr>
              <a:t>forms</a:t>
            </a:r>
            <a:r>
              <a:rPr sz="2050" spc="120" dirty="0">
                <a:solidFill>
                  <a:srgbClr val="000072"/>
                </a:solidFill>
                <a:latin typeface="Arial"/>
                <a:cs typeface="Arial"/>
              </a:rPr>
              <a:t> </a:t>
            </a:r>
            <a:r>
              <a:rPr sz="2050" spc="20" dirty="0">
                <a:solidFill>
                  <a:srgbClr val="000072"/>
                </a:solidFill>
                <a:latin typeface="Arial"/>
                <a:cs typeface="Arial"/>
              </a:rPr>
              <a:t>for</a:t>
            </a:r>
            <a:r>
              <a:rPr sz="2050" spc="120" dirty="0">
                <a:solidFill>
                  <a:srgbClr val="000072"/>
                </a:solidFill>
                <a:latin typeface="Arial"/>
                <a:cs typeface="Arial"/>
              </a:rPr>
              <a:t> </a:t>
            </a:r>
            <a:r>
              <a:rPr sz="2050" spc="114" dirty="0">
                <a:solidFill>
                  <a:srgbClr val="000072"/>
                </a:solidFill>
                <a:latin typeface="Arial"/>
                <a:cs typeface="Arial"/>
              </a:rPr>
              <a:t>“on”:</a:t>
            </a:r>
            <a:endParaRPr sz="2050" dirty="0">
              <a:latin typeface="Arial"/>
              <a:cs typeface="Arial"/>
            </a:endParaRPr>
          </a:p>
          <a:p>
            <a:pPr>
              <a:lnSpc>
                <a:spcPts val="750"/>
              </a:lnSpc>
              <a:spcBef>
                <a:spcPts val="38"/>
              </a:spcBef>
            </a:pPr>
            <a:endParaRPr sz="750" dirty="0"/>
          </a:p>
          <a:p>
            <a:pPr>
              <a:lnSpc>
                <a:spcPts val="1000"/>
              </a:lnSpc>
            </a:pPr>
            <a:endParaRPr sz="1000" dirty="0"/>
          </a:p>
          <a:p>
            <a:pPr marL="274955">
              <a:lnSpc>
                <a:spcPct val="100000"/>
              </a:lnSpc>
            </a:pPr>
            <a:r>
              <a:rPr sz="2050" i="1" spc="60" dirty="0">
                <a:solidFill>
                  <a:srgbClr val="000072"/>
                </a:solidFill>
                <a:latin typeface="Arial"/>
                <a:cs typeface="Arial"/>
              </a:rPr>
              <a:t>attribut</a:t>
            </a:r>
            <a:r>
              <a:rPr sz="2050" i="1" spc="100" dirty="0">
                <a:solidFill>
                  <a:srgbClr val="000072"/>
                </a:solidFill>
                <a:latin typeface="Arial"/>
                <a:cs typeface="Arial"/>
              </a:rPr>
              <a:t>e</a:t>
            </a:r>
            <a:r>
              <a:rPr sz="2050" spc="-150" dirty="0">
                <a:solidFill>
                  <a:srgbClr val="000072"/>
                </a:solidFill>
                <a:latin typeface="Courier New"/>
                <a:cs typeface="Courier New"/>
              </a:rPr>
              <a:t>_</a:t>
            </a:r>
            <a:r>
              <a:rPr sz="2050" i="1" spc="-90" dirty="0">
                <a:solidFill>
                  <a:srgbClr val="000072"/>
                </a:solidFill>
                <a:latin typeface="Arial"/>
                <a:cs typeface="Arial"/>
              </a:rPr>
              <a:t>name</a:t>
            </a:r>
            <a:r>
              <a:rPr sz="2050" i="1" spc="120" dirty="0">
                <a:solidFill>
                  <a:srgbClr val="000072"/>
                </a:solidFill>
                <a:latin typeface="Arial"/>
                <a:cs typeface="Arial"/>
              </a:rPr>
              <a:t> </a:t>
            </a:r>
            <a:r>
              <a:rPr sz="2050" spc="-150" dirty="0">
                <a:solidFill>
                  <a:srgbClr val="000072"/>
                </a:solidFill>
                <a:latin typeface="Courier New"/>
                <a:cs typeface="Courier New"/>
              </a:rPr>
              <a:t>="</a:t>
            </a:r>
            <a:r>
              <a:rPr sz="2050" i="1" spc="60" dirty="0">
                <a:solidFill>
                  <a:srgbClr val="000072"/>
                </a:solidFill>
                <a:latin typeface="Arial"/>
                <a:cs typeface="Arial"/>
              </a:rPr>
              <a:t>attribut</a:t>
            </a:r>
            <a:r>
              <a:rPr sz="2050" i="1" spc="100" dirty="0">
                <a:solidFill>
                  <a:srgbClr val="000072"/>
                </a:solidFill>
                <a:latin typeface="Arial"/>
                <a:cs typeface="Arial"/>
              </a:rPr>
              <a:t>e</a:t>
            </a:r>
            <a:r>
              <a:rPr sz="2050" spc="-150" dirty="0">
                <a:solidFill>
                  <a:srgbClr val="000072"/>
                </a:solidFill>
                <a:latin typeface="Courier New"/>
                <a:cs typeface="Courier New"/>
              </a:rPr>
              <a:t>_</a:t>
            </a:r>
            <a:r>
              <a:rPr sz="2050" i="1" spc="-90" dirty="0">
                <a:solidFill>
                  <a:srgbClr val="000072"/>
                </a:solidFill>
                <a:latin typeface="Arial"/>
                <a:cs typeface="Arial"/>
              </a:rPr>
              <a:t>name</a:t>
            </a:r>
            <a:r>
              <a:rPr sz="2050" spc="-150" dirty="0">
                <a:solidFill>
                  <a:srgbClr val="000072"/>
                </a:solidFill>
                <a:latin typeface="Courier New"/>
                <a:cs typeface="Courier New"/>
              </a:rPr>
              <a:t>"</a:t>
            </a:r>
            <a:endParaRPr sz="2050" dirty="0">
              <a:latin typeface="Courier New"/>
              <a:cs typeface="Courier New"/>
            </a:endParaRPr>
          </a:p>
          <a:p>
            <a:pPr marL="274955">
              <a:lnSpc>
                <a:spcPct val="100000"/>
              </a:lnSpc>
              <a:spcBef>
                <a:spcPts val="415"/>
              </a:spcBef>
            </a:pPr>
            <a:r>
              <a:rPr sz="2050" i="1" spc="60" dirty="0">
                <a:solidFill>
                  <a:srgbClr val="000072"/>
                </a:solidFill>
                <a:latin typeface="Arial"/>
                <a:cs typeface="Arial"/>
              </a:rPr>
              <a:t>attribut</a:t>
            </a:r>
            <a:r>
              <a:rPr sz="2050" i="1" spc="100" dirty="0">
                <a:solidFill>
                  <a:srgbClr val="000072"/>
                </a:solidFill>
                <a:latin typeface="Arial"/>
                <a:cs typeface="Arial"/>
              </a:rPr>
              <a:t>e</a:t>
            </a:r>
            <a:r>
              <a:rPr sz="2050" spc="-150" dirty="0">
                <a:solidFill>
                  <a:srgbClr val="000072"/>
                </a:solidFill>
                <a:latin typeface="Courier New"/>
                <a:cs typeface="Courier New"/>
              </a:rPr>
              <a:t>_</a:t>
            </a:r>
            <a:r>
              <a:rPr sz="2050" i="1" spc="-90" dirty="0">
                <a:solidFill>
                  <a:srgbClr val="000072"/>
                </a:solidFill>
                <a:latin typeface="Arial"/>
                <a:cs typeface="Arial"/>
              </a:rPr>
              <a:t>name</a:t>
            </a:r>
            <a:r>
              <a:rPr sz="2050" spc="-150" dirty="0">
                <a:solidFill>
                  <a:srgbClr val="000072"/>
                </a:solidFill>
                <a:latin typeface="Courier New"/>
                <a:cs typeface="Courier New"/>
              </a:rPr>
              <a:t>=""</a:t>
            </a:r>
            <a:endParaRPr sz="2050" dirty="0">
              <a:latin typeface="Courier New"/>
              <a:cs typeface="Courier New"/>
            </a:endParaRPr>
          </a:p>
          <a:p>
            <a:pPr>
              <a:lnSpc>
                <a:spcPts val="1000"/>
              </a:lnSpc>
            </a:pPr>
            <a:endParaRPr sz="1000" dirty="0"/>
          </a:p>
          <a:p>
            <a:pPr>
              <a:lnSpc>
                <a:spcPts val="1100"/>
              </a:lnSpc>
              <a:spcBef>
                <a:spcPts val="80"/>
              </a:spcBef>
            </a:pPr>
            <a:endParaRPr sz="1100" dirty="0"/>
          </a:p>
          <a:p>
            <a:pPr marL="274955">
              <a:lnSpc>
                <a:spcPct val="100000"/>
              </a:lnSpc>
            </a:pPr>
            <a:r>
              <a:rPr sz="2050" spc="-35" dirty="0">
                <a:solidFill>
                  <a:srgbClr val="000072"/>
                </a:solidFill>
                <a:latin typeface="Arial"/>
                <a:cs typeface="Arial"/>
              </a:rPr>
              <a:t>and</a:t>
            </a:r>
            <a:r>
              <a:rPr sz="2050" spc="120" dirty="0">
                <a:solidFill>
                  <a:srgbClr val="000072"/>
                </a:solidFill>
                <a:latin typeface="Arial"/>
                <a:cs typeface="Arial"/>
              </a:rPr>
              <a:t> </a:t>
            </a:r>
            <a:r>
              <a:rPr sz="2050" spc="55" dirty="0">
                <a:solidFill>
                  <a:srgbClr val="000072"/>
                </a:solidFill>
                <a:latin typeface="Arial"/>
                <a:cs typeface="Arial"/>
              </a:rPr>
              <a:t>omit</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65" dirty="0">
                <a:solidFill>
                  <a:srgbClr val="000072"/>
                </a:solidFill>
                <a:latin typeface="Arial"/>
                <a:cs typeface="Arial"/>
              </a:rPr>
              <a:t>attribute</a:t>
            </a:r>
            <a:r>
              <a:rPr sz="2050" spc="130" dirty="0">
                <a:solidFill>
                  <a:srgbClr val="000072"/>
                </a:solidFill>
                <a:latin typeface="Arial"/>
                <a:cs typeface="Arial"/>
              </a:rPr>
              <a:t> </a:t>
            </a:r>
            <a:r>
              <a:rPr sz="2050" spc="20" dirty="0">
                <a:solidFill>
                  <a:srgbClr val="000072"/>
                </a:solidFill>
                <a:latin typeface="Arial"/>
                <a:cs typeface="Arial"/>
              </a:rPr>
              <a:t>for</a:t>
            </a:r>
            <a:r>
              <a:rPr sz="2050" spc="120" dirty="0">
                <a:solidFill>
                  <a:srgbClr val="000072"/>
                </a:solidFill>
                <a:latin typeface="Arial"/>
                <a:cs typeface="Arial"/>
              </a:rPr>
              <a:t> </a:t>
            </a:r>
            <a:r>
              <a:rPr sz="2050" spc="75" dirty="0">
                <a:solidFill>
                  <a:srgbClr val="000072"/>
                </a:solidFill>
                <a:latin typeface="Arial"/>
                <a:cs typeface="Arial"/>
              </a:rPr>
              <a:t>“of</a:t>
            </a:r>
            <a:r>
              <a:rPr sz="2050" spc="215" dirty="0">
                <a:solidFill>
                  <a:srgbClr val="000072"/>
                </a:solidFill>
                <a:latin typeface="Arial"/>
                <a:cs typeface="Arial"/>
              </a:rPr>
              <a:t>f</a:t>
            </a:r>
            <a:r>
              <a:rPr sz="2050" spc="175" dirty="0">
                <a:solidFill>
                  <a:srgbClr val="000072"/>
                </a:solidFill>
                <a:latin typeface="Arial"/>
                <a:cs typeface="Arial"/>
              </a:rPr>
              <a:t>”.</a:t>
            </a:r>
            <a:endParaRPr sz="2050" dirty="0">
              <a:latin typeface="Arial"/>
              <a:cs typeface="Arial"/>
            </a:endParaRPr>
          </a:p>
          <a:p>
            <a:pPr>
              <a:lnSpc>
                <a:spcPts val="1400"/>
              </a:lnSpc>
              <a:spcBef>
                <a:spcPts val="14"/>
              </a:spcBef>
            </a:pPr>
            <a:endParaRPr sz="1400" dirty="0"/>
          </a:p>
          <a:p>
            <a:pPr marL="274955" indent="-262890">
              <a:lnSpc>
                <a:spcPct val="100000"/>
              </a:lnSpc>
              <a:buClr>
                <a:srgbClr val="000072"/>
              </a:buClr>
              <a:buFont typeface="Arial"/>
              <a:buChar char="•"/>
              <a:tabLst>
                <a:tab pos="274955" algn="l"/>
              </a:tabLst>
            </a:pPr>
            <a:r>
              <a:rPr sz="2050" spc="-55" dirty="0">
                <a:solidFill>
                  <a:srgbClr val="000072"/>
                </a:solidFill>
                <a:latin typeface="Arial"/>
                <a:cs typeface="Arial"/>
              </a:rPr>
              <a:t>Unrecognized</a:t>
            </a:r>
            <a:r>
              <a:rPr sz="2050" spc="125" dirty="0">
                <a:solidFill>
                  <a:srgbClr val="000072"/>
                </a:solidFill>
                <a:latin typeface="Arial"/>
                <a:cs typeface="Arial"/>
              </a:rPr>
              <a:t> </a:t>
            </a:r>
            <a:r>
              <a:rPr sz="2050" spc="-50" dirty="0">
                <a:solidFill>
                  <a:srgbClr val="000072"/>
                </a:solidFill>
                <a:latin typeface="Arial"/>
                <a:cs typeface="Arial"/>
              </a:rPr>
              <a:t>tags</a:t>
            </a:r>
            <a:r>
              <a:rPr sz="2050" spc="120" dirty="0">
                <a:solidFill>
                  <a:srgbClr val="000072"/>
                </a:solidFill>
                <a:latin typeface="Arial"/>
                <a:cs typeface="Arial"/>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30" dirty="0">
                <a:solidFill>
                  <a:srgbClr val="000072"/>
                </a:solidFill>
                <a:latin typeface="Arial"/>
                <a:cs typeface="Arial"/>
              </a:rPr>
              <a:t>attributes</a:t>
            </a:r>
            <a:r>
              <a:rPr sz="2050" spc="130" dirty="0">
                <a:solidFill>
                  <a:srgbClr val="000072"/>
                </a:solidFill>
                <a:latin typeface="Arial"/>
                <a:cs typeface="Arial"/>
              </a:rPr>
              <a:t> </a:t>
            </a:r>
            <a:r>
              <a:rPr sz="2050" spc="-70" dirty="0">
                <a:solidFill>
                  <a:srgbClr val="000072"/>
                </a:solidFill>
                <a:latin typeface="Arial"/>
                <a:cs typeface="Arial"/>
              </a:rPr>
              <a:t>are</a:t>
            </a:r>
            <a:r>
              <a:rPr sz="2050" spc="120" dirty="0">
                <a:solidFill>
                  <a:srgbClr val="000072"/>
                </a:solidFill>
                <a:latin typeface="Arial"/>
                <a:cs typeface="Arial"/>
              </a:rPr>
              <a:t> </a:t>
            </a:r>
            <a:r>
              <a:rPr sz="2050" spc="-30" dirty="0">
                <a:solidFill>
                  <a:srgbClr val="000072"/>
                </a:solidFill>
                <a:latin typeface="Arial"/>
                <a:cs typeface="Arial"/>
              </a:rPr>
              <a:t>ignored</a:t>
            </a:r>
            <a:r>
              <a:rPr sz="2050" spc="120" dirty="0">
                <a:solidFill>
                  <a:srgbClr val="000072"/>
                </a:solidFill>
                <a:latin typeface="Arial"/>
                <a:cs typeface="Arial"/>
              </a:rPr>
              <a:t> </a:t>
            </a:r>
            <a:r>
              <a:rPr sz="2050" spc="-60" dirty="0">
                <a:solidFill>
                  <a:srgbClr val="000072"/>
                </a:solidFill>
                <a:latin typeface="Arial"/>
                <a:cs typeface="Arial"/>
              </a:rPr>
              <a:t>b</a:t>
            </a:r>
            <a:r>
              <a:rPr sz="2050" spc="60" dirty="0">
                <a:solidFill>
                  <a:srgbClr val="000072"/>
                </a:solidFill>
                <a:latin typeface="Arial"/>
                <a:cs typeface="Arial"/>
              </a:rPr>
              <a:t>y</a:t>
            </a:r>
            <a:r>
              <a:rPr sz="2050" spc="114" dirty="0">
                <a:solidFill>
                  <a:srgbClr val="000072"/>
                </a:solidFill>
                <a:latin typeface="Arial"/>
                <a:cs typeface="Arial"/>
              </a:rPr>
              <a:t> </a:t>
            </a:r>
            <a:r>
              <a:rPr sz="2050" spc="0" dirty="0">
                <a:solidFill>
                  <a:srgbClr val="000072"/>
                </a:solidFill>
                <a:latin typeface="Arial"/>
                <a:cs typeface="Arial"/>
              </a:rPr>
              <a:t>br</a:t>
            </a:r>
            <a:r>
              <a:rPr sz="2050" spc="-55" dirty="0">
                <a:solidFill>
                  <a:srgbClr val="000072"/>
                </a:solidFill>
                <a:latin typeface="Arial"/>
                <a:cs typeface="Arial"/>
              </a:rPr>
              <a:t>o</a:t>
            </a:r>
            <a:r>
              <a:rPr sz="2050" spc="-90" dirty="0">
                <a:solidFill>
                  <a:srgbClr val="000072"/>
                </a:solidFill>
                <a:latin typeface="Arial"/>
                <a:cs typeface="Arial"/>
              </a:rPr>
              <a:t>wsers.</a:t>
            </a:r>
            <a:endParaRPr sz="2050" dirty="0">
              <a:latin typeface="Arial"/>
              <a:cs typeface="Arial"/>
            </a:endParaRPr>
          </a:p>
          <a:p>
            <a:pPr>
              <a:lnSpc>
                <a:spcPts val="950"/>
              </a:lnSpc>
              <a:spcBef>
                <a:spcPts val="48"/>
              </a:spcBef>
              <a:buClr>
                <a:srgbClr val="000072"/>
              </a:buClr>
              <a:buFont typeface="Arial"/>
              <a:buChar char="•"/>
            </a:pPr>
            <a:endParaRPr sz="950" dirty="0"/>
          </a:p>
          <a:p>
            <a:pPr marL="274955" marR="12700" indent="-262890">
              <a:lnSpc>
                <a:spcPct val="116900"/>
              </a:lnSpc>
              <a:buClr>
                <a:srgbClr val="000072"/>
              </a:buClr>
              <a:buFont typeface="Arial"/>
              <a:buChar char="•"/>
              <a:tabLst>
                <a:tab pos="274955" algn="l"/>
              </a:tabLst>
            </a:pPr>
            <a:r>
              <a:rPr sz="2050" spc="20" dirty="0">
                <a:solidFill>
                  <a:srgbClr val="000072"/>
                </a:solidFill>
                <a:latin typeface="Arial"/>
                <a:cs typeface="Arial"/>
              </a:rPr>
              <a:t>Most</a:t>
            </a:r>
            <a:r>
              <a:rPr sz="2050" spc="100" dirty="0">
                <a:solidFill>
                  <a:srgbClr val="000072"/>
                </a:solidFill>
                <a:latin typeface="Arial"/>
                <a:cs typeface="Arial"/>
              </a:rPr>
              <a:t> </a:t>
            </a:r>
            <a:r>
              <a:rPr sz="2050" spc="-90" dirty="0">
                <a:solidFill>
                  <a:srgbClr val="000072"/>
                </a:solidFill>
                <a:latin typeface="Arial"/>
                <a:cs typeface="Arial"/>
              </a:rPr>
              <a:t>eleme</a:t>
            </a:r>
            <a:r>
              <a:rPr sz="2050" spc="-145" dirty="0">
                <a:solidFill>
                  <a:srgbClr val="000072"/>
                </a:solidFill>
                <a:latin typeface="Arial"/>
                <a:cs typeface="Arial"/>
              </a:rPr>
              <a:t>n</a:t>
            </a:r>
            <a:r>
              <a:rPr sz="2050" spc="5" dirty="0">
                <a:solidFill>
                  <a:srgbClr val="000072"/>
                </a:solidFill>
                <a:latin typeface="Arial"/>
                <a:cs typeface="Arial"/>
              </a:rPr>
              <a:t>ts</a:t>
            </a:r>
            <a:r>
              <a:rPr sz="2050" spc="100" dirty="0">
                <a:solidFill>
                  <a:srgbClr val="000072"/>
                </a:solidFill>
                <a:latin typeface="Arial"/>
                <a:cs typeface="Arial"/>
              </a:rPr>
              <a:t> </a:t>
            </a:r>
            <a:r>
              <a:rPr sz="2050" spc="30" dirty="0">
                <a:solidFill>
                  <a:srgbClr val="000072"/>
                </a:solidFill>
                <a:latin typeface="Arial"/>
                <a:cs typeface="Arial"/>
              </a:rPr>
              <a:t>i</a:t>
            </a:r>
            <a:r>
              <a:rPr sz="2050" spc="20" dirty="0">
                <a:solidFill>
                  <a:srgbClr val="000072"/>
                </a:solidFill>
                <a:latin typeface="Arial"/>
                <a:cs typeface="Arial"/>
              </a:rPr>
              <a:t>n</a:t>
            </a:r>
            <a:r>
              <a:rPr sz="2050" spc="0" dirty="0">
                <a:solidFill>
                  <a:srgbClr val="000072"/>
                </a:solidFill>
                <a:latin typeface="Arial"/>
                <a:cs typeface="Arial"/>
              </a:rPr>
              <a:t>v</a:t>
            </a:r>
            <a:r>
              <a:rPr sz="2050" spc="15" dirty="0">
                <a:solidFill>
                  <a:srgbClr val="000072"/>
                </a:solidFill>
                <a:latin typeface="Arial"/>
                <a:cs typeface="Arial"/>
              </a:rPr>
              <a:t>ol</a:t>
            </a:r>
            <a:r>
              <a:rPr sz="2050" spc="-35" dirty="0">
                <a:solidFill>
                  <a:srgbClr val="000072"/>
                </a:solidFill>
                <a:latin typeface="Arial"/>
                <a:cs typeface="Arial"/>
              </a:rPr>
              <a:t>v</a:t>
            </a:r>
            <a:r>
              <a:rPr sz="2050" spc="-229" dirty="0">
                <a:solidFill>
                  <a:srgbClr val="000072"/>
                </a:solidFill>
                <a:latin typeface="Arial"/>
                <a:cs typeface="Arial"/>
              </a:rPr>
              <a:t>e</a:t>
            </a:r>
            <a:r>
              <a:rPr sz="2050" spc="100" dirty="0">
                <a:solidFill>
                  <a:srgbClr val="000072"/>
                </a:solidFill>
                <a:latin typeface="Arial"/>
                <a:cs typeface="Arial"/>
              </a:rPr>
              <a:t> </a:t>
            </a:r>
            <a:r>
              <a:rPr sz="2050" spc="45" dirty="0">
                <a:solidFill>
                  <a:srgbClr val="000072"/>
                </a:solidFill>
                <a:latin typeface="Arial"/>
                <a:cs typeface="Arial"/>
              </a:rPr>
              <a:t>start</a:t>
            </a:r>
            <a:r>
              <a:rPr sz="2050" spc="100" dirty="0">
                <a:solidFill>
                  <a:srgbClr val="000072"/>
                </a:solidFill>
                <a:latin typeface="Arial"/>
                <a:cs typeface="Arial"/>
              </a:rPr>
              <a:t> </a:t>
            </a:r>
            <a:r>
              <a:rPr sz="2050" spc="-35" dirty="0">
                <a:solidFill>
                  <a:srgbClr val="000072"/>
                </a:solidFill>
                <a:latin typeface="Arial"/>
                <a:cs typeface="Arial"/>
              </a:rPr>
              <a:t>and</a:t>
            </a:r>
            <a:r>
              <a:rPr sz="2050" spc="100" dirty="0">
                <a:solidFill>
                  <a:srgbClr val="000072"/>
                </a:solidFill>
                <a:latin typeface="Arial"/>
                <a:cs typeface="Arial"/>
              </a:rPr>
              <a:t> </a:t>
            </a:r>
            <a:r>
              <a:rPr sz="2050" spc="-80" dirty="0">
                <a:solidFill>
                  <a:srgbClr val="000072"/>
                </a:solidFill>
                <a:latin typeface="Arial"/>
                <a:cs typeface="Arial"/>
              </a:rPr>
              <a:t>end</a:t>
            </a:r>
            <a:r>
              <a:rPr sz="2050" spc="100" dirty="0">
                <a:solidFill>
                  <a:srgbClr val="000072"/>
                </a:solidFill>
                <a:latin typeface="Arial"/>
                <a:cs typeface="Arial"/>
              </a:rPr>
              <a:t> </a:t>
            </a:r>
            <a:r>
              <a:rPr sz="2050" spc="-45" dirty="0">
                <a:solidFill>
                  <a:srgbClr val="000072"/>
                </a:solidFill>
                <a:latin typeface="Arial"/>
                <a:cs typeface="Arial"/>
              </a:rPr>
              <a:t>tags. </a:t>
            </a:r>
            <a:r>
              <a:rPr sz="2050" spc="-225" dirty="0">
                <a:solidFill>
                  <a:srgbClr val="000072"/>
                </a:solidFill>
                <a:latin typeface="Arial"/>
                <a:cs typeface="Arial"/>
              </a:rPr>
              <a:t> </a:t>
            </a:r>
            <a:r>
              <a:rPr sz="2050" spc="-5" dirty="0">
                <a:solidFill>
                  <a:srgbClr val="000072"/>
                </a:solidFill>
                <a:latin typeface="Arial"/>
                <a:cs typeface="Arial"/>
              </a:rPr>
              <a:t>O</a:t>
            </a:r>
            <a:r>
              <a:rPr sz="2050" spc="35" dirty="0">
                <a:solidFill>
                  <a:srgbClr val="000072"/>
                </a:solidFill>
                <a:latin typeface="Arial"/>
                <a:cs typeface="Arial"/>
              </a:rPr>
              <a:t>ther</a:t>
            </a:r>
            <a:r>
              <a:rPr sz="2050" spc="105" dirty="0">
                <a:solidFill>
                  <a:srgbClr val="000072"/>
                </a:solidFill>
                <a:latin typeface="Arial"/>
                <a:cs typeface="Arial"/>
              </a:rPr>
              <a:t> </a:t>
            </a:r>
            <a:r>
              <a:rPr sz="2050" spc="-90" dirty="0">
                <a:solidFill>
                  <a:srgbClr val="000072"/>
                </a:solidFill>
                <a:latin typeface="Arial"/>
                <a:cs typeface="Arial"/>
              </a:rPr>
              <a:t>eleme</a:t>
            </a:r>
            <a:r>
              <a:rPr sz="2050" spc="-150" dirty="0">
                <a:solidFill>
                  <a:srgbClr val="000072"/>
                </a:solidFill>
                <a:latin typeface="Arial"/>
                <a:cs typeface="Arial"/>
              </a:rPr>
              <a:t>n</a:t>
            </a:r>
            <a:r>
              <a:rPr sz="2050" spc="5" dirty="0">
                <a:solidFill>
                  <a:srgbClr val="000072"/>
                </a:solidFill>
                <a:latin typeface="Arial"/>
                <a:cs typeface="Arial"/>
              </a:rPr>
              <a:t>ts,</a:t>
            </a:r>
            <a:r>
              <a:rPr sz="2050" spc="105" dirty="0">
                <a:solidFill>
                  <a:srgbClr val="000072"/>
                </a:solidFill>
                <a:latin typeface="Arial"/>
                <a:cs typeface="Arial"/>
              </a:rPr>
              <a:t> </a:t>
            </a:r>
            <a:r>
              <a:rPr sz="2050" spc="-110" dirty="0">
                <a:solidFill>
                  <a:srgbClr val="000072"/>
                </a:solidFill>
                <a:latin typeface="Arial"/>
                <a:cs typeface="Arial"/>
              </a:rPr>
              <a:t>su</a:t>
            </a:r>
            <a:r>
              <a:rPr sz="2050" spc="-160" dirty="0">
                <a:solidFill>
                  <a:srgbClr val="000072"/>
                </a:solidFill>
                <a:latin typeface="Arial"/>
                <a:cs typeface="Arial"/>
              </a:rPr>
              <a:t>c</a:t>
            </a:r>
            <a:r>
              <a:rPr sz="2050" spc="0" dirty="0">
                <a:solidFill>
                  <a:srgbClr val="000072"/>
                </a:solidFill>
                <a:latin typeface="Arial"/>
                <a:cs typeface="Arial"/>
              </a:rPr>
              <a:t>h </a:t>
            </a:r>
            <a:r>
              <a:rPr sz="2050" spc="-165" dirty="0">
                <a:solidFill>
                  <a:srgbClr val="000072"/>
                </a:solidFill>
                <a:latin typeface="Arial"/>
                <a:cs typeface="Arial"/>
              </a:rPr>
              <a:t>as</a:t>
            </a:r>
            <a:r>
              <a:rPr sz="2050" spc="114" dirty="0">
                <a:solidFill>
                  <a:srgbClr val="000072"/>
                </a:solidFill>
                <a:latin typeface="Arial"/>
                <a:cs typeface="Arial"/>
              </a:rPr>
              <a:t> </a:t>
            </a:r>
            <a:r>
              <a:rPr sz="2050" spc="-150" dirty="0">
                <a:solidFill>
                  <a:srgbClr val="000072"/>
                </a:solidFill>
                <a:latin typeface="Courier New"/>
                <a:cs typeface="Courier New"/>
              </a:rPr>
              <a:t>&lt;br/&gt;</a:t>
            </a:r>
            <a:r>
              <a:rPr sz="2050" spc="-545" dirty="0">
                <a:solidFill>
                  <a:srgbClr val="000072"/>
                </a:solidFill>
                <a:latin typeface="Courier New"/>
                <a:cs typeface="Courier New"/>
              </a:rPr>
              <a:t> </a:t>
            </a:r>
            <a:r>
              <a:rPr sz="2050" spc="20" dirty="0">
                <a:solidFill>
                  <a:srgbClr val="000072"/>
                </a:solidFill>
                <a:latin typeface="Arial"/>
                <a:cs typeface="Arial"/>
              </a:rPr>
              <a:t>(line</a:t>
            </a:r>
            <a:r>
              <a:rPr sz="2050" spc="125" dirty="0">
                <a:solidFill>
                  <a:srgbClr val="000072"/>
                </a:solidFill>
                <a:latin typeface="Arial"/>
                <a:cs typeface="Arial"/>
              </a:rPr>
              <a:t> </a:t>
            </a:r>
            <a:r>
              <a:rPr sz="2050" spc="-10" dirty="0">
                <a:solidFill>
                  <a:srgbClr val="000072"/>
                </a:solidFill>
                <a:latin typeface="Arial"/>
                <a:cs typeface="Arial"/>
              </a:rPr>
              <a:t>break)</a:t>
            </a:r>
            <a:r>
              <a:rPr sz="2050" spc="125" dirty="0">
                <a:solidFill>
                  <a:srgbClr val="000072"/>
                </a:solidFill>
                <a:latin typeface="Arial"/>
                <a:cs typeface="Arial"/>
              </a:rPr>
              <a:t> </a:t>
            </a:r>
            <a:r>
              <a:rPr sz="2050" spc="-60" dirty="0">
                <a:solidFill>
                  <a:srgbClr val="000072"/>
                </a:solidFill>
                <a:latin typeface="Arial"/>
                <a:cs typeface="Arial"/>
              </a:rPr>
              <a:t>a</a:t>
            </a:r>
            <a:r>
              <a:rPr sz="2050" spc="-65" dirty="0">
                <a:solidFill>
                  <a:srgbClr val="000072"/>
                </a:solidFill>
                <a:latin typeface="Arial"/>
                <a:cs typeface="Arial"/>
              </a:rPr>
              <a:t>n</a:t>
            </a:r>
            <a:r>
              <a:rPr sz="2050" spc="0" dirty="0">
                <a:solidFill>
                  <a:srgbClr val="000072"/>
                </a:solidFill>
                <a:latin typeface="Arial"/>
                <a:cs typeface="Arial"/>
              </a:rPr>
              <a:t>d</a:t>
            </a:r>
            <a:r>
              <a:rPr sz="2050" spc="120" dirty="0">
                <a:solidFill>
                  <a:srgbClr val="000072"/>
                </a:solidFill>
                <a:latin typeface="Arial"/>
                <a:cs typeface="Arial"/>
              </a:rPr>
              <a:t> </a:t>
            </a:r>
            <a:r>
              <a:rPr sz="2050" spc="-150" dirty="0">
                <a:solidFill>
                  <a:srgbClr val="000072"/>
                </a:solidFill>
                <a:latin typeface="Courier New"/>
                <a:cs typeface="Courier New"/>
              </a:rPr>
              <a:t>&lt;img .../&gt;</a:t>
            </a:r>
            <a:r>
              <a:rPr sz="2050" spc="-545" dirty="0">
                <a:solidFill>
                  <a:srgbClr val="000072"/>
                </a:solidFill>
                <a:latin typeface="Courier New"/>
                <a:cs typeface="Courier New"/>
              </a:rPr>
              <a:t> </a:t>
            </a:r>
            <a:r>
              <a:rPr sz="2050" spc="-10" dirty="0">
                <a:solidFill>
                  <a:srgbClr val="000072"/>
                </a:solidFill>
                <a:latin typeface="Arial"/>
                <a:cs typeface="Arial"/>
              </a:rPr>
              <a:t>(image),</a:t>
            </a:r>
            <a:r>
              <a:rPr sz="2050" spc="125" dirty="0">
                <a:solidFill>
                  <a:srgbClr val="000072"/>
                </a:solidFill>
                <a:latin typeface="Arial"/>
                <a:cs typeface="Arial"/>
              </a:rPr>
              <a:t> </a:t>
            </a:r>
            <a:r>
              <a:rPr sz="2050" spc="-60" dirty="0">
                <a:solidFill>
                  <a:srgbClr val="000072"/>
                </a:solidFill>
                <a:latin typeface="Arial"/>
                <a:cs typeface="Arial"/>
              </a:rPr>
              <a:t>do</a:t>
            </a:r>
            <a:r>
              <a:rPr sz="2050" spc="120" dirty="0">
                <a:solidFill>
                  <a:srgbClr val="000072"/>
                </a:solidFill>
                <a:latin typeface="Arial"/>
                <a:cs typeface="Arial"/>
              </a:rPr>
              <a:t> </a:t>
            </a:r>
            <a:r>
              <a:rPr sz="2050" spc="35" dirty="0">
                <a:solidFill>
                  <a:srgbClr val="000072"/>
                </a:solidFill>
                <a:latin typeface="Arial"/>
                <a:cs typeface="Arial"/>
              </a:rPr>
              <a:t>not</a:t>
            </a:r>
            <a:r>
              <a:rPr sz="2050" spc="120" dirty="0">
                <a:solidFill>
                  <a:srgbClr val="000072"/>
                </a:solidFill>
                <a:latin typeface="Arial"/>
                <a:cs typeface="Arial"/>
              </a:rPr>
              <a:t> </a:t>
            </a:r>
            <a:r>
              <a:rPr sz="2050" spc="-60" dirty="0">
                <a:solidFill>
                  <a:srgbClr val="000072"/>
                </a:solidFill>
                <a:latin typeface="Arial"/>
                <a:cs typeface="Arial"/>
              </a:rPr>
              <a:t>h</a:t>
            </a:r>
            <a:r>
              <a:rPr sz="2050" spc="-120" dirty="0">
                <a:solidFill>
                  <a:srgbClr val="000072"/>
                </a:solidFill>
                <a:latin typeface="Arial"/>
                <a:cs typeface="Arial"/>
              </a:rPr>
              <a:t>a</a:t>
            </a:r>
            <a:r>
              <a:rPr sz="2050" spc="0" dirty="0">
                <a:solidFill>
                  <a:srgbClr val="000072"/>
                </a:solidFill>
                <a:latin typeface="Arial"/>
                <a:cs typeface="Arial"/>
              </a:rPr>
              <a:t>v</a:t>
            </a:r>
            <a:r>
              <a:rPr sz="2050" spc="-229" dirty="0">
                <a:solidFill>
                  <a:srgbClr val="000072"/>
                </a:solidFill>
                <a:latin typeface="Arial"/>
                <a:cs typeface="Arial"/>
              </a:rPr>
              <a:t>e</a:t>
            </a:r>
            <a:r>
              <a:rPr sz="2050" spc="-114" dirty="0">
                <a:solidFill>
                  <a:srgbClr val="000072"/>
                </a:solidFill>
                <a:latin typeface="Arial"/>
                <a:cs typeface="Arial"/>
              </a:rPr>
              <a:t> </a:t>
            </a:r>
            <a:r>
              <a:rPr sz="2050" spc="-50" dirty="0">
                <a:solidFill>
                  <a:srgbClr val="000072"/>
                </a:solidFill>
                <a:latin typeface="Arial"/>
                <a:cs typeface="Arial"/>
              </a:rPr>
              <a:t>closing</a:t>
            </a:r>
            <a:r>
              <a:rPr sz="2050" spc="120" dirty="0">
                <a:solidFill>
                  <a:srgbClr val="000072"/>
                </a:solidFill>
                <a:latin typeface="Arial"/>
                <a:cs typeface="Arial"/>
              </a:rPr>
              <a:t> </a:t>
            </a:r>
            <a:r>
              <a:rPr sz="2050" spc="-50" dirty="0">
                <a:solidFill>
                  <a:srgbClr val="000072"/>
                </a:solidFill>
                <a:latin typeface="Arial"/>
                <a:cs typeface="Arial"/>
              </a:rPr>
              <a:t>tags</a:t>
            </a:r>
            <a:r>
              <a:rPr sz="2050" spc="120" dirty="0">
                <a:solidFill>
                  <a:srgbClr val="000072"/>
                </a:solidFill>
                <a:latin typeface="Arial"/>
                <a:cs typeface="Arial"/>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70" dirty="0">
                <a:solidFill>
                  <a:srgbClr val="000072"/>
                </a:solidFill>
                <a:latin typeface="Arial"/>
                <a:cs typeface="Arial"/>
              </a:rPr>
              <a:t>are</a:t>
            </a:r>
            <a:r>
              <a:rPr sz="2050" spc="120" dirty="0">
                <a:solidFill>
                  <a:srgbClr val="000072"/>
                </a:solidFill>
                <a:latin typeface="Arial"/>
                <a:cs typeface="Arial"/>
              </a:rPr>
              <a:t> </a:t>
            </a:r>
            <a:r>
              <a:rPr sz="2050" spc="-25" dirty="0">
                <a:solidFill>
                  <a:srgbClr val="000072"/>
                </a:solidFill>
                <a:latin typeface="Arial"/>
                <a:cs typeface="Arial"/>
              </a:rPr>
              <a:t>kn</a:t>
            </a:r>
            <a:r>
              <a:rPr sz="2050" spc="-80" dirty="0">
                <a:solidFill>
                  <a:srgbClr val="000072"/>
                </a:solidFill>
                <a:latin typeface="Arial"/>
                <a:cs typeface="Arial"/>
              </a:rPr>
              <a:t>o</a:t>
            </a:r>
            <a:r>
              <a:rPr sz="2050" spc="0" dirty="0">
                <a:solidFill>
                  <a:srgbClr val="000072"/>
                </a:solidFill>
                <a:latin typeface="Arial"/>
                <a:cs typeface="Arial"/>
              </a:rPr>
              <a:t>wn</a:t>
            </a:r>
            <a:r>
              <a:rPr sz="2050" spc="114" dirty="0">
                <a:solidFill>
                  <a:srgbClr val="000072"/>
                </a:solidFill>
                <a:latin typeface="Arial"/>
                <a:cs typeface="Arial"/>
              </a:rPr>
              <a:t> </a:t>
            </a:r>
            <a:r>
              <a:rPr sz="2050" spc="-165" dirty="0">
                <a:solidFill>
                  <a:srgbClr val="000072"/>
                </a:solidFill>
                <a:latin typeface="Arial"/>
                <a:cs typeface="Arial"/>
              </a:rPr>
              <a:t>as</a:t>
            </a:r>
            <a:r>
              <a:rPr sz="2050" spc="114" dirty="0">
                <a:solidFill>
                  <a:srgbClr val="000072"/>
                </a:solidFill>
                <a:latin typeface="Arial"/>
                <a:cs typeface="Arial"/>
              </a:rPr>
              <a:t> </a:t>
            </a:r>
            <a:r>
              <a:rPr sz="2050" i="1" spc="-20" dirty="0">
                <a:solidFill>
                  <a:srgbClr val="000072"/>
                </a:solidFill>
                <a:latin typeface="Arial"/>
                <a:cs typeface="Arial"/>
              </a:rPr>
              <a:t>void</a:t>
            </a:r>
            <a:r>
              <a:rPr sz="2050" i="1" spc="170" dirty="0">
                <a:solidFill>
                  <a:srgbClr val="000072"/>
                </a:solidFill>
                <a:latin typeface="Arial"/>
                <a:cs typeface="Arial"/>
              </a:rPr>
              <a:t> </a:t>
            </a:r>
            <a:r>
              <a:rPr sz="2050" i="1" spc="-75" dirty="0">
                <a:solidFill>
                  <a:srgbClr val="000072"/>
                </a:solidFill>
                <a:latin typeface="Arial"/>
                <a:cs typeface="Arial"/>
              </a:rPr>
              <a:t>element</a:t>
            </a:r>
            <a:r>
              <a:rPr sz="2050" i="1" spc="-70" dirty="0">
                <a:solidFill>
                  <a:srgbClr val="000072"/>
                </a:solidFill>
                <a:latin typeface="Arial"/>
                <a:cs typeface="Arial"/>
              </a:rPr>
              <a:t>s</a:t>
            </a:r>
            <a:r>
              <a:rPr sz="2050" spc="0" dirty="0">
                <a:solidFill>
                  <a:srgbClr val="000072"/>
                </a:solidFill>
                <a:latin typeface="Arial"/>
                <a:cs typeface="Arial"/>
              </a:rPr>
              <a:t>. </a:t>
            </a:r>
            <a:r>
              <a:rPr sz="2050" spc="-225" dirty="0">
                <a:solidFill>
                  <a:srgbClr val="000072"/>
                </a:solidFill>
                <a:latin typeface="Arial"/>
                <a:cs typeface="Arial"/>
              </a:rPr>
              <a:t> </a:t>
            </a:r>
            <a:endParaRPr sz="2050" dirty="0">
              <a:latin typeface="Arial"/>
              <a:cs typeface="Arial"/>
            </a:endParaRPr>
          </a:p>
          <a:p>
            <a:pPr>
              <a:lnSpc>
                <a:spcPts val="950"/>
              </a:lnSpc>
              <a:spcBef>
                <a:spcPts val="48"/>
              </a:spcBef>
              <a:buClr>
                <a:srgbClr val="000072"/>
              </a:buClr>
              <a:buFont typeface="Arial"/>
              <a:buChar char="•"/>
            </a:pPr>
            <a:endParaRPr sz="950" dirty="0"/>
          </a:p>
          <a:p>
            <a:pPr marL="274955" marR="63500" indent="-262890">
              <a:lnSpc>
                <a:spcPct val="116900"/>
              </a:lnSpc>
              <a:buClr>
                <a:srgbClr val="000072"/>
              </a:buClr>
              <a:buFont typeface="Arial"/>
              <a:buChar char="•"/>
              <a:tabLst>
                <a:tab pos="274955" algn="l"/>
              </a:tabLst>
            </a:pPr>
            <a:r>
              <a:rPr sz="2050" spc="-50" dirty="0">
                <a:solidFill>
                  <a:srgbClr val="000072"/>
                </a:solidFill>
                <a:latin typeface="Arial"/>
                <a:cs typeface="Arial"/>
              </a:rPr>
              <a:t>Eleme</a:t>
            </a:r>
            <a:r>
              <a:rPr sz="2050" spc="-105" dirty="0">
                <a:solidFill>
                  <a:srgbClr val="000072"/>
                </a:solidFill>
                <a:latin typeface="Arial"/>
                <a:cs typeface="Arial"/>
              </a:rPr>
              <a:t>n</a:t>
            </a:r>
            <a:r>
              <a:rPr sz="2050" spc="5" dirty="0">
                <a:solidFill>
                  <a:srgbClr val="000072"/>
                </a:solidFill>
                <a:latin typeface="Arial"/>
                <a:cs typeface="Arial"/>
              </a:rPr>
              <a:t>ts</a:t>
            </a:r>
            <a:r>
              <a:rPr sz="2050" spc="120" dirty="0">
                <a:solidFill>
                  <a:srgbClr val="000072"/>
                </a:solidFill>
                <a:latin typeface="Arial"/>
                <a:cs typeface="Arial"/>
              </a:rPr>
              <a:t> </a:t>
            </a:r>
            <a:r>
              <a:rPr sz="2050" spc="-60" dirty="0">
                <a:solidFill>
                  <a:srgbClr val="000072"/>
                </a:solidFill>
                <a:latin typeface="Arial"/>
                <a:cs typeface="Arial"/>
              </a:rPr>
              <a:t>m</a:t>
            </a:r>
            <a:r>
              <a:rPr sz="2050" spc="5" dirty="0">
                <a:solidFill>
                  <a:srgbClr val="000072"/>
                </a:solidFill>
                <a:latin typeface="Arial"/>
                <a:cs typeface="Arial"/>
              </a:rPr>
              <a:t>ust</a:t>
            </a:r>
            <a:r>
              <a:rPr sz="2050" spc="120" dirty="0">
                <a:solidFill>
                  <a:srgbClr val="000072"/>
                </a:solidFill>
                <a:latin typeface="Arial"/>
                <a:cs typeface="Arial"/>
              </a:rPr>
              <a:t> </a:t>
            </a:r>
            <a:r>
              <a:rPr sz="2050" spc="55" dirty="0">
                <a:solidFill>
                  <a:srgbClr val="000072"/>
                </a:solidFill>
                <a:latin typeface="Arial"/>
                <a:cs typeface="Arial"/>
              </a:rPr>
              <a:t>b</a:t>
            </a:r>
            <a:r>
              <a:rPr sz="2050" spc="-229" dirty="0">
                <a:solidFill>
                  <a:srgbClr val="000072"/>
                </a:solidFill>
                <a:latin typeface="Arial"/>
                <a:cs typeface="Arial"/>
              </a:rPr>
              <a:t>e</a:t>
            </a:r>
            <a:r>
              <a:rPr sz="2050" spc="114" dirty="0">
                <a:solidFill>
                  <a:srgbClr val="000072"/>
                </a:solidFill>
                <a:latin typeface="Arial"/>
                <a:cs typeface="Arial"/>
              </a:rPr>
              <a:t> </a:t>
            </a:r>
            <a:r>
              <a:rPr sz="2050" i="1" spc="-105" dirty="0">
                <a:solidFill>
                  <a:srgbClr val="000072"/>
                </a:solidFill>
                <a:latin typeface="Arial"/>
                <a:cs typeface="Arial"/>
              </a:rPr>
              <a:t>we</a:t>
            </a:r>
            <a:r>
              <a:rPr sz="2050" i="1" spc="65" dirty="0">
                <a:solidFill>
                  <a:srgbClr val="000072"/>
                </a:solidFill>
                <a:latin typeface="Arial"/>
                <a:cs typeface="Arial"/>
              </a:rPr>
              <a:t>l</a:t>
            </a:r>
            <a:r>
              <a:rPr sz="2050" i="1" spc="5" dirty="0">
                <a:solidFill>
                  <a:srgbClr val="000072"/>
                </a:solidFill>
                <a:latin typeface="Arial"/>
                <a:cs typeface="Arial"/>
              </a:rPr>
              <a:t>l-form</a:t>
            </a:r>
            <a:r>
              <a:rPr sz="2050" i="1" spc="-90" dirty="0">
                <a:solidFill>
                  <a:srgbClr val="000072"/>
                </a:solidFill>
                <a:latin typeface="Arial"/>
                <a:cs typeface="Arial"/>
              </a:rPr>
              <a:t>e</a:t>
            </a:r>
            <a:r>
              <a:rPr sz="2050" i="1" spc="-95" dirty="0">
                <a:solidFill>
                  <a:srgbClr val="000072"/>
                </a:solidFill>
                <a:latin typeface="Arial"/>
                <a:cs typeface="Arial"/>
              </a:rPr>
              <a:t>d</a:t>
            </a:r>
            <a:r>
              <a:rPr sz="2050" spc="-95" dirty="0">
                <a:solidFill>
                  <a:srgbClr val="000072"/>
                </a:solidFill>
                <a:latin typeface="Arial"/>
                <a:cs typeface="Arial"/>
              </a:rPr>
              <a:t>. </a:t>
            </a:r>
            <a:r>
              <a:rPr sz="2050" spc="-225" dirty="0">
                <a:solidFill>
                  <a:srgbClr val="000072"/>
                </a:solidFill>
                <a:latin typeface="Arial"/>
                <a:cs typeface="Arial"/>
              </a:rPr>
              <a:t> </a:t>
            </a:r>
            <a:r>
              <a:rPr sz="2050" spc="25" dirty="0">
                <a:solidFill>
                  <a:srgbClr val="000072"/>
                </a:solidFill>
                <a:latin typeface="Arial"/>
                <a:cs typeface="Arial"/>
              </a:rPr>
              <a:t>This</a:t>
            </a:r>
            <a:r>
              <a:rPr sz="2050" spc="120" dirty="0">
                <a:solidFill>
                  <a:srgbClr val="000072"/>
                </a:solidFill>
                <a:latin typeface="Arial"/>
                <a:cs typeface="Arial"/>
              </a:rPr>
              <a:t> </a:t>
            </a:r>
            <a:r>
              <a:rPr sz="2050" spc="-114" dirty="0">
                <a:solidFill>
                  <a:srgbClr val="000072"/>
                </a:solidFill>
                <a:latin typeface="Arial"/>
                <a:cs typeface="Arial"/>
              </a:rPr>
              <a:t>means</a:t>
            </a:r>
            <a:r>
              <a:rPr sz="2050" spc="120" dirty="0">
                <a:solidFill>
                  <a:srgbClr val="000072"/>
                </a:solidFill>
                <a:latin typeface="Arial"/>
                <a:cs typeface="Arial"/>
              </a:rPr>
              <a:t> </a:t>
            </a:r>
            <a:r>
              <a:rPr sz="2050" spc="-60" dirty="0">
                <a:solidFill>
                  <a:srgbClr val="000072"/>
                </a:solidFill>
                <a:latin typeface="Arial"/>
                <a:cs typeface="Arial"/>
              </a:rPr>
              <a:t>no</a:t>
            </a:r>
            <a:r>
              <a:rPr sz="2050" spc="114" dirty="0">
                <a:solidFill>
                  <a:srgbClr val="000072"/>
                </a:solidFill>
                <a:latin typeface="Arial"/>
                <a:cs typeface="Arial"/>
              </a:rPr>
              <a:t> </a:t>
            </a:r>
            <a:r>
              <a:rPr sz="2050" spc="-35" dirty="0">
                <a:solidFill>
                  <a:srgbClr val="000072"/>
                </a:solidFill>
                <a:latin typeface="Arial"/>
                <a:cs typeface="Arial"/>
              </a:rPr>
              <a:t>mi</a:t>
            </a:r>
            <a:r>
              <a:rPr sz="2050" spc="-30" dirty="0">
                <a:solidFill>
                  <a:srgbClr val="000072"/>
                </a:solidFill>
                <a:latin typeface="Arial"/>
                <a:cs typeface="Arial"/>
              </a:rPr>
              <a:t>s</a:t>
            </a:r>
            <a:r>
              <a:rPr sz="2050" spc="-60" dirty="0">
                <a:solidFill>
                  <a:srgbClr val="000072"/>
                </a:solidFill>
                <a:latin typeface="Arial"/>
                <a:cs typeface="Arial"/>
              </a:rPr>
              <a:t>sing</a:t>
            </a:r>
            <a:r>
              <a:rPr sz="2050" spc="120" dirty="0">
                <a:solidFill>
                  <a:srgbClr val="000072"/>
                </a:solidFill>
                <a:latin typeface="Arial"/>
                <a:cs typeface="Arial"/>
              </a:rPr>
              <a:t> </a:t>
            </a:r>
            <a:r>
              <a:rPr sz="2050" spc="-60" dirty="0">
                <a:solidFill>
                  <a:srgbClr val="000072"/>
                </a:solidFill>
                <a:latin typeface="Arial"/>
                <a:cs typeface="Arial"/>
              </a:rPr>
              <a:t>o</a:t>
            </a:r>
            <a:r>
              <a:rPr sz="2050" spc="-5" dirty="0">
                <a:solidFill>
                  <a:srgbClr val="000072"/>
                </a:solidFill>
                <a:latin typeface="Arial"/>
                <a:cs typeface="Arial"/>
              </a:rPr>
              <a:t>p</a:t>
            </a:r>
            <a:r>
              <a:rPr sz="2050" spc="-40" dirty="0">
                <a:solidFill>
                  <a:srgbClr val="000072"/>
                </a:solidFill>
                <a:latin typeface="Arial"/>
                <a:cs typeface="Arial"/>
              </a:rPr>
              <a:t>ening</a:t>
            </a:r>
            <a:r>
              <a:rPr sz="2050" spc="-25" dirty="0">
                <a:solidFill>
                  <a:srgbClr val="000072"/>
                </a:solidFill>
                <a:latin typeface="Arial"/>
                <a:cs typeface="Arial"/>
              </a:rPr>
              <a:t> </a:t>
            </a:r>
            <a:r>
              <a:rPr sz="2050" spc="5" dirty="0">
                <a:solidFill>
                  <a:srgbClr val="000072"/>
                </a:solidFill>
                <a:latin typeface="Arial"/>
                <a:cs typeface="Arial"/>
              </a:rPr>
              <a:t>or</a:t>
            </a:r>
            <a:r>
              <a:rPr sz="2050" spc="114" dirty="0">
                <a:solidFill>
                  <a:srgbClr val="000072"/>
                </a:solidFill>
                <a:latin typeface="Arial"/>
                <a:cs typeface="Arial"/>
              </a:rPr>
              <a:t> </a:t>
            </a:r>
            <a:r>
              <a:rPr sz="2050" spc="-50" dirty="0">
                <a:solidFill>
                  <a:srgbClr val="000072"/>
                </a:solidFill>
                <a:latin typeface="Arial"/>
                <a:cs typeface="Arial"/>
              </a:rPr>
              <a:t>closing</a:t>
            </a:r>
            <a:r>
              <a:rPr sz="2050" spc="125" dirty="0">
                <a:solidFill>
                  <a:srgbClr val="000072"/>
                </a:solidFill>
                <a:latin typeface="Arial"/>
                <a:cs typeface="Arial"/>
              </a:rPr>
              <a:t> </a:t>
            </a:r>
            <a:r>
              <a:rPr sz="2050" spc="-50" dirty="0">
                <a:solidFill>
                  <a:srgbClr val="000072"/>
                </a:solidFill>
                <a:latin typeface="Arial"/>
                <a:cs typeface="Arial"/>
              </a:rPr>
              <a:t>tags</a:t>
            </a:r>
            <a:r>
              <a:rPr sz="2050" spc="120" dirty="0">
                <a:solidFill>
                  <a:srgbClr val="000072"/>
                </a:solidFill>
                <a:latin typeface="Arial"/>
                <a:cs typeface="Arial"/>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60" dirty="0">
                <a:solidFill>
                  <a:srgbClr val="000072"/>
                </a:solidFill>
                <a:latin typeface="Arial"/>
                <a:cs typeface="Arial"/>
              </a:rPr>
              <a:t>no</a:t>
            </a:r>
            <a:r>
              <a:rPr sz="2050" spc="120" dirty="0">
                <a:solidFill>
                  <a:srgbClr val="000072"/>
                </a:solidFill>
                <a:latin typeface="Arial"/>
                <a:cs typeface="Arial"/>
              </a:rPr>
              <a:t> </a:t>
            </a:r>
            <a:r>
              <a:rPr sz="2050" spc="20" dirty="0">
                <a:solidFill>
                  <a:srgbClr val="000072"/>
                </a:solidFill>
                <a:latin typeface="Arial"/>
                <a:cs typeface="Arial"/>
              </a:rPr>
              <a:t>impro</a:t>
            </a:r>
            <a:r>
              <a:rPr sz="2050" spc="80" dirty="0">
                <a:solidFill>
                  <a:srgbClr val="000072"/>
                </a:solidFill>
                <a:latin typeface="Arial"/>
                <a:cs typeface="Arial"/>
              </a:rPr>
              <a:t>p</a:t>
            </a:r>
            <a:r>
              <a:rPr sz="2050" spc="-55" dirty="0">
                <a:solidFill>
                  <a:srgbClr val="000072"/>
                </a:solidFill>
                <a:latin typeface="Arial"/>
                <a:cs typeface="Arial"/>
              </a:rPr>
              <a:t>er</a:t>
            </a:r>
            <a:r>
              <a:rPr sz="2050" spc="120" dirty="0">
                <a:solidFill>
                  <a:srgbClr val="000072"/>
                </a:solidFill>
                <a:latin typeface="Arial"/>
                <a:cs typeface="Arial"/>
              </a:rPr>
              <a:t> </a:t>
            </a:r>
            <a:r>
              <a:rPr sz="2050" spc="-90" dirty="0">
                <a:solidFill>
                  <a:srgbClr val="000072"/>
                </a:solidFill>
                <a:latin typeface="Arial"/>
                <a:cs typeface="Arial"/>
              </a:rPr>
              <a:t>eleme</a:t>
            </a:r>
            <a:r>
              <a:rPr sz="2050" spc="-150" dirty="0">
                <a:solidFill>
                  <a:srgbClr val="000072"/>
                </a:solidFill>
                <a:latin typeface="Arial"/>
                <a:cs typeface="Arial"/>
              </a:rPr>
              <a:t>n</a:t>
            </a:r>
            <a:r>
              <a:rPr sz="2050" spc="225" dirty="0">
                <a:solidFill>
                  <a:srgbClr val="000072"/>
                </a:solidFill>
                <a:latin typeface="Arial"/>
                <a:cs typeface="Arial"/>
              </a:rPr>
              <a:t>t</a:t>
            </a:r>
            <a:r>
              <a:rPr sz="2050" spc="120" dirty="0">
                <a:solidFill>
                  <a:srgbClr val="000072"/>
                </a:solidFill>
                <a:latin typeface="Arial"/>
                <a:cs typeface="Arial"/>
              </a:rPr>
              <a:t> </a:t>
            </a:r>
            <a:r>
              <a:rPr sz="2050" spc="-30" dirty="0">
                <a:solidFill>
                  <a:srgbClr val="000072"/>
                </a:solidFill>
                <a:latin typeface="Arial"/>
                <a:cs typeface="Arial"/>
              </a:rPr>
              <a:t>nesting. </a:t>
            </a:r>
            <a:r>
              <a:rPr sz="2050" spc="-215" dirty="0">
                <a:solidFill>
                  <a:srgbClr val="000072"/>
                </a:solidFill>
                <a:latin typeface="Arial"/>
                <a:cs typeface="Arial"/>
              </a:rPr>
              <a:t> </a:t>
            </a:r>
            <a:r>
              <a:rPr sz="2050" spc="-90" dirty="0">
                <a:solidFill>
                  <a:srgbClr val="000072"/>
                </a:solidFill>
                <a:latin typeface="Arial"/>
                <a:cs typeface="Arial"/>
              </a:rPr>
              <a:t>F</a:t>
            </a:r>
            <a:r>
              <a:rPr sz="2050" spc="5" dirty="0">
                <a:solidFill>
                  <a:srgbClr val="000072"/>
                </a:solidFill>
                <a:latin typeface="Arial"/>
                <a:cs typeface="Arial"/>
              </a:rPr>
              <a:t>or</a:t>
            </a:r>
            <a:r>
              <a:rPr sz="2050" spc="120" dirty="0">
                <a:solidFill>
                  <a:srgbClr val="000072"/>
                </a:solidFill>
                <a:latin typeface="Arial"/>
                <a:cs typeface="Arial"/>
              </a:rPr>
              <a:t> </a:t>
            </a:r>
            <a:r>
              <a:rPr sz="2050" spc="-55" dirty="0">
                <a:solidFill>
                  <a:srgbClr val="000072"/>
                </a:solidFill>
                <a:latin typeface="Arial"/>
                <a:cs typeface="Arial"/>
              </a:rPr>
              <a:t>example,</a:t>
            </a:r>
            <a:endParaRPr lang="en-US" sz="2050" spc="-55" dirty="0">
              <a:solidFill>
                <a:srgbClr val="000072"/>
              </a:solidFill>
              <a:latin typeface="Arial"/>
              <a:cs typeface="Arial"/>
            </a:endParaRPr>
          </a:p>
          <a:p>
            <a:pPr marL="274955">
              <a:lnSpc>
                <a:spcPct val="100000"/>
              </a:lnSpc>
            </a:pPr>
            <a:r>
              <a:rPr lang="en-US" sz="2050" spc="-150" dirty="0">
                <a:solidFill>
                  <a:srgbClr val="000072"/>
                </a:solidFill>
                <a:latin typeface="Courier New"/>
                <a:cs typeface="Courier New"/>
              </a:rPr>
              <a:t>&lt;p&gt;Learning &lt;strong&gt;HTML5&lt;/p&gt;&lt;/strong&gt;</a:t>
            </a:r>
            <a:endParaRPr lang="en-US" sz="2050" dirty="0">
              <a:latin typeface="Courier New"/>
              <a:cs typeface="Courier New"/>
            </a:endParaRPr>
          </a:p>
          <a:p>
            <a:pPr>
              <a:lnSpc>
                <a:spcPts val="500"/>
              </a:lnSpc>
              <a:spcBef>
                <a:spcPts val="34"/>
              </a:spcBef>
            </a:pPr>
            <a:endParaRPr lang="en-US" sz="500" dirty="0"/>
          </a:p>
          <a:p>
            <a:pPr marL="274955" marR="693420">
              <a:lnSpc>
                <a:spcPct val="115500"/>
              </a:lnSpc>
            </a:pPr>
            <a:r>
              <a:rPr lang="en-US" sz="2050" spc="-175" dirty="0">
                <a:solidFill>
                  <a:srgbClr val="000072"/>
                </a:solidFill>
                <a:latin typeface="Arial"/>
                <a:cs typeface="Arial"/>
              </a:rPr>
              <a:t>o</a:t>
            </a:r>
            <a:r>
              <a:rPr lang="en-US" sz="2050" dirty="0">
                <a:solidFill>
                  <a:srgbClr val="000072"/>
                </a:solidFill>
                <a:latin typeface="Arial"/>
                <a:cs typeface="Arial"/>
              </a:rPr>
              <a:t>v</a:t>
            </a:r>
            <a:r>
              <a:rPr lang="en-US" sz="2050" spc="-60" dirty="0">
                <a:solidFill>
                  <a:srgbClr val="000072"/>
                </a:solidFill>
                <a:latin typeface="Arial"/>
                <a:cs typeface="Arial"/>
              </a:rPr>
              <a:t>erlaps</a:t>
            </a:r>
            <a:r>
              <a:rPr lang="en-US" sz="2050" spc="125" dirty="0">
                <a:solidFill>
                  <a:srgbClr val="000072"/>
                </a:solidFill>
                <a:latin typeface="Arial"/>
                <a:cs typeface="Arial"/>
              </a:rPr>
              <a:t> </a:t>
            </a:r>
            <a:r>
              <a:rPr lang="en-US" sz="2050" dirty="0">
                <a:solidFill>
                  <a:srgbClr val="000072"/>
                </a:solidFill>
                <a:latin typeface="Arial"/>
                <a:cs typeface="Arial"/>
              </a:rPr>
              <a:t>the</a:t>
            </a:r>
            <a:r>
              <a:rPr lang="en-US" sz="2050" spc="120" dirty="0">
                <a:solidFill>
                  <a:srgbClr val="000072"/>
                </a:solidFill>
                <a:latin typeface="Arial"/>
                <a:cs typeface="Arial"/>
              </a:rPr>
              <a:t> </a:t>
            </a:r>
            <a:r>
              <a:rPr lang="en-US" sz="2050" spc="-50" dirty="0">
                <a:solidFill>
                  <a:srgbClr val="000072"/>
                </a:solidFill>
                <a:latin typeface="Arial"/>
                <a:cs typeface="Arial"/>
              </a:rPr>
              <a:t>tags</a:t>
            </a:r>
            <a:r>
              <a:rPr lang="en-US" sz="2050" spc="120" dirty="0">
                <a:solidFill>
                  <a:srgbClr val="000072"/>
                </a:solidFill>
                <a:latin typeface="Arial"/>
                <a:cs typeface="Arial"/>
              </a:rPr>
              <a:t> </a:t>
            </a:r>
            <a:r>
              <a:rPr lang="en-US" sz="2050" spc="-35" dirty="0">
                <a:solidFill>
                  <a:srgbClr val="000072"/>
                </a:solidFill>
                <a:latin typeface="Arial"/>
                <a:cs typeface="Arial"/>
              </a:rPr>
              <a:t>and</a:t>
            </a:r>
            <a:r>
              <a:rPr lang="en-US" sz="2050" spc="120" dirty="0">
                <a:solidFill>
                  <a:srgbClr val="000072"/>
                </a:solidFill>
                <a:latin typeface="Arial"/>
                <a:cs typeface="Arial"/>
              </a:rPr>
              <a:t> </a:t>
            </a:r>
            <a:r>
              <a:rPr lang="en-US" sz="2050" spc="-55" dirty="0">
                <a:solidFill>
                  <a:srgbClr val="000072"/>
                </a:solidFill>
                <a:latin typeface="Arial"/>
                <a:cs typeface="Arial"/>
              </a:rPr>
              <a:t>is</a:t>
            </a:r>
            <a:r>
              <a:rPr lang="en-US" sz="2050" spc="120" dirty="0">
                <a:solidFill>
                  <a:srgbClr val="000072"/>
                </a:solidFill>
                <a:latin typeface="Arial"/>
                <a:cs typeface="Arial"/>
              </a:rPr>
              <a:t> </a:t>
            </a:r>
            <a:r>
              <a:rPr lang="en-US" sz="2050" spc="35" dirty="0">
                <a:solidFill>
                  <a:srgbClr val="000072"/>
                </a:solidFill>
                <a:latin typeface="Arial"/>
                <a:cs typeface="Arial"/>
              </a:rPr>
              <a:t>not</a:t>
            </a:r>
            <a:r>
              <a:rPr lang="en-US" sz="2050" spc="120" dirty="0">
                <a:solidFill>
                  <a:srgbClr val="000072"/>
                </a:solidFill>
                <a:latin typeface="Arial"/>
                <a:cs typeface="Arial"/>
              </a:rPr>
              <a:t> </a:t>
            </a:r>
            <a:r>
              <a:rPr lang="en-US" sz="2050" dirty="0">
                <a:solidFill>
                  <a:srgbClr val="000072"/>
                </a:solidFill>
                <a:latin typeface="Arial"/>
                <a:cs typeface="Arial"/>
              </a:rPr>
              <a:t>pro</a:t>
            </a:r>
            <a:r>
              <a:rPr lang="en-US" sz="2050" spc="60" dirty="0">
                <a:solidFill>
                  <a:srgbClr val="000072"/>
                </a:solidFill>
                <a:latin typeface="Arial"/>
                <a:cs typeface="Arial"/>
              </a:rPr>
              <a:t>p</a:t>
            </a:r>
            <a:r>
              <a:rPr lang="en-US" sz="2050" spc="15" dirty="0">
                <a:solidFill>
                  <a:srgbClr val="000072"/>
                </a:solidFill>
                <a:latin typeface="Arial"/>
                <a:cs typeface="Arial"/>
              </a:rPr>
              <a:t>erly</a:t>
            </a:r>
            <a:r>
              <a:rPr lang="en-US" sz="2050" spc="120" dirty="0">
                <a:solidFill>
                  <a:srgbClr val="000072"/>
                </a:solidFill>
                <a:latin typeface="Arial"/>
                <a:cs typeface="Arial"/>
              </a:rPr>
              <a:t> </a:t>
            </a:r>
            <a:r>
              <a:rPr lang="en-US" sz="2050" spc="-70" dirty="0">
                <a:solidFill>
                  <a:srgbClr val="000072"/>
                </a:solidFill>
                <a:latin typeface="Arial"/>
                <a:cs typeface="Arial"/>
              </a:rPr>
              <a:t>nested. </a:t>
            </a:r>
            <a:r>
              <a:rPr lang="en-US" sz="2050" spc="-215" dirty="0">
                <a:solidFill>
                  <a:srgbClr val="000072"/>
                </a:solidFill>
                <a:latin typeface="Arial"/>
                <a:cs typeface="Arial"/>
              </a:rPr>
              <a:t> </a:t>
            </a:r>
            <a:r>
              <a:rPr lang="en-US" sz="2050" dirty="0">
                <a:solidFill>
                  <a:srgbClr val="000072"/>
                </a:solidFill>
                <a:latin typeface="Arial"/>
                <a:cs typeface="Arial"/>
              </a:rPr>
              <a:t>The</a:t>
            </a:r>
            <a:r>
              <a:rPr lang="en-US" sz="2050" spc="120" dirty="0">
                <a:solidFill>
                  <a:srgbClr val="000072"/>
                </a:solidFill>
                <a:latin typeface="Arial"/>
                <a:cs typeface="Arial"/>
              </a:rPr>
              <a:t> </a:t>
            </a:r>
            <a:r>
              <a:rPr lang="en-US" sz="2050" spc="-10" dirty="0">
                <a:solidFill>
                  <a:srgbClr val="000072"/>
                </a:solidFill>
                <a:latin typeface="Arial"/>
                <a:cs typeface="Arial"/>
              </a:rPr>
              <a:t>correct </a:t>
            </a:r>
            <a:r>
              <a:rPr lang="en-US" sz="2050" spc="-30" dirty="0">
                <a:solidFill>
                  <a:srgbClr val="000072"/>
                </a:solidFill>
                <a:latin typeface="Arial"/>
                <a:cs typeface="Arial"/>
              </a:rPr>
              <a:t>nesting</a:t>
            </a:r>
            <a:r>
              <a:rPr lang="en-US" sz="2050" spc="125" dirty="0">
                <a:solidFill>
                  <a:srgbClr val="000072"/>
                </a:solidFill>
                <a:latin typeface="Arial"/>
                <a:cs typeface="Arial"/>
              </a:rPr>
              <a:t> </a:t>
            </a:r>
            <a:r>
              <a:rPr lang="en-US" sz="2050" spc="-55" dirty="0">
                <a:solidFill>
                  <a:srgbClr val="000072"/>
                </a:solidFill>
                <a:latin typeface="Arial"/>
                <a:cs typeface="Arial"/>
              </a:rPr>
              <a:t>is</a:t>
            </a:r>
            <a:endParaRPr lang="en-US" sz="2050" dirty="0">
              <a:latin typeface="Arial"/>
              <a:cs typeface="Arial"/>
            </a:endParaRPr>
          </a:p>
          <a:p>
            <a:pPr>
              <a:lnSpc>
                <a:spcPts val="900"/>
              </a:lnSpc>
              <a:spcBef>
                <a:spcPts val="16"/>
              </a:spcBef>
            </a:pPr>
            <a:endParaRPr lang="en-US" sz="900" dirty="0"/>
          </a:p>
          <a:p>
            <a:pPr marL="274955">
              <a:lnSpc>
                <a:spcPct val="100000"/>
              </a:lnSpc>
            </a:pPr>
            <a:r>
              <a:rPr lang="en-US" sz="2050" spc="-150" dirty="0">
                <a:solidFill>
                  <a:srgbClr val="000072"/>
                </a:solidFill>
                <a:latin typeface="Courier New"/>
                <a:cs typeface="Courier New"/>
              </a:rPr>
              <a:t>&lt;p&gt;Learning &lt;strong&gt;HTML5&lt;/strong&gt;&lt;/p&gt;</a:t>
            </a:r>
            <a:endParaRPr lang="en-US" sz="2050" dirty="0">
              <a:latin typeface="Courier New"/>
              <a:cs typeface="Courier New"/>
            </a:endParaRPr>
          </a:p>
          <a:p>
            <a:pPr marL="274955" marR="63500" indent="-262890">
              <a:lnSpc>
                <a:spcPct val="116900"/>
              </a:lnSpc>
              <a:buClr>
                <a:srgbClr val="000072"/>
              </a:buClr>
              <a:buFont typeface="Arial"/>
              <a:buChar char="•"/>
              <a:tabLst>
                <a:tab pos="274955" algn="l"/>
              </a:tabLst>
            </a:pPr>
            <a:endParaRPr sz="2050" dirty="0">
              <a:latin typeface="Arial"/>
              <a:cs typeface="Arial"/>
            </a:endParaRPr>
          </a:p>
        </p:txBody>
      </p:sp>
      <p:sp>
        <p:nvSpPr>
          <p:cNvPr id="3" name="object 3"/>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markup</a:t>
            </a:r>
            <a:r>
              <a:rPr sz="1000" spc="150" dirty="0">
                <a:solidFill>
                  <a:srgbClr val="000072"/>
                </a:solidFill>
                <a:latin typeface="Arial"/>
                <a:cs typeface="Arial"/>
              </a:rPr>
              <a:t>-</a:t>
            </a:r>
            <a:fld id="{81D60167-4931-47E6-BA6A-407CBD079E47}" type="slidenum">
              <a:rPr sz="1000" spc="140" dirty="0" smtClean="0">
                <a:solidFill>
                  <a:srgbClr val="000072"/>
                </a:solidFill>
                <a:latin typeface="Arial"/>
                <a:cs typeface="Arial"/>
              </a:rPr>
              <a:t>14</a:t>
            </a:fld>
            <a:endParaRPr sz="10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40191" y="927706"/>
            <a:ext cx="7530465" cy="5866765"/>
          </a:xfrm>
          <a:prstGeom prst="rect">
            <a:avLst/>
          </a:prstGeom>
        </p:spPr>
        <p:txBody>
          <a:bodyPr vert="horz" wrap="square" lIns="0" tIns="0" rIns="0" bIns="0" rtlCol="0">
            <a:noAutofit/>
          </a:bodyPr>
          <a:lstStyle/>
          <a:p>
            <a:pPr>
              <a:lnSpc>
                <a:spcPts val="850"/>
              </a:lnSpc>
              <a:spcBef>
                <a:spcPts val="40"/>
              </a:spcBef>
            </a:pPr>
            <a:endParaRPr sz="850" dirty="0"/>
          </a:p>
          <a:p>
            <a:pPr marL="274955" marR="27305" indent="-262890">
              <a:lnSpc>
                <a:spcPct val="115500"/>
              </a:lnSpc>
              <a:buClr>
                <a:srgbClr val="000072"/>
              </a:buClr>
              <a:buFont typeface="Arial"/>
              <a:buChar char="•"/>
              <a:tabLst>
                <a:tab pos="274955" algn="l"/>
              </a:tabLst>
            </a:pPr>
            <a:r>
              <a:rPr sz="2050" spc="114" dirty="0">
                <a:solidFill>
                  <a:srgbClr val="000072"/>
                </a:solidFill>
                <a:latin typeface="Arial"/>
                <a:cs typeface="Arial"/>
              </a:rPr>
              <a:t>A</a:t>
            </a:r>
            <a:r>
              <a:rPr sz="2050" spc="55" dirty="0">
                <a:solidFill>
                  <a:srgbClr val="000072"/>
                </a:solidFill>
                <a:latin typeface="Arial"/>
                <a:cs typeface="Arial"/>
              </a:rPr>
              <a:t>ttributes</a:t>
            </a:r>
            <a:r>
              <a:rPr sz="2050" spc="130" dirty="0">
                <a:solidFill>
                  <a:srgbClr val="000072"/>
                </a:solidFill>
                <a:latin typeface="Arial"/>
                <a:cs typeface="Arial"/>
              </a:rPr>
              <a:t> </a:t>
            </a:r>
            <a:r>
              <a:rPr sz="2050" spc="-114" dirty="0">
                <a:solidFill>
                  <a:srgbClr val="000072"/>
                </a:solidFill>
                <a:latin typeface="Arial"/>
                <a:cs typeface="Arial"/>
              </a:rPr>
              <a:t>c</a:t>
            </a:r>
            <a:r>
              <a:rPr sz="2050" spc="-60" dirty="0">
                <a:solidFill>
                  <a:srgbClr val="000072"/>
                </a:solidFill>
                <a:latin typeface="Arial"/>
                <a:cs typeface="Arial"/>
              </a:rPr>
              <a:t>an</a:t>
            </a:r>
            <a:r>
              <a:rPr sz="2050" spc="114" dirty="0">
                <a:solidFill>
                  <a:srgbClr val="000072"/>
                </a:solidFill>
                <a:latin typeface="Arial"/>
                <a:cs typeface="Arial"/>
              </a:rPr>
              <a:t> </a:t>
            </a:r>
            <a:r>
              <a:rPr sz="2050" spc="55" dirty="0">
                <a:solidFill>
                  <a:srgbClr val="000072"/>
                </a:solidFill>
                <a:latin typeface="Arial"/>
                <a:cs typeface="Arial"/>
              </a:rPr>
              <a:t>b</a:t>
            </a:r>
            <a:r>
              <a:rPr sz="2050" spc="-229" dirty="0">
                <a:solidFill>
                  <a:srgbClr val="000072"/>
                </a:solidFill>
                <a:latin typeface="Arial"/>
                <a:cs typeface="Arial"/>
              </a:rPr>
              <a:t>e</a:t>
            </a:r>
            <a:r>
              <a:rPr sz="2050" spc="114" dirty="0">
                <a:solidFill>
                  <a:srgbClr val="000072"/>
                </a:solidFill>
                <a:latin typeface="Arial"/>
                <a:cs typeface="Arial"/>
              </a:rPr>
              <a:t> </a:t>
            </a:r>
            <a:r>
              <a:rPr sz="2050" spc="-20" dirty="0">
                <a:solidFill>
                  <a:srgbClr val="000072"/>
                </a:solidFill>
                <a:latin typeface="Arial"/>
                <a:cs typeface="Arial"/>
              </a:rPr>
              <a:t>required</a:t>
            </a:r>
            <a:r>
              <a:rPr sz="2050" spc="125" dirty="0">
                <a:solidFill>
                  <a:srgbClr val="000072"/>
                </a:solidFill>
                <a:latin typeface="Arial"/>
                <a:cs typeface="Arial"/>
              </a:rPr>
              <a:t> </a:t>
            </a:r>
            <a:r>
              <a:rPr sz="2050" spc="5" dirty="0">
                <a:solidFill>
                  <a:srgbClr val="000072"/>
                </a:solidFill>
                <a:latin typeface="Arial"/>
                <a:cs typeface="Arial"/>
              </a:rPr>
              <a:t>or</a:t>
            </a:r>
            <a:r>
              <a:rPr sz="2050" spc="120" dirty="0">
                <a:solidFill>
                  <a:srgbClr val="000072"/>
                </a:solidFill>
                <a:latin typeface="Arial"/>
                <a:cs typeface="Arial"/>
              </a:rPr>
              <a:t> </a:t>
            </a:r>
            <a:r>
              <a:rPr sz="2050" spc="-60" dirty="0">
                <a:solidFill>
                  <a:srgbClr val="000072"/>
                </a:solidFill>
                <a:latin typeface="Arial"/>
                <a:cs typeface="Arial"/>
              </a:rPr>
              <a:t>o</a:t>
            </a:r>
            <a:r>
              <a:rPr sz="2050" spc="-65" dirty="0">
                <a:solidFill>
                  <a:srgbClr val="000072"/>
                </a:solidFill>
                <a:latin typeface="Arial"/>
                <a:cs typeface="Arial"/>
              </a:rPr>
              <a:t>p</a:t>
            </a:r>
            <a:r>
              <a:rPr sz="2050" spc="40" dirty="0">
                <a:solidFill>
                  <a:srgbClr val="000072"/>
                </a:solidFill>
                <a:latin typeface="Arial"/>
                <a:cs typeface="Arial"/>
              </a:rPr>
              <a:t>tional</a:t>
            </a:r>
            <a:r>
              <a:rPr sz="2050" spc="125" dirty="0">
                <a:solidFill>
                  <a:srgbClr val="000072"/>
                </a:solidFill>
                <a:latin typeface="Arial"/>
                <a:cs typeface="Arial"/>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80" dirty="0">
                <a:solidFill>
                  <a:srgbClr val="000072"/>
                </a:solidFill>
                <a:latin typeface="Arial"/>
                <a:cs typeface="Arial"/>
              </a:rPr>
              <a:t>can</a:t>
            </a:r>
            <a:r>
              <a:rPr sz="2050" spc="120" dirty="0">
                <a:solidFill>
                  <a:srgbClr val="000072"/>
                </a:solidFill>
                <a:latin typeface="Arial"/>
                <a:cs typeface="Arial"/>
              </a:rPr>
              <a:t> </a:t>
            </a:r>
            <a:r>
              <a:rPr sz="2050" spc="55" dirty="0">
                <a:solidFill>
                  <a:srgbClr val="000072"/>
                </a:solidFill>
                <a:latin typeface="Arial"/>
                <a:cs typeface="Arial"/>
              </a:rPr>
              <a:t>b</a:t>
            </a:r>
            <a:r>
              <a:rPr sz="2050" spc="-229" dirty="0">
                <a:solidFill>
                  <a:srgbClr val="000072"/>
                </a:solidFill>
                <a:latin typeface="Arial"/>
                <a:cs typeface="Arial"/>
              </a:rPr>
              <a:t>e</a:t>
            </a:r>
            <a:r>
              <a:rPr sz="2050" spc="114" dirty="0">
                <a:solidFill>
                  <a:srgbClr val="000072"/>
                </a:solidFill>
                <a:latin typeface="Arial"/>
                <a:cs typeface="Arial"/>
              </a:rPr>
              <a:t> </a:t>
            </a:r>
            <a:r>
              <a:rPr sz="2050" spc="15" dirty="0">
                <a:solidFill>
                  <a:srgbClr val="000072"/>
                </a:solidFill>
                <a:latin typeface="Arial"/>
                <a:cs typeface="Arial"/>
              </a:rPr>
              <a:t>gi</a:t>
            </a:r>
            <a:r>
              <a:rPr sz="2050" spc="-35" dirty="0">
                <a:solidFill>
                  <a:srgbClr val="000072"/>
                </a:solidFill>
                <a:latin typeface="Arial"/>
                <a:cs typeface="Arial"/>
              </a:rPr>
              <a:t>v</a:t>
            </a:r>
            <a:r>
              <a:rPr sz="2050" spc="-114" dirty="0">
                <a:solidFill>
                  <a:srgbClr val="000072"/>
                </a:solidFill>
                <a:latin typeface="Arial"/>
                <a:cs typeface="Arial"/>
              </a:rPr>
              <a:t>en</a:t>
            </a:r>
            <a:r>
              <a:rPr sz="2050" spc="120" dirty="0">
                <a:solidFill>
                  <a:srgbClr val="000072"/>
                </a:solidFill>
                <a:latin typeface="Arial"/>
                <a:cs typeface="Arial"/>
              </a:rPr>
              <a:t> </a:t>
            </a:r>
            <a:r>
              <a:rPr sz="2050" spc="55" dirty="0">
                <a:solidFill>
                  <a:srgbClr val="000072"/>
                </a:solidFill>
                <a:latin typeface="Arial"/>
                <a:cs typeface="Arial"/>
              </a:rPr>
              <a:t>in</a:t>
            </a:r>
            <a:r>
              <a:rPr sz="2050" spc="120" dirty="0">
                <a:solidFill>
                  <a:srgbClr val="000072"/>
                </a:solidFill>
                <a:latin typeface="Arial"/>
                <a:cs typeface="Arial"/>
              </a:rPr>
              <a:t> </a:t>
            </a:r>
            <a:r>
              <a:rPr sz="2050" spc="-60" dirty="0">
                <a:solidFill>
                  <a:srgbClr val="000072"/>
                </a:solidFill>
                <a:latin typeface="Arial"/>
                <a:cs typeface="Arial"/>
              </a:rPr>
              <a:t>a</a:t>
            </a:r>
            <a:r>
              <a:rPr sz="2050" spc="-120" dirty="0">
                <a:solidFill>
                  <a:srgbClr val="000072"/>
                </a:solidFill>
                <a:latin typeface="Arial"/>
                <a:cs typeface="Arial"/>
              </a:rPr>
              <a:t>n</a:t>
            </a:r>
            <a:r>
              <a:rPr sz="2050" spc="60" dirty="0">
                <a:solidFill>
                  <a:srgbClr val="000072"/>
                </a:solidFill>
                <a:latin typeface="Arial"/>
                <a:cs typeface="Arial"/>
              </a:rPr>
              <a:t>y</a:t>
            </a:r>
            <a:r>
              <a:rPr sz="2050" spc="30" dirty="0">
                <a:solidFill>
                  <a:srgbClr val="000072"/>
                </a:solidFill>
                <a:latin typeface="Arial"/>
                <a:cs typeface="Arial"/>
              </a:rPr>
              <a:t> </a:t>
            </a:r>
            <a:r>
              <a:rPr sz="2050" spc="-20" dirty="0">
                <a:solidFill>
                  <a:srgbClr val="000072"/>
                </a:solidFill>
                <a:latin typeface="Arial"/>
                <a:cs typeface="Arial"/>
              </a:rPr>
              <a:t>order. </a:t>
            </a:r>
            <a:r>
              <a:rPr sz="2050" spc="-220" dirty="0">
                <a:solidFill>
                  <a:srgbClr val="000072"/>
                </a:solidFill>
                <a:latin typeface="Arial"/>
                <a:cs typeface="Arial"/>
              </a:rPr>
              <a:t> </a:t>
            </a:r>
            <a:r>
              <a:rPr sz="2050" spc="110" dirty="0">
                <a:solidFill>
                  <a:srgbClr val="000072"/>
                </a:solidFill>
                <a:latin typeface="Arial"/>
                <a:cs typeface="Arial"/>
              </a:rPr>
              <a:t>If</a:t>
            </a:r>
            <a:r>
              <a:rPr sz="2050" spc="120" dirty="0">
                <a:solidFill>
                  <a:srgbClr val="000072"/>
                </a:solidFill>
                <a:latin typeface="Arial"/>
                <a:cs typeface="Arial"/>
              </a:rPr>
              <a:t> </a:t>
            </a:r>
            <a:r>
              <a:rPr sz="2050" spc="-60" dirty="0">
                <a:solidFill>
                  <a:srgbClr val="000072"/>
                </a:solidFill>
                <a:latin typeface="Arial"/>
                <a:cs typeface="Arial"/>
              </a:rPr>
              <a:t>an</a:t>
            </a:r>
            <a:r>
              <a:rPr sz="2050" spc="114" dirty="0">
                <a:solidFill>
                  <a:srgbClr val="000072"/>
                </a:solidFill>
                <a:latin typeface="Arial"/>
                <a:cs typeface="Arial"/>
              </a:rPr>
              <a:t> </a:t>
            </a:r>
            <a:r>
              <a:rPr sz="2050" spc="65" dirty="0">
                <a:solidFill>
                  <a:srgbClr val="000072"/>
                </a:solidFill>
                <a:latin typeface="Arial"/>
                <a:cs typeface="Arial"/>
              </a:rPr>
              <a:t>attribute</a:t>
            </a:r>
            <a:r>
              <a:rPr sz="2050" spc="130" dirty="0">
                <a:solidFill>
                  <a:srgbClr val="000072"/>
                </a:solidFill>
                <a:latin typeface="Arial"/>
                <a:cs typeface="Arial"/>
              </a:rPr>
              <a:t> </a:t>
            </a:r>
            <a:r>
              <a:rPr sz="2050" spc="-55" dirty="0">
                <a:solidFill>
                  <a:srgbClr val="000072"/>
                </a:solidFill>
                <a:latin typeface="Arial"/>
                <a:cs typeface="Arial"/>
              </a:rPr>
              <a:t>is</a:t>
            </a:r>
            <a:r>
              <a:rPr sz="2050" spc="120" dirty="0">
                <a:solidFill>
                  <a:srgbClr val="000072"/>
                </a:solidFill>
                <a:latin typeface="Arial"/>
                <a:cs typeface="Arial"/>
              </a:rPr>
              <a:t> </a:t>
            </a:r>
            <a:r>
              <a:rPr sz="2050" spc="35" dirty="0">
                <a:solidFill>
                  <a:srgbClr val="000072"/>
                </a:solidFill>
                <a:latin typeface="Arial"/>
                <a:cs typeface="Arial"/>
              </a:rPr>
              <a:t>not</a:t>
            </a:r>
            <a:r>
              <a:rPr sz="2050" spc="120" dirty="0">
                <a:solidFill>
                  <a:srgbClr val="000072"/>
                </a:solidFill>
                <a:latin typeface="Arial"/>
                <a:cs typeface="Arial"/>
              </a:rPr>
              <a:t> </a:t>
            </a:r>
            <a:r>
              <a:rPr sz="2050" spc="15" dirty="0">
                <a:solidFill>
                  <a:srgbClr val="000072"/>
                </a:solidFill>
                <a:latin typeface="Arial"/>
                <a:cs typeface="Arial"/>
              </a:rPr>
              <a:t>gi</a:t>
            </a:r>
            <a:r>
              <a:rPr sz="2050" spc="-35" dirty="0">
                <a:solidFill>
                  <a:srgbClr val="000072"/>
                </a:solidFill>
                <a:latin typeface="Arial"/>
                <a:cs typeface="Arial"/>
              </a:rPr>
              <a:t>v</a:t>
            </a:r>
            <a:r>
              <a:rPr sz="2050" spc="-80" dirty="0">
                <a:solidFill>
                  <a:srgbClr val="000072"/>
                </a:solidFill>
                <a:latin typeface="Arial"/>
                <a:cs typeface="Arial"/>
              </a:rPr>
              <a:t>en,</a:t>
            </a:r>
            <a:r>
              <a:rPr sz="2050" spc="120" dirty="0">
                <a:solidFill>
                  <a:srgbClr val="000072"/>
                </a:solidFill>
                <a:latin typeface="Arial"/>
                <a:cs typeface="Arial"/>
              </a:rPr>
              <a:t> </a:t>
            </a:r>
            <a:r>
              <a:rPr sz="2050" spc="40" dirty="0">
                <a:solidFill>
                  <a:srgbClr val="000072"/>
                </a:solidFill>
                <a:latin typeface="Arial"/>
                <a:cs typeface="Arial"/>
              </a:rPr>
              <a:t>its</a:t>
            </a:r>
            <a:r>
              <a:rPr sz="2050" spc="120" dirty="0">
                <a:solidFill>
                  <a:srgbClr val="000072"/>
                </a:solidFill>
                <a:latin typeface="Arial"/>
                <a:cs typeface="Arial"/>
              </a:rPr>
              <a:t> </a:t>
            </a:r>
            <a:r>
              <a:rPr sz="2050" spc="80" dirty="0">
                <a:solidFill>
                  <a:srgbClr val="000072"/>
                </a:solidFill>
                <a:latin typeface="Arial"/>
                <a:cs typeface="Arial"/>
              </a:rPr>
              <a:t>initial</a:t>
            </a:r>
            <a:r>
              <a:rPr sz="2050" spc="125" dirty="0">
                <a:solidFill>
                  <a:srgbClr val="000072"/>
                </a:solidFill>
                <a:latin typeface="Arial"/>
                <a:cs typeface="Arial"/>
              </a:rPr>
              <a:t> </a:t>
            </a:r>
            <a:r>
              <a:rPr sz="2050" spc="30" dirty="0">
                <a:solidFill>
                  <a:srgbClr val="000072"/>
                </a:solidFill>
                <a:latin typeface="Arial"/>
                <a:cs typeface="Arial"/>
              </a:rPr>
              <a:t>(default)</a:t>
            </a:r>
            <a:r>
              <a:rPr sz="2050" spc="130" dirty="0">
                <a:solidFill>
                  <a:srgbClr val="000072"/>
                </a:solidFill>
                <a:latin typeface="Arial"/>
                <a:cs typeface="Arial"/>
              </a:rPr>
              <a:t> </a:t>
            </a:r>
            <a:r>
              <a:rPr sz="2050" spc="-55" dirty="0">
                <a:solidFill>
                  <a:srgbClr val="000072"/>
                </a:solidFill>
                <a:latin typeface="Arial"/>
                <a:cs typeface="Arial"/>
              </a:rPr>
              <a:t>v</a:t>
            </a:r>
            <a:r>
              <a:rPr sz="2050" spc="-45" dirty="0">
                <a:solidFill>
                  <a:srgbClr val="000072"/>
                </a:solidFill>
                <a:latin typeface="Arial"/>
                <a:cs typeface="Arial"/>
              </a:rPr>
              <a:t>alue,</a:t>
            </a:r>
            <a:r>
              <a:rPr sz="2050" spc="120" dirty="0">
                <a:solidFill>
                  <a:srgbClr val="000072"/>
                </a:solidFill>
                <a:latin typeface="Arial"/>
                <a:cs typeface="Arial"/>
              </a:rPr>
              <a:t> </a:t>
            </a:r>
            <a:r>
              <a:rPr sz="2050" spc="85" dirty="0">
                <a:solidFill>
                  <a:srgbClr val="000072"/>
                </a:solidFill>
                <a:latin typeface="Arial"/>
                <a:cs typeface="Arial"/>
              </a:rPr>
              <a:t>if</a:t>
            </a:r>
            <a:r>
              <a:rPr sz="2050" spc="95" dirty="0">
                <a:solidFill>
                  <a:srgbClr val="000072"/>
                </a:solidFill>
                <a:latin typeface="Arial"/>
                <a:cs typeface="Arial"/>
              </a:rPr>
              <a:t> </a:t>
            </a:r>
            <a:r>
              <a:rPr sz="2050" spc="-60" dirty="0">
                <a:solidFill>
                  <a:srgbClr val="000072"/>
                </a:solidFill>
                <a:latin typeface="Arial"/>
                <a:cs typeface="Arial"/>
              </a:rPr>
              <a:t>a</a:t>
            </a:r>
            <a:r>
              <a:rPr sz="2050" spc="-120" dirty="0">
                <a:solidFill>
                  <a:srgbClr val="000072"/>
                </a:solidFill>
                <a:latin typeface="Arial"/>
                <a:cs typeface="Arial"/>
              </a:rPr>
              <a:t>n</a:t>
            </a:r>
            <a:r>
              <a:rPr sz="2050" spc="-110" dirty="0">
                <a:solidFill>
                  <a:srgbClr val="000072"/>
                </a:solidFill>
                <a:latin typeface="Arial"/>
                <a:cs typeface="Arial"/>
              </a:rPr>
              <a:t>y</a:t>
            </a:r>
            <a:r>
              <a:rPr sz="2050" spc="0" dirty="0">
                <a:solidFill>
                  <a:srgbClr val="000072"/>
                </a:solidFill>
                <a:latin typeface="Arial"/>
                <a:cs typeface="Arial"/>
              </a:rPr>
              <a:t>,</a:t>
            </a:r>
            <a:r>
              <a:rPr sz="2050" spc="114" dirty="0">
                <a:solidFill>
                  <a:srgbClr val="000072"/>
                </a:solidFill>
                <a:latin typeface="Arial"/>
                <a:cs typeface="Arial"/>
              </a:rPr>
              <a:t> </a:t>
            </a:r>
            <a:r>
              <a:rPr sz="2050" spc="-55" dirty="0">
                <a:solidFill>
                  <a:srgbClr val="000072"/>
                </a:solidFill>
                <a:latin typeface="Arial"/>
                <a:cs typeface="Arial"/>
              </a:rPr>
              <a:t>is</a:t>
            </a:r>
            <a:r>
              <a:rPr sz="2050" spc="120" dirty="0">
                <a:solidFill>
                  <a:srgbClr val="000072"/>
                </a:solidFill>
                <a:latin typeface="Arial"/>
                <a:cs typeface="Arial"/>
              </a:rPr>
              <a:t> </a:t>
            </a:r>
            <a:r>
              <a:rPr sz="2050" spc="-5" dirty="0">
                <a:solidFill>
                  <a:srgbClr val="000072"/>
                </a:solidFill>
                <a:latin typeface="Arial"/>
                <a:cs typeface="Arial"/>
              </a:rPr>
              <a:t>u</a:t>
            </a:r>
            <a:r>
              <a:rPr sz="2050" spc="-220" dirty="0">
                <a:solidFill>
                  <a:srgbClr val="000072"/>
                </a:solidFill>
                <a:latin typeface="Arial"/>
                <a:cs typeface="Arial"/>
              </a:rPr>
              <a:t>s</a:t>
            </a:r>
            <a:r>
              <a:rPr sz="2050" spc="-80" dirty="0">
                <a:solidFill>
                  <a:srgbClr val="000072"/>
                </a:solidFill>
                <a:latin typeface="Arial"/>
                <a:cs typeface="Arial"/>
              </a:rPr>
              <a:t>ed.</a:t>
            </a:r>
            <a:endParaRPr sz="2050" dirty="0">
              <a:latin typeface="Arial"/>
              <a:cs typeface="Arial"/>
            </a:endParaRPr>
          </a:p>
          <a:p>
            <a:pPr>
              <a:lnSpc>
                <a:spcPts val="850"/>
              </a:lnSpc>
              <a:spcBef>
                <a:spcPts val="40"/>
              </a:spcBef>
              <a:buClr>
                <a:srgbClr val="000072"/>
              </a:buClr>
              <a:buFont typeface="Arial"/>
              <a:buChar char="•"/>
            </a:pPr>
            <a:endParaRPr sz="850" dirty="0"/>
          </a:p>
          <a:p>
            <a:pPr marL="274955" marR="12700" indent="-262890">
              <a:lnSpc>
                <a:spcPct val="115500"/>
              </a:lnSpc>
              <a:buClr>
                <a:srgbClr val="000072"/>
              </a:buClr>
              <a:buFont typeface="Arial"/>
              <a:buChar char="•"/>
              <a:tabLst>
                <a:tab pos="274955" algn="l"/>
              </a:tabLst>
            </a:pPr>
            <a:r>
              <a:rPr sz="2050" spc="65" dirty="0">
                <a:solidFill>
                  <a:srgbClr val="000072"/>
                </a:solidFill>
                <a:latin typeface="Arial"/>
                <a:cs typeface="Arial"/>
              </a:rPr>
              <a:t>Extra</a:t>
            </a:r>
            <a:r>
              <a:rPr sz="2050" spc="120" dirty="0">
                <a:solidFill>
                  <a:srgbClr val="000072"/>
                </a:solidFill>
                <a:latin typeface="Arial"/>
                <a:cs typeface="Arial"/>
              </a:rPr>
              <a:t> </a:t>
            </a:r>
            <a:r>
              <a:rPr sz="2050" spc="25" dirty="0">
                <a:solidFill>
                  <a:srgbClr val="000072"/>
                </a:solidFill>
                <a:latin typeface="Arial"/>
                <a:cs typeface="Arial"/>
              </a:rPr>
              <a:t>white</a:t>
            </a:r>
            <a:r>
              <a:rPr sz="2050" spc="125" dirty="0">
                <a:solidFill>
                  <a:srgbClr val="000072"/>
                </a:solidFill>
                <a:latin typeface="Arial"/>
                <a:cs typeface="Arial"/>
              </a:rPr>
              <a:t> </a:t>
            </a:r>
            <a:r>
              <a:rPr sz="2050" spc="-135" dirty="0">
                <a:solidFill>
                  <a:srgbClr val="000072"/>
                </a:solidFill>
                <a:latin typeface="Arial"/>
                <a:cs typeface="Arial"/>
              </a:rPr>
              <a:t>space</a:t>
            </a:r>
            <a:r>
              <a:rPr sz="2050" spc="120" dirty="0">
                <a:solidFill>
                  <a:srgbClr val="000072"/>
                </a:solidFill>
                <a:latin typeface="Arial"/>
                <a:cs typeface="Arial"/>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0" dirty="0">
                <a:solidFill>
                  <a:srgbClr val="000072"/>
                </a:solidFill>
                <a:latin typeface="Arial"/>
                <a:cs typeface="Arial"/>
              </a:rPr>
              <a:t>line</a:t>
            </a:r>
            <a:r>
              <a:rPr sz="2050" spc="125" dirty="0">
                <a:solidFill>
                  <a:srgbClr val="000072"/>
                </a:solidFill>
                <a:latin typeface="Arial"/>
                <a:cs typeface="Arial"/>
              </a:rPr>
              <a:t> </a:t>
            </a:r>
            <a:r>
              <a:rPr sz="2050" spc="60" dirty="0">
                <a:solidFill>
                  <a:srgbClr val="000072"/>
                </a:solidFill>
                <a:latin typeface="Arial"/>
                <a:cs typeface="Arial"/>
              </a:rPr>
              <a:t>br</a:t>
            </a:r>
            <a:r>
              <a:rPr sz="2050" spc="-229" dirty="0">
                <a:solidFill>
                  <a:srgbClr val="000072"/>
                </a:solidFill>
                <a:latin typeface="Arial"/>
                <a:cs typeface="Arial"/>
              </a:rPr>
              <a:t>e</a:t>
            </a:r>
            <a:r>
              <a:rPr sz="2050" spc="-85" dirty="0">
                <a:solidFill>
                  <a:srgbClr val="000072"/>
                </a:solidFill>
                <a:latin typeface="Arial"/>
                <a:cs typeface="Arial"/>
              </a:rPr>
              <a:t>aks</a:t>
            </a:r>
            <a:r>
              <a:rPr sz="2050" spc="120" dirty="0">
                <a:solidFill>
                  <a:srgbClr val="000072"/>
                </a:solidFill>
                <a:latin typeface="Arial"/>
                <a:cs typeface="Arial"/>
              </a:rPr>
              <a:t> </a:t>
            </a:r>
            <a:r>
              <a:rPr sz="2050" spc="-70" dirty="0">
                <a:solidFill>
                  <a:srgbClr val="000072"/>
                </a:solidFill>
                <a:latin typeface="Arial"/>
                <a:cs typeface="Arial"/>
              </a:rPr>
              <a:t>are</a:t>
            </a:r>
            <a:r>
              <a:rPr sz="2050" spc="120" dirty="0">
                <a:solidFill>
                  <a:srgbClr val="000072"/>
                </a:solidFill>
                <a:latin typeface="Arial"/>
                <a:cs typeface="Arial"/>
              </a:rPr>
              <a:t> </a:t>
            </a:r>
            <a:r>
              <a:rPr sz="2050" spc="0" dirty="0">
                <a:solidFill>
                  <a:srgbClr val="000072"/>
                </a:solidFill>
                <a:latin typeface="Arial"/>
                <a:cs typeface="Arial"/>
              </a:rPr>
              <a:t>all</a:t>
            </a:r>
            <a:r>
              <a:rPr sz="2050" spc="-55" dirty="0">
                <a:solidFill>
                  <a:srgbClr val="000072"/>
                </a:solidFill>
                <a:latin typeface="Arial"/>
                <a:cs typeface="Arial"/>
              </a:rPr>
              <a:t>o</a:t>
            </a:r>
            <a:r>
              <a:rPr sz="2050" spc="-60" dirty="0">
                <a:solidFill>
                  <a:srgbClr val="000072"/>
                </a:solidFill>
                <a:latin typeface="Arial"/>
                <a:cs typeface="Arial"/>
              </a:rPr>
              <a:t>w</a:t>
            </a:r>
            <a:r>
              <a:rPr sz="2050" spc="-114" dirty="0">
                <a:solidFill>
                  <a:srgbClr val="000072"/>
                </a:solidFill>
                <a:latin typeface="Arial"/>
                <a:cs typeface="Arial"/>
              </a:rPr>
              <a:t>ed</a:t>
            </a:r>
            <a:r>
              <a:rPr sz="2050" spc="120" dirty="0">
                <a:solidFill>
                  <a:srgbClr val="000072"/>
                </a:solidFill>
                <a:latin typeface="Arial"/>
                <a:cs typeface="Arial"/>
              </a:rPr>
              <a:t> </a:t>
            </a:r>
            <a:r>
              <a:rPr sz="2050" spc="55" dirty="0">
                <a:solidFill>
                  <a:srgbClr val="000072"/>
                </a:solidFill>
                <a:latin typeface="Arial"/>
                <a:cs typeface="Arial"/>
              </a:rPr>
              <a:t>b</a:t>
            </a:r>
            <a:r>
              <a:rPr sz="2050" spc="0" dirty="0">
                <a:solidFill>
                  <a:srgbClr val="000072"/>
                </a:solidFill>
                <a:latin typeface="Arial"/>
                <a:cs typeface="Arial"/>
              </a:rPr>
              <a:t>e</a:t>
            </a:r>
            <a:r>
              <a:rPr sz="2050" spc="-60" dirty="0">
                <a:solidFill>
                  <a:srgbClr val="000072"/>
                </a:solidFill>
                <a:latin typeface="Arial"/>
                <a:cs typeface="Arial"/>
              </a:rPr>
              <a:t>tw</a:t>
            </a:r>
            <a:r>
              <a:rPr sz="2050" spc="-150" dirty="0">
                <a:solidFill>
                  <a:srgbClr val="000072"/>
                </a:solidFill>
                <a:latin typeface="Arial"/>
                <a:cs typeface="Arial"/>
              </a:rPr>
              <a:t>een</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0" dirty="0">
                <a:solidFill>
                  <a:srgbClr val="000072"/>
                </a:solidFill>
                <a:latin typeface="Arial"/>
                <a:cs typeface="Arial"/>
              </a:rPr>
              <a:t>tag </a:t>
            </a:r>
            <a:r>
              <a:rPr sz="2050" spc="-90" dirty="0">
                <a:solidFill>
                  <a:srgbClr val="000072"/>
                </a:solidFill>
                <a:latin typeface="Arial"/>
                <a:cs typeface="Arial"/>
              </a:rPr>
              <a:t>name</a:t>
            </a:r>
            <a:r>
              <a:rPr sz="2050" spc="120" dirty="0">
                <a:solidFill>
                  <a:srgbClr val="000072"/>
                </a:solidFill>
                <a:latin typeface="Arial"/>
                <a:cs typeface="Arial"/>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75" dirty="0">
                <a:solidFill>
                  <a:srgbClr val="000072"/>
                </a:solidFill>
                <a:latin typeface="Arial"/>
                <a:cs typeface="Arial"/>
              </a:rPr>
              <a:t>attrib</a:t>
            </a:r>
            <a:r>
              <a:rPr sz="2050" spc="114" dirty="0">
                <a:solidFill>
                  <a:srgbClr val="000072"/>
                </a:solidFill>
                <a:latin typeface="Arial"/>
                <a:cs typeface="Arial"/>
              </a:rPr>
              <a:t>u</a:t>
            </a:r>
            <a:r>
              <a:rPr sz="2050" spc="0" dirty="0">
                <a:solidFill>
                  <a:srgbClr val="000072"/>
                </a:solidFill>
                <a:latin typeface="Arial"/>
                <a:cs typeface="Arial"/>
              </a:rPr>
              <a:t>te</a:t>
            </a:r>
            <a:r>
              <a:rPr sz="2050" spc="-220" dirty="0">
                <a:solidFill>
                  <a:srgbClr val="000072"/>
                </a:solidFill>
                <a:latin typeface="Arial"/>
                <a:cs typeface="Arial"/>
              </a:rPr>
              <a:t>s</a:t>
            </a:r>
            <a:r>
              <a:rPr sz="2050" spc="114" dirty="0">
                <a:solidFill>
                  <a:srgbClr val="000072"/>
                </a:solidFill>
                <a:latin typeface="Arial"/>
                <a:cs typeface="Arial"/>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25" dirty="0">
                <a:solidFill>
                  <a:srgbClr val="000072"/>
                </a:solidFill>
                <a:latin typeface="Arial"/>
                <a:cs typeface="Arial"/>
              </a:rPr>
              <a:t>around</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150" dirty="0">
                <a:solidFill>
                  <a:srgbClr val="000072"/>
                </a:solidFill>
                <a:latin typeface="Courier New"/>
                <a:cs typeface="Courier New"/>
              </a:rPr>
              <a:t>=</a:t>
            </a:r>
            <a:r>
              <a:rPr sz="2050" spc="-545" dirty="0">
                <a:solidFill>
                  <a:srgbClr val="000072"/>
                </a:solidFill>
                <a:latin typeface="Courier New"/>
                <a:cs typeface="Courier New"/>
              </a:rPr>
              <a:t> </a:t>
            </a:r>
            <a:r>
              <a:rPr sz="2050" spc="-60" dirty="0">
                <a:solidFill>
                  <a:srgbClr val="000072"/>
                </a:solidFill>
                <a:latin typeface="Arial"/>
                <a:cs typeface="Arial"/>
              </a:rPr>
              <a:t>sign</a:t>
            </a:r>
            <a:r>
              <a:rPr sz="2050" spc="120" dirty="0">
                <a:solidFill>
                  <a:srgbClr val="000072"/>
                </a:solidFill>
                <a:latin typeface="Arial"/>
                <a:cs typeface="Arial"/>
              </a:rPr>
              <a:t> </a:t>
            </a:r>
            <a:r>
              <a:rPr sz="2050" spc="-40" dirty="0">
                <a:solidFill>
                  <a:srgbClr val="000072"/>
                </a:solidFill>
                <a:latin typeface="Arial"/>
                <a:cs typeface="Arial"/>
              </a:rPr>
              <a:t>inside</a:t>
            </a:r>
            <a:r>
              <a:rPr sz="2050" spc="125" dirty="0">
                <a:solidFill>
                  <a:srgbClr val="000072"/>
                </a:solidFill>
                <a:latin typeface="Arial"/>
                <a:cs typeface="Arial"/>
              </a:rPr>
              <a:t> </a:t>
            </a:r>
            <a:r>
              <a:rPr sz="2050" spc="-60" dirty="0">
                <a:solidFill>
                  <a:srgbClr val="000072"/>
                </a:solidFill>
                <a:latin typeface="Arial"/>
                <a:cs typeface="Arial"/>
              </a:rPr>
              <a:t>an</a:t>
            </a:r>
            <a:r>
              <a:rPr sz="2050" spc="114" dirty="0">
                <a:solidFill>
                  <a:srgbClr val="000072"/>
                </a:solidFill>
                <a:latin typeface="Arial"/>
                <a:cs typeface="Arial"/>
              </a:rPr>
              <a:t> </a:t>
            </a:r>
            <a:r>
              <a:rPr sz="2050" spc="55" dirty="0">
                <a:solidFill>
                  <a:srgbClr val="000072"/>
                </a:solidFill>
                <a:latin typeface="Arial"/>
                <a:cs typeface="Arial"/>
              </a:rPr>
              <a:t>attribute.</a:t>
            </a:r>
            <a:r>
              <a:rPr sz="2050" spc="35" dirty="0">
                <a:solidFill>
                  <a:srgbClr val="000072"/>
                </a:solidFill>
                <a:latin typeface="Arial"/>
                <a:cs typeface="Arial"/>
              </a:rPr>
              <a:t> </a:t>
            </a:r>
            <a:r>
              <a:rPr sz="2050" spc="5" dirty="0">
                <a:solidFill>
                  <a:srgbClr val="000072"/>
                </a:solidFill>
                <a:latin typeface="Arial"/>
                <a:cs typeface="Arial"/>
              </a:rPr>
              <a:t>Line</a:t>
            </a:r>
            <a:r>
              <a:rPr sz="2050" spc="120" dirty="0">
                <a:solidFill>
                  <a:srgbClr val="000072"/>
                </a:solidFill>
                <a:latin typeface="Arial"/>
                <a:cs typeface="Arial"/>
              </a:rPr>
              <a:t> </a:t>
            </a:r>
            <a:r>
              <a:rPr sz="2050" spc="-65" dirty="0">
                <a:solidFill>
                  <a:srgbClr val="000072"/>
                </a:solidFill>
                <a:latin typeface="Arial"/>
                <a:cs typeface="Arial"/>
              </a:rPr>
              <a:t>breaks</a:t>
            </a:r>
            <a:r>
              <a:rPr sz="2050" spc="125" dirty="0">
                <a:solidFill>
                  <a:srgbClr val="000072"/>
                </a:solidFill>
                <a:latin typeface="Arial"/>
                <a:cs typeface="Arial"/>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25" dirty="0">
                <a:solidFill>
                  <a:srgbClr val="000072"/>
                </a:solidFill>
                <a:latin typeface="Arial"/>
                <a:cs typeface="Arial"/>
              </a:rPr>
              <a:t>white</a:t>
            </a:r>
            <a:r>
              <a:rPr sz="2050" spc="120" dirty="0">
                <a:solidFill>
                  <a:srgbClr val="000072"/>
                </a:solidFill>
                <a:latin typeface="Arial"/>
                <a:cs typeface="Arial"/>
              </a:rPr>
              <a:t> </a:t>
            </a:r>
            <a:r>
              <a:rPr sz="2050" spc="-135" dirty="0">
                <a:solidFill>
                  <a:srgbClr val="000072"/>
                </a:solidFill>
                <a:latin typeface="Arial"/>
                <a:cs typeface="Arial"/>
              </a:rPr>
              <a:t>space</a:t>
            </a:r>
            <a:r>
              <a:rPr sz="2050" spc="120" dirty="0">
                <a:solidFill>
                  <a:srgbClr val="000072"/>
                </a:solidFill>
                <a:latin typeface="Arial"/>
                <a:cs typeface="Arial"/>
              </a:rPr>
              <a:t> </a:t>
            </a:r>
            <a:r>
              <a:rPr sz="2050" spc="75" dirty="0">
                <a:solidFill>
                  <a:srgbClr val="000072"/>
                </a:solidFill>
                <a:latin typeface="Arial"/>
                <a:cs typeface="Arial"/>
              </a:rPr>
              <a:t>within</a:t>
            </a:r>
            <a:r>
              <a:rPr sz="2050" spc="125" dirty="0">
                <a:solidFill>
                  <a:srgbClr val="000072"/>
                </a:solidFill>
                <a:latin typeface="Arial"/>
                <a:cs typeface="Arial"/>
              </a:rPr>
              <a:t> </a:t>
            </a:r>
            <a:r>
              <a:rPr sz="2050" spc="65" dirty="0">
                <a:solidFill>
                  <a:srgbClr val="000072"/>
                </a:solidFill>
                <a:latin typeface="Arial"/>
                <a:cs typeface="Arial"/>
              </a:rPr>
              <a:t>attribute</a:t>
            </a:r>
            <a:r>
              <a:rPr sz="2050" spc="130" dirty="0">
                <a:solidFill>
                  <a:srgbClr val="000072"/>
                </a:solidFill>
                <a:latin typeface="Arial"/>
                <a:cs typeface="Arial"/>
              </a:rPr>
              <a:t> </a:t>
            </a:r>
            <a:r>
              <a:rPr sz="2050" spc="-55" dirty="0">
                <a:solidFill>
                  <a:srgbClr val="000072"/>
                </a:solidFill>
                <a:latin typeface="Arial"/>
                <a:cs typeface="Arial"/>
              </a:rPr>
              <a:t>v</a:t>
            </a:r>
            <a:r>
              <a:rPr sz="2050" spc="-90" dirty="0">
                <a:solidFill>
                  <a:srgbClr val="000072"/>
                </a:solidFill>
                <a:latin typeface="Arial"/>
                <a:cs typeface="Arial"/>
              </a:rPr>
              <a:t>alues</a:t>
            </a:r>
            <a:r>
              <a:rPr sz="2050" spc="120" dirty="0">
                <a:solidFill>
                  <a:srgbClr val="000072"/>
                </a:solidFill>
                <a:latin typeface="Arial"/>
                <a:cs typeface="Arial"/>
              </a:rPr>
              <a:t> </a:t>
            </a:r>
            <a:r>
              <a:rPr sz="2050" spc="-70" dirty="0">
                <a:solidFill>
                  <a:srgbClr val="000072"/>
                </a:solidFill>
                <a:latin typeface="Arial"/>
                <a:cs typeface="Arial"/>
              </a:rPr>
              <a:t>are</a:t>
            </a:r>
            <a:r>
              <a:rPr sz="2050" spc="120" dirty="0">
                <a:solidFill>
                  <a:srgbClr val="000072"/>
                </a:solidFill>
                <a:latin typeface="Arial"/>
                <a:cs typeface="Arial"/>
              </a:rPr>
              <a:t> </a:t>
            </a:r>
            <a:r>
              <a:rPr sz="2050" spc="-85" dirty="0">
                <a:solidFill>
                  <a:srgbClr val="000072"/>
                </a:solidFill>
                <a:latin typeface="Arial"/>
                <a:cs typeface="Arial"/>
              </a:rPr>
              <a:t>also</a:t>
            </a:r>
            <a:r>
              <a:rPr sz="2050" spc="-55" dirty="0">
                <a:solidFill>
                  <a:srgbClr val="000072"/>
                </a:solidFill>
                <a:latin typeface="Arial"/>
                <a:cs typeface="Arial"/>
              </a:rPr>
              <a:t> allo</a:t>
            </a:r>
            <a:r>
              <a:rPr sz="2050" spc="-60" dirty="0">
                <a:solidFill>
                  <a:srgbClr val="000072"/>
                </a:solidFill>
                <a:latin typeface="Arial"/>
                <a:cs typeface="Arial"/>
              </a:rPr>
              <a:t>w</a:t>
            </a:r>
            <a:r>
              <a:rPr sz="2050" spc="-114" dirty="0">
                <a:solidFill>
                  <a:srgbClr val="000072"/>
                </a:solidFill>
                <a:latin typeface="Arial"/>
                <a:cs typeface="Arial"/>
              </a:rPr>
              <a:t>ed</a:t>
            </a:r>
            <a:r>
              <a:rPr sz="2050" spc="120" dirty="0">
                <a:solidFill>
                  <a:srgbClr val="000072"/>
                </a:solidFill>
                <a:latin typeface="Arial"/>
                <a:cs typeface="Arial"/>
              </a:rPr>
              <a:t> </a:t>
            </a:r>
            <a:r>
              <a:rPr sz="2050" spc="75" dirty="0">
                <a:solidFill>
                  <a:srgbClr val="000072"/>
                </a:solidFill>
                <a:latin typeface="Arial"/>
                <a:cs typeface="Arial"/>
              </a:rPr>
              <a:t>but</a:t>
            </a:r>
            <a:r>
              <a:rPr sz="2050" spc="120" dirty="0">
                <a:solidFill>
                  <a:srgbClr val="000072"/>
                </a:solidFill>
                <a:latin typeface="Arial"/>
                <a:cs typeface="Arial"/>
              </a:rPr>
              <a:t> </a:t>
            </a:r>
            <a:r>
              <a:rPr sz="2050" spc="-35" dirty="0">
                <a:solidFill>
                  <a:srgbClr val="000072"/>
                </a:solidFill>
                <a:latin typeface="Arial"/>
                <a:cs typeface="Arial"/>
              </a:rPr>
              <a:t>should</a:t>
            </a:r>
            <a:r>
              <a:rPr sz="2050" spc="120" dirty="0">
                <a:solidFill>
                  <a:srgbClr val="000072"/>
                </a:solidFill>
                <a:latin typeface="Arial"/>
                <a:cs typeface="Arial"/>
              </a:rPr>
              <a:t> </a:t>
            </a:r>
            <a:r>
              <a:rPr sz="2050" spc="55" dirty="0">
                <a:solidFill>
                  <a:srgbClr val="000072"/>
                </a:solidFill>
                <a:latin typeface="Arial"/>
                <a:cs typeface="Arial"/>
              </a:rPr>
              <a:t>b</a:t>
            </a:r>
            <a:r>
              <a:rPr sz="2050" spc="-229" dirty="0">
                <a:solidFill>
                  <a:srgbClr val="000072"/>
                </a:solidFill>
                <a:latin typeface="Arial"/>
                <a:cs typeface="Arial"/>
              </a:rPr>
              <a:t>e</a:t>
            </a:r>
            <a:r>
              <a:rPr sz="2050" spc="114" dirty="0">
                <a:solidFill>
                  <a:srgbClr val="000072"/>
                </a:solidFill>
                <a:latin typeface="Arial"/>
                <a:cs typeface="Arial"/>
              </a:rPr>
              <a:t> </a:t>
            </a:r>
            <a:r>
              <a:rPr sz="2050" spc="-175" dirty="0">
                <a:solidFill>
                  <a:srgbClr val="000072"/>
                </a:solidFill>
                <a:latin typeface="Arial"/>
                <a:cs typeface="Arial"/>
              </a:rPr>
              <a:t>a</a:t>
            </a:r>
            <a:r>
              <a:rPr sz="2050" spc="0" dirty="0">
                <a:solidFill>
                  <a:srgbClr val="000072"/>
                </a:solidFill>
                <a:latin typeface="Arial"/>
                <a:cs typeface="Arial"/>
              </a:rPr>
              <a:t>v</a:t>
            </a:r>
            <a:r>
              <a:rPr sz="2050" spc="-40" dirty="0">
                <a:solidFill>
                  <a:srgbClr val="000072"/>
                </a:solidFill>
                <a:latin typeface="Arial"/>
                <a:cs typeface="Arial"/>
              </a:rPr>
              <a:t>oided</a:t>
            </a:r>
            <a:r>
              <a:rPr sz="2050" spc="120" dirty="0">
                <a:solidFill>
                  <a:srgbClr val="000072"/>
                </a:solidFill>
                <a:latin typeface="Arial"/>
                <a:cs typeface="Arial"/>
              </a:rPr>
              <a:t> </a:t>
            </a:r>
            <a:r>
              <a:rPr sz="2050" spc="55" dirty="0">
                <a:solidFill>
                  <a:srgbClr val="000072"/>
                </a:solidFill>
                <a:latin typeface="Arial"/>
                <a:cs typeface="Arial"/>
              </a:rPr>
              <a:t>b</a:t>
            </a:r>
            <a:r>
              <a:rPr sz="2050" spc="-155" dirty="0">
                <a:solidFill>
                  <a:srgbClr val="000072"/>
                </a:solidFill>
                <a:latin typeface="Arial"/>
                <a:cs typeface="Arial"/>
              </a:rPr>
              <a:t>ecause</a:t>
            </a:r>
            <a:r>
              <a:rPr sz="2050" spc="120" dirty="0">
                <a:solidFill>
                  <a:srgbClr val="000072"/>
                </a:solidFill>
                <a:latin typeface="Arial"/>
                <a:cs typeface="Arial"/>
              </a:rPr>
              <a:t> </a:t>
            </a:r>
            <a:r>
              <a:rPr sz="2050" spc="15" dirty="0">
                <a:solidFill>
                  <a:srgbClr val="000072"/>
                </a:solidFill>
                <a:latin typeface="Arial"/>
                <a:cs typeface="Arial"/>
              </a:rPr>
              <a:t>they</a:t>
            </a:r>
            <a:r>
              <a:rPr sz="2050" spc="125" dirty="0">
                <a:solidFill>
                  <a:srgbClr val="000072"/>
                </a:solidFill>
                <a:latin typeface="Arial"/>
                <a:cs typeface="Arial"/>
              </a:rPr>
              <a:t> </a:t>
            </a:r>
            <a:r>
              <a:rPr sz="2050" spc="-70" dirty="0">
                <a:solidFill>
                  <a:srgbClr val="000072"/>
                </a:solidFill>
                <a:latin typeface="Arial"/>
                <a:cs typeface="Arial"/>
              </a:rPr>
              <a:t>m</a:t>
            </a:r>
            <a:r>
              <a:rPr sz="2050" spc="-110" dirty="0">
                <a:solidFill>
                  <a:srgbClr val="000072"/>
                </a:solidFill>
                <a:latin typeface="Arial"/>
                <a:cs typeface="Arial"/>
              </a:rPr>
              <a:t>a</a:t>
            </a:r>
            <a:r>
              <a:rPr sz="2050" spc="60" dirty="0">
                <a:solidFill>
                  <a:srgbClr val="000072"/>
                </a:solidFill>
                <a:latin typeface="Arial"/>
                <a:cs typeface="Arial"/>
              </a:rPr>
              <a:t>y</a:t>
            </a:r>
            <a:r>
              <a:rPr sz="2050" spc="114" dirty="0">
                <a:solidFill>
                  <a:srgbClr val="000072"/>
                </a:solidFill>
                <a:latin typeface="Arial"/>
                <a:cs typeface="Arial"/>
              </a:rPr>
              <a:t> </a:t>
            </a:r>
            <a:r>
              <a:rPr sz="2050" spc="55" dirty="0">
                <a:solidFill>
                  <a:srgbClr val="000072"/>
                </a:solidFill>
                <a:latin typeface="Arial"/>
                <a:cs typeface="Arial"/>
              </a:rPr>
              <a:t>b</a:t>
            </a:r>
            <a:r>
              <a:rPr sz="2050" spc="-229" dirty="0">
                <a:solidFill>
                  <a:srgbClr val="000072"/>
                </a:solidFill>
                <a:latin typeface="Arial"/>
                <a:cs typeface="Arial"/>
              </a:rPr>
              <a:t>e</a:t>
            </a:r>
            <a:r>
              <a:rPr sz="2050" spc="114" dirty="0">
                <a:solidFill>
                  <a:srgbClr val="000072"/>
                </a:solidFill>
                <a:latin typeface="Arial"/>
                <a:cs typeface="Arial"/>
              </a:rPr>
              <a:t> </a:t>
            </a:r>
            <a:r>
              <a:rPr sz="2050" spc="0" dirty="0">
                <a:solidFill>
                  <a:srgbClr val="000072"/>
                </a:solidFill>
                <a:latin typeface="Arial"/>
                <a:cs typeface="Arial"/>
              </a:rPr>
              <a:t>treated </a:t>
            </a:r>
            <a:r>
              <a:rPr sz="2050" spc="-40" dirty="0">
                <a:solidFill>
                  <a:srgbClr val="000072"/>
                </a:solidFill>
                <a:latin typeface="Arial"/>
                <a:cs typeface="Arial"/>
              </a:rPr>
              <a:t>inconsiste</a:t>
            </a:r>
            <a:r>
              <a:rPr sz="2050" spc="-100" dirty="0">
                <a:solidFill>
                  <a:srgbClr val="000072"/>
                </a:solidFill>
                <a:latin typeface="Arial"/>
                <a:cs typeface="Arial"/>
              </a:rPr>
              <a:t>n</a:t>
            </a:r>
            <a:r>
              <a:rPr sz="2050" spc="135" dirty="0">
                <a:solidFill>
                  <a:srgbClr val="000072"/>
                </a:solidFill>
                <a:latin typeface="Arial"/>
                <a:cs typeface="Arial"/>
              </a:rPr>
              <a:t>tly</a:t>
            </a:r>
            <a:r>
              <a:rPr sz="2050" spc="125" dirty="0">
                <a:solidFill>
                  <a:srgbClr val="000072"/>
                </a:solidFill>
                <a:latin typeface="Arial"/>
                <a:cs typeface="Arial"/>
              </a:rPr>
              <a:t> </a:t>
            </a:r>
            <a:r>
              <a:rPr sz="2050" spc="-60" dirty="0">
                <a:solidFill>
                  <a:srgbClr val="000072"/>
                </a:solidFill>
                <a:latin typeface="Arial"/>
                <a:cs typeface="Arial"/>
              </a:rPr>
              <a:t>b</a:t>
            </a:r>
            <a:r>
              <a:rPr sz="2050" spc="60" dirty="0">
                <a:solidFill>
                  <a:srgbClr val="000072"/>
                </a:solidFill>
                <a:latin typeface="Arial"/>
                <a:cs typeface="Arial"/>
              </a:rPr>
              <a:t>y</a:t>
            </a:r>
            <a:r>
              <a:rPr sz="2050" spc="114" dirty="0">
                <a:solidFill>
                  <a:srgbClr val="000072"/>
                </a:solidFill>
                <a:latin typeface="Arial"/>
                <a:cs typeface="Arial"/>
              </a:rPr>
              <a:t> </a:t>
            </a:r>
            <a:r>
              <a:rPr sz="2050" spc="0" dirty="0">
                <a:solidFill>
                  <a:srgbClr val="000072"/>
                </a:solidFill>
                <a:latin typeface="Arial"/>
                <a:cs typeface="Arial"/>
              </a:rPr>
              <a:t>br</a:t>
            </a:r>
            <a:r>
              <a:rPr sz="2050" spc="-60" dirty="0">
                <a:solidFill>
                  <a:srgbClr val="000072"/>
                </a:solidFill>
                <a:latin typeface="Arial"/>
                <a:cs typeface="Arial"/>
              </a:rPr>
              <a:t>o</a:t>
            </a:r>
            <a:r>
              <a:rPr sz="2050" spc="-90" dirty="0">
                <a:solidFill>
                  <a:srgbClr val="000072"/>
                </a:solidFill>
                <a:latin typeface="Arial"/>
                <a:cs typeface="Arial"/>
              </a:rPr>
              <a:t>wsers.</a:t>
            </a:r>
            <a:endParaRPr sz="2050" dirty="0">
              <a:latin typeface="Arial"/>
              <a:cs typeface="Arial"/>
            </a:endParaRPr>
          </a:p>
          <a:p>
            <a:pPr>
              <a:lnSpc>
                <a:spcPts val="1200"/>
              </a:lnSpc>
              <a:spcBef>
                <a:spcPts val="71"/>
              </a:spcBef>
              <a:buClr>
                <a:srgbClr val="000072"/>
              </a:buClr>
              <a:buFont typeface="Arial"/>
              <a:buChar char="•"/>
            </a:pPr>
            <a:endParaRPr sz="1200" dirty="0"/>
          </a:p>
        </p:txBody>
      </p:sp>
      <p:sp>
        <p:nvSpPr>
          <p:cNvPr id="3" name="object 3"/>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markup</a:t>
            </a:r>
            <a:r>
              <a:rPr sz="1000" spc="150" dirty="0">
                <a:solidFill>
                  <a:srgbClr val="000072"/>
                </a:solidFill>
                <a:latin typeface="Arial"/>
                <a:cs typeface="Arial"/>
              </a:rPr>
              <a:t>-</a:t>
            </a:r>
            <a:fld id="{81D60167-4931-47E6-BA6A-407CBD079E47}" type="slidenum">
              <a:rPr sz="1000" spc="140" dirty="0" smtClean="0">
                <a:solidFill>
                  <a:srgbClr val="000072"/>
                </a:solidFill>
                <a:latin typeface="Arial"/>
                <a:cs typeface="Arial"/>
              </a:rPr>
              <a:t>15</a:t>
            </a:fld>
            <a:endParaRPr sz="10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338580">
              <a:lnSpc>
                <a:spcPct val="100000"/>
              </a:lnSpc>
            </a:pPr>
            <a:r>
              <a:rPr sz="2950" b="1" spc="370" dirty="0">
                <a:solidFill>
                  <a:srgbClr val="B20000"/>
                </a:solidFill>
                <a:latin typeface="Arial"/>
                <a:cs typeface="Arial"/>
              </a:rPr>
              <a:t>HTML5</a:t>
            </a:r>
            <a:r>
              <a:rPr sz="2950" b="1" spc="300" dirty="0">
                <a:solidFill>
                  <a:srgbClr val="B20000"/>
                </a:solidFill>
                <a:latin typeface="Arial"/>
                <a:cs typeface="Arial"/>
              </a:rPr>
              <a:t> </a:t>
            </a:r>
            <a:r>
              <a:rPr sz="2950" b="1" spc="50" dirty="0">
                <a:solidFill>
                  <a:srgbClr val="B20000"/>
                </a:solidFill>
                <a:latin typeface="Arial"/>
                <a:cs typeface="Arial"/>
              </a:rPr>
              <a:t>Core</a:t>
            </a:r>
            <a:r>
              <a:rPr sz="2950" b="1" spc="300" dirty="0">
                <a:solidFill>
                  <a:srgbClr val="B20000"/>
                </a:solidFill>
                <a:latin typeface="Arial"/>
                <a:cs typeface="Arial"/>
              </a:rPr>
              <a:t> </a:t>
            </a:r>
            <a:r>
              <a:rPr sz="2950" b="1" spc="285" dirty="0">
                <a:solidFill>
                  <a:srgbClr val="B20000"/>
                </a:solidFill>
                <a:latin typeface="Arial"/>
                <a:cs typeface="Arial"/>
              </a:rPr>
              <a:t>A</a:t>
            </a:r>
            <a:r>
              <a:rPr sz="2950" b="1" spc="100" dirty="0">
                <a:solidFill>
                  <a:srgbClr val="B20000"/>
                </a:solidFill>
                <a:latin typeface="Arial"/>
                <a:cs typeface="Arial"/>
              </a:rPr>
              <a:t>ttributes</a:t>
            </a:r>
            <a:endParaRPr sz="295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markup</a:t>
            </a:r>
            <a:r>
              <a:rPr sz="1000" spc="150" dirty="0">
                <a:solidFill>
                  <a:srgbClr val="000072"/>
                </a:solidFill>
                <a:latin typeface="Arial"/>
                <a:cs typeface="Arial"/>
              </a:rPr>
              <a:t>-</a:t>
            </a:r>
            <a:fld id="{81D60167-4931-47E6-BA6A-407CBD079E47}" type="slidenum">
              <a:rPr sz="1000" spc="140" dirty="0" smtClean="0">
                <a:solidFill>
                  <a:srgbClr val="000072"/>
                </a:solidFill>
                <a:latin typeface="Arial"/>
                <a:cs typeface="Arial"/>
              </a:rPr>
              <a:t>16</a:t>
            </a:fld>
            <a:endParaRPr sz="1000">
              <a:latin typeface="Arial"/>
              <a:cs typeface="Arial"/>
            </a:endParaRPr>
          </a:p>
        </p:txBody>
      </p:sp>
      <p:sp>
        <p:nvSpPr>
          <p:cNvPr id="3" name="object 3"/>
          <p:cNvSpPr txBox="1"/>
          <p:nvPr/>
        </p:nvSpPr>
        <p:spPr>
          <a:xfrm>
            <a:off x="1447800" y="1600200"/>
            <a:ext cx="7581265" cy="5086985"/>
          </a:xfrm>
          <a:prstGeom prst="rect">
            <a:avLst/>
          </a:prstGeom>
        </p:spPr>
        <p:txBody>
          <a:bodyPr vert="horz" wrap="square" lIns="0" tIns="0" rIns="0" bIns="0" rtlCol="0">
            <a:noAutofit/>
          </a:bodyPr>
          <a:lstStyle/>
          <a:p>
            <a:pPr marL="274955" marR="86995" indent="-262890">
              <a:lnSpc>
                <a:spcPct val="117400"/>
              </a:lnSpc>
              <a:buClr>
                <a:srgbClr val="000072"/>
              </a:buClr>
              <a:buFont typeface="Arial"/>
              <a:buChar char="•"/>
              <a:tabLst>
                <a:tab pos="274955" algn="l"/>
              </a:tabLst>
            </a:pPr>
            <a:r>
              <a:rPr sz="2050" spc="-150" dirty="0">
                <a:solidFill>
                  <a:srgbClr val="000072"/>
                </a:solidFill>
                <a:latin typeface="Courier New"/>
                <a:cs typeface="Courier New"/>
              </a:rPr>
              <a:t>id</a:t>
            </a:r>
            <a:r>
              <a:rPr sz="2050" spc="10" dirty="0">
                <a:solidFill>
                  <a:srgbClr val="000072"/>
                </a:solidFill>
                <a:latin typeface="Arial"/>
                <a:cs typeface="Arial"/>
              </a:rPr>
              <a:t>—Uniquely</a:t>
            </a:r>
            <a:r>
              <a:rPr sz="2050" spc="125" dirty="0">
                <a:solidFill>
                  <a:srgbClr val="000072"/>
                </a:solidFill>
                <a:latin typeface="Arial"/>
                <a:cs typeface="Arial"/>
              </a:rPr>
              <a:t> </a:t>
            </a:r>
            <a:r>
              <a:rPr sz="2050" spc="-30" dirty="0">
                <a:solidFill>
                  <a:srgbClr val="000072"/>
                </a:solidFill>
                <a:latin typeface="Arial"/>
                <a:cs typeface="Arial"/>
              </a:rPr>
              <a:t>ide</a:t>
            </a:r>
            <a:r>
              <a:rPr sz="2050" spc="-90" dirty="0">
                <a:solidFill>
                  <a:srgbClr val="000072"/>
                </a:solidFill>
                <a:latin typeface="Arial"/>
                <a:cs typeface="Arial"/>
              </a:rPr>
              <a:t>n</a:t>
            </a:r>
            <a:r>
              <a:rPr sz="2050" spc="0" dirty="0">
                <a:solidFill>
                  <a:srgbClr val="000072"/>
                </a:solidFill>
                <a:latin typeface="Arial"/>
                <a:cs typeface="Arial"/>
              </a:rPr>
              <a:t>tifies</a:t>
            </a:r>
            <a:r>
              <a:rPr sz="2050" spc="125"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90" dirty="0">
                <a:solidFill>
                  <a:srgbClr val="000072"/>
                </a:solidFill>
                <a:latin typeface="Arial"/>
                <a:cs typeface="Arial"/>
              </a:rPr>
              <a:t>eleme</a:t>
            </a:r>
            <a:r>
              <a:rPr sz="2050" spc="-150" dirty="0">
                <a:solidFill>
                  <a:srgbClr val="000072"/>
                </a:solidFill>
                <a:latin typeface="Arial"/>
                <a:cs typeface="Arial"/>
              </a:rPr>
              <a:t>n</a:t>
            </a:r>
            <a:r>
              <a:rPr sz="2050" spc="225" dirty="0">
                <a:solidFill>
                  <a:srgbClr val="000072"/>
                </a:solidFill>
                <a:latin typeface="Arial"/>
                <a:cs typeface="Arial"/>
              </a:rPr>
              <a:t>t</a:t>
            </a:r>
            <a:r>
              <a:rPr sz="2050" spc="120" dirty="0">
                <a:solidFill>
                  <a:srgbClr val="000072"/>
                </a:solidFill>
                <a:latin typeface="Arial"/>
                <a:cs typeface="Arial"/>
              </a:rPr>
              <a:t> </a:t>
            </a:r>
            <a:r>
              <a:rPr sz="2050" spc="55" dirty="0">
                <a:solidFill>
                  <a:srgbClr val="000072"/>
                </a:solidFill>
                <a:latin typeface="Arial"/>
                <a:cs typeface="Arial"/>
              </a:rPr>
              <a:t>in</a:t>
            </a:r>
            <a:r>
              <a:rPr sz="2050" spc="120" dirty="0">
                <a:solidFill>
                  <a:srgbClr val="000072"/>
                </a:solidFill>
                <a:latin typeface="Arial"/>
                <a:cs typeface="Arial"/>
              </a:rPr>
              <a:t> </a:t>
            </a:r>
            <a:r>
              <a:rPr sz="2050" spc="-114" dirty="0">
                <a:solidFill>
                  <a:srgbClr val="000072"/>
                </a:solidFill>
                <a:latin typeface="Arial"/>
                <a:cs typeface="Arial"/>
              </a:rPr>
              <a:t>a</a:t>
            </a:r>
            <a:r>
              <a:rPr sz="2050" spc="114" dirty="0">
                <a:solidFill>
                  <a:srgbClr val="000072"/>
                </a:solidFill>
                <a:latin typeface="Arial"/>
                <a:cs typeface="Arial"/>
              </a:rPr>
              <a:t> </a:t>
            </a:r>
            <a:r>
              <a:rPr sz="2050" spc="-95" dirty="0">
                <a:solidFill>
                  <a:srgbClr val="000072"/>
                </a:solidFill>
                <a:latin typeface="Arial"/>
                <a:cs typeface="Arial"/>
              </a:rPr>
              <a:t>page. </a:t>
            </a:r>
            <a:r>
              <a:rPr sz="2050" spc="-220" dirty="0">
                <a:solidFill>
                  <a:srgbClr val="000072"/>
                </a:solidFill>
                <a:latin typeface="Arial"/>
                <a:cs typeface="Arial"/>
              </a:rPr>
              <a:t> </a:t>
            </a:r>
            <a:r>
              <a:rPr sz="2050" spc="135" dirty="0">
                <a:solidFill>
                  <a:srgbClr val="000072"/>
                </a:solidFill>
                <a:latin typeface="Arial"/>
                <a:cs typeface="Arial"/>
              </a:rPr>
              <a:t>All</a:t>
            </a:r>
            <a:r>
              <a:rPr sz="2050" spc="120" dirty="0">
                <a:solidFill>
                  <a:srgbClr val="000072"/>
                </a:solidFill>
                <a:latin typeface="Arial"/>
                <a:cs typeface="Arial"/>
              </a:rPr>
              <a:t> </a:t>
            </a:r>
            <a:r>
              <a:rPr sz="2050" spc="-150" dirty="0">
                <a:solidFill>
                  <a:srgbClr val="000072"/>
                </a:solidFill>
                <a:latin typeface="Courier New"/>
                <a:cs typeface="Courier New"/>
              </a:rPr>
              <a:t>i</a:t>
            </a:r>
            <a:r>
              <a:rPr sz="2050" spc="-155" dirty="0">
                <a:solidFill>
                  <a:srgbClr val="000072"/>
                </a:solidFill>
                <a:latin typeface="Courier New"/>
                <a:cs typeface="Courier New"/>
              </a:rPr>
              <a:t>d</a:t>
            </a:r>
            <a:r>
              <a:rPr sz="2050" spc="-220" dirty="0">
                <a:solidFill>
                  <a:srgbClr val="000072"/>
                </a:solidFill>
                <a:latin typeface="Arial"/>
                <a:cs typeface="Arial"/>
              </a:rPr>
              <a:t>s</a:t>
            </a:r>
            <a:r>
              <a:rPr sz="2050" spc="114" dirty="0">
                <a:solidFill>
                  <a:srgbClr val="000072"/>
                </a:solidFill>
                <a:latin typeface="Arial"/>
                <a:cs typeface="Arial"/>
              </a:rPr>
              <a:t> </a:t>
            </a:r>
            <a:r>
              <a:rPr sz="2050" spc="55" dirty="0">
                <a:solidFill>
                  <a:srgbClr val="000072"/>
                </a:solidFill>
                <a:latin typeface="Arial"/>
                <a:cs typeface="Arial"/>
              </a:rPr>
              <a:t>in</a:t>
            </a:r>
            <a:r>
              <a:rPr sz="2050" spc="120" dirty="0">
                <a:solidFill>
                  <a:srgbClr val="000072"/>
                </a:solidFill>
                <a:latin typeface="Arial"/>
                <a:cs typeface="Arial"/>
              </a:rPr>
              <a:t> </a:t>
            </a:r>
            <a:r>
              <a:rPr sz="2050" spc="-114" dirty="0">
                <a:solidFill>
                  <a:srgbClr val="000072"/>
                </a:solidFill>
                <a:latin typeface="Arial"/>
                <a:cs typeface="Arial"/>
              </a:rPr>
              <a:t>a</a:t>
            </a:r>
            <a:r>
              <a:rPr sz="2050" spc="-60" dirty="0">
                <a:solidFill>
                  <a:srgbClr val="000072"/>
                </a:solidFill>
                <a:latin typeface="Arial"/>
                <a:cs typeface="Arial"/>
              </a:rPr>
              <a:t> d</a:t>
            </a:r>
            <a:r>
              <a:rPr sz="2050" spc="-5" dirty="0">
                <a:solidFill>
                  <a:srgbClr val="000072"/>
                </a:solidFill>
                <a:latin typeface="Arial"/>
                <a:cs typeface="Arial"/>
              </a:rPr>
              <a:t>o</a:t>
            </a:r>
            <a:r>
              <a:rPr sz="2050" spc="-65" dirty="0">
                <a:solidFill>
                  <a:srgbClr val="000072"/>
                </a:solidFill>
                <a:latin typeface="Arial"/>
                <a:cs typeface="Arial"/>
              </a:rPr>
              <a:t>cume</a:t>
            </a:r>
            <a:r>
              <a:rPr sz="2050" spc="-114" dirty="0">
                <a:solidFill>
                  <a:srgbClr val="000072"/>
                </a:solidFill>
                <a:latin typeface="Arial"/>
                <a:cs typeface="Arial"/>
              </a:rPr>
              <a:t>n</a:t>
            </a:r>
            <a:r>
              <a:rPr sz="2050" spc="225" dirty="0">
                <a:solidFill>
                  <a:srgbClr val="000072"/>
                </a:solidFill>
                <a:latin typeface="Arial"/>
                <a:cs typeface="Arial"/>
              </a:rPr>
              <a:t>t</a:t>
            </a:r>
            <a:r>
              <a:rPr sz="2050" spc="120" dirty="0">
                <a:solidFill>
                  <a:srgbClr val="000072"/>
                </a:solidFill>
                <a:latin typeface="Arial"/>
                <a:cs typeface="Arial"/>
              </a:rPr>
              <a:t> </a:t>
            </a:r>
            <a:r>
              <a:rPr sz="2050" spc="-60" dirty="0">
                <a:solidFill>
                  <a:srgbClr val="000072"/>
                </a:solidFill>
                <a:latin typeface="Arial"/>
                <a:cs typeface="Arial"/>
              </a:rPr>
              <a:t>m</a:t>
            </a:r>
            <a:r>
              <a:rPr sz="2050" spc="5" dirty="0">
                <a:solidFill>
                  <a:srgbClr val="000072"/>
                </a:solidFill>
                <a:latin typeface="Arial"/>
                <a:cs typeface="Arial"/>
              </a:rPr>
              <a:t>ust</a:t>
            </a:r>
            <a:r>
              <a:rPr sz="2050" spc="120" dirty="0">
                <a:solidFill>
                  <a:srgbClr val="000072"/>
                </a:solidFill>
                <a:latin typeface="Arial"/>
                <a:cs typeface="Arial"/>
              </a:rPr>
              <a:t> </a:t>
            </a:r>
            <a:r>
              <a:rPr sz="2050" spc="55" dirty="0">
                <a:solidFill>
                  <a:srgbClr val="000072"/>
                </a:solidFill>
                <a:latin typeface="Arial"/>
                <a:cs typeface="Arial"/>
              </a:rPr>
              <a:t>b</a:t>
            </a:r>
            <a:r>
              <a:rPr sz="2050" spc="-229" dirty="0">
                <a:solidFill>
                  <a:srgbClr val="000072"/>
                </a:solidFill>
                <a:latin typeface="Arial"/>
                <a:cs typeface="Arial"/>
              </a:rPr>
              <a:t>e</a:t>
            </a:r>
            <a:r>
              <a:rPr sz="2050" spc="114" dirty="0">
                <a:solidFill>
                  <a:srgbClr val="000072"/>
                </a:solidFill>
                <a:latin typeface="Arial"/>
                <a:cs typeface="Arial"/>
              </a:rPr>
              <a:t> </a:t>
            </a:r>
            <a:r>
              <a:rPr sz="2050" spc="35" dirty="0">
                <a:solidFill>
                  <a:srgbClr val="000072"/>
                </a:solidFill>
                <a:latin typeface="Arial"/>
                <a:cs typeface="Arial"/>
              </a:rPr>
              <a:t>distinct. </a:t>
            </a:r>
            <a:r>
              <a:rPr sz="2050" spc="-210" dirty="0">
                <a:solidFill>
                  <a:srgbClr val="000072"/>
                </a:solidFill>
                <a:latin typeface="Arial"/>
                <a:cs typeface="Arial"/>
              </a:rPr>
              <a:t> </a:t>
            </a:r>
            <a:r>
              <a:rPr sz="2050" spc="-15" dirty="0">
                <a:solidFill>
                  <a:srgbClr val="000072"/>
                </a:solidFill>
                <a:latin typeface="Arial"/>
                <a:cs typeface="Arial"/>
              </a:rPr>
              <a:t>Among</a:t>
            </a:r>
            <a:r>
              <a:rPr sz="2050" spc="120" dirty="0">
                <a:solidFill>
                  <a:srgbClr val="000072"/>
                </a:solidFill>
                <a:latin typeface="Arial"/>
                <a:cs typeface="Arial"/>
              </a:rPr>
              <a:t> </a:t>
            </a:r>
            <a:r>
              <a:rPr sz="2050" spc="0" dirty="0">
                <a:solidFill>
                  <a:srgbClr val="000072"/>
                </a:solidFill>
                <a:latin typeface="Arial"/>
                <a:cs typeface="Arial"/>
              </a:rPr>
              <a:t>other</a:t>
            </a:r>
            <a:r>
              <a:rPr sz="2050" spc="120" dirty="0">
                <a:solidFill>
                  <a:srgbClr val="000072"/>
                </a:solidFill>
                <a:latin typeface="Arial"/>
                <a:cs typeface="Arial"/>
              </a:rPr>
              <a:t> </a:t>
            </a:r>
            <a:r>
              <a:rPr sz="2050" spc="-130" dirty="0">
                <a:solidFill>
                  <a:srgbClr val="000072"/>
                </a:solidFill>
                <a:latin typeface="Arial"/>
                <a:cs typeface="Arial"/>
              </a:rPr>
              <a:t>uses,</a:t>
            </a:r>
            <a:r>
              <a:rPr sz="2050" spc="120" dirty="0">
                <a:solidFill>
                  <a:srgbClr val="000072"/>
                </a:solidFill>
                <a:latin typeface="Arial"/>
                <a:cs typeface="Arial"/>
              </a:rPr>
              <a:t> </a:t>
            </a:r>
            <a:r>
              <a:rPr sz="2050" spc="-114" dirty="0">
                <a:solidFill>
                  <a:srgbClr val="000072"/>
                </a:solidFill>
                <a:latin typeface="Arial"/>
                <a:cs typeface="Arial"/>
              </a:rPr>
              <a:t>a</a:t>
            </a:r>
            <a:r>
              <a:rPr sz="2050" spc="120" dirty="0">
                <a:solidFill>
                  <a:srgbClr val="000072"/>
                </a:solidFill>
                <a:latin typeface="Arial"/>
                <a:cs typeface="Arial"/>
              </a:rPr>
              <a:t> </a:t>
            </a:r>
            <a:r>
              <a:rPr sz="2050" spc="80" dirty="0">
                <a:solidFill>
                  <a:srgbClr val="000072"/>
                </a:solidFill>
                <a:latin typeface="Arial"/>
                <a:cs typeface="Arial"/>
              </a:rPr>
              <a:t>URL</a:t>
            </a:r>
            <a:r>
              <a:rPr sz="2050" spc="114" dirty="0">
                <a:solidFill>
                  <a:srgbClr val="000072"/>
                </a:solidFill>
                <a:latin typeface="Arial"/>
                <a:cs typeface="Arial"/>
              </a:rPr>
              <a:t> </a:t>
            </a:r>
            <a:r>
              <a:rPr sz="2050" spc="-45" dirty="0">
                <a:solidFill>
                  <a:srgbClr val="000072"/>
                </a:solidFill>
                <a:latin typeface="Arial"/>
                <a:cs typeface="Arial"/>
              </a:rPr>
              <a:t>ending</a:t>
            </a:r>
            <a:r>
              <a:rPr sz="2050" spc="-25" dirty="0">
                <a:solidFill>
                  <a:srgbClr val="000072"/>
                </a:solidFill>
                <a:latin typeface="Arial"/>
                <a:cs typeface="Arial"/>
              </a:rPr>
              <a:t> </a:t>
            </a:r>
            <a:r>
              <a:rPr sz="2050" spc="55" dirty="0">
                <a:solidFill>
                  <a:srgbClr val="000072"/>
                </a:solidFill>
                <a:latin typeface="Arial"/>
                <a:cs typeface="Arial"/>
              </a:rPr>
              <a:t>in</a:t>
            </a:r>
            <a:r>
              <a:rPr sz="2050" spc="120" dirty="0">
                <a:solidFill>
                  <a:srgbClr val="000072"/>
                </a:solidFill>
                <a:latin typeface="Arial"/>
                <a:cs typeface="Arial"/>
              </a:rPr>
              <a:t> </a:t>
            </a:r>
            <a:r>
              <a:rPr sz="2050" spc="-150" dirty="0">
                <a:solidFill>
                  <a:srgbClr val="000072"/>
                </a:solidFill>
                <a:latin typeface="Courier New"/>
                <a:cs typeface="Courier New"/>
              </a:rPr>
              <a:t>#</a:t>
            </a:r>
            <a:r>
              <a:rPr sz="2050" i="1" spc="-145" dirty="0">
                <a:solidFill>
                  <a:srgbClr val="000072"/>
                </a:solidFill>
                <a:latin typeface="Arial"/>
                <a:cs typeface="Arial"/>
              </a:rPr>
              <a:t>som</a:t>
            </a:r>
            <a:r>
              <a:rPr sz="2050" i="1" spc="-5" dirty="0">
                <a:solidFill>
                  <a:srgbClr val="000072"/>
                </a:solidFill>
                <a:latin typeface="Arial"/>
                <a:cs typeface="Arial"/>
              </a:rPr>
              <a:t>e</a:t>
            </a:r>
            <a:r>
              <a:rPr sz="2050" i="1" u="sng" spc="45" dirty="0">
                <a:solidFill>
                  <a:srgbClr val="000072"/>
                </a:solidFill>
                <a:latin typeface="Arial"/>
                <a:cs typeface="Arial"/>
              </a:rPr>
              <a:t> </a:t>
            </a:r>
            <a:r>
              <a:rPr sz="2050" i="1" spc="55" dirty="0">
                <a:solidFill>
                  <a:srgbClr val="000072"/>
                </a:solidFill>
                <a:latin typeface="Arial"/>
                <a:cs typeface="Arial"/>
              </a:rPr>
              <a:t>id</a:t>
            </a:r>
            <a:r>
              <a:rPr sz="2050" i="1" spc="120" dirty="0">
                <a:solidFill>
                  <a:srgbClr val="000072"/>
                </a:solidFill>
                <a:latin typeface="Arial"/>
                <a:cs typeface="Arial"/>
              </a:rPr>
              <a:t> </a:t>
            </a:r>
            <a:r>
              <a:rPr sz="2050" spc="-80" dirty="0">
                <a:solidFill>
                  <a:srgbClr val="000072"/>
                </a:solidFill>
                <a:latin typeface="Arial"/>
                <a:cs typeface="Arial"/>
              </a:rPr>
              <a:t>can</a:t>
            </a:r>
            <a:r>
              <a:rPr sz="2050" spc="120" dirty="0">
                <a:solidFill>
                  <a:srgbClr val="000072"/>
                </a:solidFill>
                <a:latin typeface="Arial"/>
                <a:cs typeface="Arial"/>
              </a:rPr>
              <a:t> </a:t>
            </a:r>
            <a:r>
              <a:rPr sz="2050" spc="-60" dirty="0">
                <a:solidFill>
                  <a:srgbClr val="000072"/>
                </a:solidFill>
                <a:latin typeface="Arial"/>
                <a:cs typeface="Arial"/>
              </a:rPr>
              <a:t>lead</a:t>
            </a:r>
            <a:r>
              <a:rPr sz="2050" spc="120" dirty="0">
                <a:solidFill>
                  <a:srgbClr val="000072"/>
                </a:solidFill>
                <a:latin typeface="Arial"/>
                <a:cs typeface="Arial"/>
              </a:rPr>
              <a:t> </a:t>
            </a:r>
            <a:r>
              <a:rPr sz="2050" spc="40" dirty="0">
                <a:solidFill>
                  <a:srgbClr val="000072"/>
                </a:solidFill>
                <a:latin typeface="Arial"/>
                <a:cs typeface="Arial"/>
              </a:rPr>
              <a:t>directly</a:t>
            </a:r>
            <a:r>
              <a:rPr sz="2050" spc="125" dirty="0">
                <a:solidFill>
                  <a:srgbClr val="000072"/>
                </a:solidFill>
                <a:latin typeface="Arial"/>
                <a:cs typeface="Arial"/>
              </a:rPr>
              <a:t> </a:t>
            </a:r>
            <a:r>
              <a:rPr sz="2050" spc="55" dirty="0">
                <a:solidFill>
                  <a:srgbClr val="000072"/>
                </a:solidFill>
                <a:latin typeface="Arial"/>
                <a:cs typeface="Arial"/>
              </a:rPr>
              <a:t>to</a:t>
            </a:r>
            <a:r>
              <a:rPr sz="2050" spc="120" dirty="0">
                <a:solidFill>
                  <a:srgbClr val="000072"/>
                </a:solidFill>
                <a:latin typeface="Arial"/>
                <a:cs typeface="Arial"/>
              </a:rPr>
              <a:t> </a:t>
            </a:r>
            <a:r>
              <a:rPr sz="2050" spc="-60" dirty="0">
                <a:solidFill>
                  <a:srgbClr val="000072"/>
                </a:solidFill>
                <a:latin typeface="Arial"/>
                <a:cs typeface="Arial"/>
              </a:rPr>
              <a:t>an</a:t>
            </a:r>
            <a:r>
              <a:rPr sz="2050" spc="120" dirty="0">
                <a:solidFill>
                  <a:srgbClr val="000072"/>
                </a:solidFill>
                <a:latin typeface="Arial"/>
                <a:cs typeface="Arial"/>
              </a:rPr>
              <a:t> </a:t>
            </a:r>
            <a:r>
              <a:rPr sz="2050" spc="-90" dirty="0">
                <a:solidFill>
                  <a:srgbClr val="000072"/>
                </a:solidFill>
                <a:latin typeface="Arial"/>
                <a:cs typeface="Arial"/>
              </a:rPr>
              <a:t>eleme</a:t>
            </a:r>
            <a:r>
              <a:rPr sz="2050" spc="-150" dirty="0">
                <a:solidFill>
                  <a:srgbClr val="000072"/>
                </a:solidFill>
                <a:latin typeface="Arial"/>
                <a:cs typeface="Arial"/>
              </a:rPr>
              <a:t>n</a:t>
            </a:r>
            <a:r>
              <a:rPr sz="2050" spc="225" dirty="0">
                <a:solidFill>
                  <a:srgbClr val="000072"/>
                </a:solidFill>
                <a:latin typeface="Arial"/>
                <a:cs typeface="Arial"/>
              </a:rPr>
              <a:t>t</a:t>
            </a:r>
            <a:r>
              <a:rPr sz="2050" spc="120" dirty="0">
                <a:solidFill>
                  <a:srgbClr val="000072"/>
                </a:solidFill>
                <a:latin typeface="Arial"/>
                <a:cs typeface="Arial"/>
              </a:rPr>
              <a:t> </a:t>
            </a:r>
            <a:r>
              <a:rPr sz="2050" spc="-40" dirty="0">
                <a:solidFill>
                  <a:srgbClr val="000072"/>
                </a:solidFill>
                <a:latin typeface="Arial"/>
                <a:cs typeface="Arial"/>
              </a:rPr>
              <a:t>inside</a:t>
            </a:r>
            <a:r>
              <a:rPr sz="2050" spc="125" dirty="0">
                <a:solidFill>
                  <a:srgbClr val="000072"/>
                </a:solidFill>
                <a:latin typeface="Arial"/>
                <a:cs typeface="Arial"/>
              </a:rPr>
              <a:t> </a:t>
            </a:r>
            <a:r>
              <a:rPr sz="2050" spc="-114" dirty="0">
                <a:solidFill>
                  <a:srgbClr val="000072"/>
                </a:solidFill>
                <a:latin typeface="Arial"/>
                <a:cs typeface="Arial"/>
              </a:rPr>
              <a:t>a</a:t>
            </a:r>
            <a:r>
              <a:rPr sz="2050" spc="114" dirty="0">
                <a:solidFill>
                  <a:srgbClr val="000072"/>
                </a:solidFill>
                <a:latin typeface="Arial"/>
                <a:cs typeface="Arial"/>
              </a:rPr>
              <a:t> </a:t>
            </a:r>
            <a:r>
              <a:rPr sz="2050" spc="-60" dirty="0">
                <a:solidFill>
                  <a:srgbClr val="000072"/>
                </a:solidFill>
                <a:latin typeface="Arial"/>
                <a:cs typeface="Arial"/>
              </a:rPr>
              <a:t>d</a:t>
            </a:r>
            <a:r>
              <a:rPr sz="2050" spc="-5" dirty="0">
                <a:solidFill>
                  <a:srgbClr val="000072"/>
                </a:solidFill>
                <a:latin typeface="Arial"/>
                <a:cs typeface="Arial"/>
              </a:rPr>
              <a:t>o</a:t>
            </a:r>
            <a:r>
              <a:rPr sz="2050" spc="-65" dirty="0">
                <a:solidFill>
                  <a:srgbClr val="000072"/>
                </a:solidFill>
                <a:latin typeface="Arial"/>
                <a:cs typeface="Arial"/>
              </a:rPr>
              <a:t>cume</a:t>
            </a:r>
            <a:r>
              <a:rPr sz="2050" spc="-114" dirty="0">
                <a:solidFill>
                  <a:srgbClr val="000072"/>
                </a:solidFill>
                <a:latin typeface="Arial"/>
                <a:cs typeface="Arial"/>
              </a:rPr>
              <a:t>n</a:t>
            </a:r>
            <a:r>
              <a:rPr sz="2050" spc="110" dirty="0">
                <a:solidFill>
                  <a:srgbClr val="000072"/>
                </a:solidFill>
                <a:latin typeface="Arial"/>
                <a:cs typeface="Arial"/>
              </a:rPr>
              <a:t>t.</a:t>
            </a:r>
            <a:endParaRPr sz="2050" dirty="0">
              <a:latin typeface="Arial"/>
              <a:cs typeface="Arial"/>
            </a:endParaRPr>
          </a:p>
          <a:p>
            <a:pPr>
              <a:lnSpc>
                <a:spcPts val="1400"/>
              </a:lnSpc>
              <a:spcBef>
                <a:spcPts val="65"/>
              </a:spcBef>
              <a:buClr>
                <a:srgbClr val="000072"/>
              </a:buClr>
              <a:buFont typeface="Arial"/>
              <a:buChar char="•"/>
            </a:pPr>
            <a:endParaRPr sz="1400" dirty="0"/>
          </a:p>
          <a:p>
            <a:pPr marL="274955" indent="-262890">
              <a:lnSpc>
                <a:spcPct val="100000"/>
              </a:lnSpc>
              <a:buClr>
                <a:srgbClr val="000072"/>
              </a:buClr>
              <a:buFont typeface="Arial"/>
              <a:buChar char="•"/>
              <a:tabLst>
                <a:tab pos="274955" algn="l"/>
              </a:tabLst>
            </a:pPr>
            <a:r>
              <a:rPr sz="2050" spc="-150" dirty="0">
                <a:solidFill>
                  <a:srgbClr val="000072"/>
                </a:solidFill>
                <a:latin typeface="Courier New"/>
                <a:cs typeface="Courier New"/>
              </a:rPr>
              <a:t>style</a:t>
            </a:r>
            <a:r>
              <a:rPr sz="2050" spc="50" dirty="0">
                <a:solidFill>
                  <a:srgbClr val="000072"/>
                </a:solidFill>
                <a:latin typeface="Arial"/>
                <a:cs typeface="Arial"/>
              </a:rPr>
              <a:t>—Gi</a:t>
            </a:r>
            <a:r>
              <a:rPr sz="2050" spc="-15" dirty="0">
                <a:solidFill>
                  <a:srgbClr val="000072"/>
                </a:solidFill>
                <a:latin typeface="Arial"/>
                <a:cs typeface="Arial"/>
              </a:rPr>
              <a:t>v</a:t>
            </a:r>
            <a:r>
              <a:rPr sz="2050" spc="-229" dirty="0">
                <a:solidFill>
                  <a:srgbClr val="000072"/>
                </a:solidFill>
                <a:latin typeface="Arial"/>
                <a:cs typeface="Arial"/>
              </a:rPr>
              <a:t>es</a:t>
            </a:r>
            <a:r>
              <a:rPr sz="2050" spc="120" dirty="0">
                <a:solidFill>
                  <a:srgbClr val="000072"/>
                </a:solidFill>
                <a:latin typeface="Arial"/>
                <a:cs typeface="Arial"/>
              </a:rPr>
              <a:t> </a:t>
            </a:r>
            <a:r>
              <a:rPr sz="2050" spc="-95" dirty="0">
                <a:solidFill>
                  <a:srgbClr val="000072"/>
                </a:solidFill>
                <a:latin typeface="Arial"/>
                <a:cs typeface="Arial"/>
              </a:rPr>
              <a:t>prese</a:t>
            </a:r>
            <a:r>
              <a:rPr sz="2050" spc="-160" dirty="0">
                <a:solidFill>
                  <a:srgbClr val="000072"/>
                </a:solidFill>
                <a:latin typeface="Arial"/>
                <a:cs typeface="Arial"/>
              </a:rPr>
              <a:t>n</a:t>
            </a:r>
            <a:r>
              <a:rPr sz="2050" spc="55" dirty="0">
                <a:solidFill>
                  <a:srgbClr val="000072"/>
                </a:solidFill>
                <a:latin typeface="Arial"/>
                <a:cs typeface="Arial"/>
              </a:rPr>
              <a:t>tation</a:t>
            </a:r>
            <a:r>
              <a:rPr sz="2050" spc="120" dirty="0">
                <a:solidFill>
                  <a:srgbClr val="000072"/>
                </a:solidFill>
                <a:latin typeface="Arial"/>
                <a:cs typeface="Arial"/>
              </a:rPr>
              <a:t> </a:t>
            </a:r>
            <a:r>
              <a:rPr sz="2050" spc="10" dirty="0">
                <a:solidFill>
                  <a:srgbClr val="000072"/>
                </a:solidFill>
                <a:latin typeface="Arial"/>
                <a:cs typeface="Arial"/>
              </a:rPr>
              <a:t>s</a:t>
            </a:r>
            <a:r>
              <a:rPr sz="2050" spc="-55" dirty="0">
                <a:solidFill>
                  <a:srgbClr val="000072"/>
                </a:solidFill>
                <a:latin typeface="Arial"/>
                <a:cs typeface="Arial"/>
              </a:rPr>
              <a:t>t</a:t>
            </a:r>
            <a:r>
              <a:rPr sz="2050" spc="-65" dirty="0">
                <a:solidFill>
                  <a:srgbClr val="000072"/>
                </a:solidFill>
                <a:latin typeface="Arial"/>
                <a:cs typeface="Arial"/>
              </a:rPr>
              <a:t>yles</a:t>
            </a:r>
            <a:r>
              <a:rPr sz="2050" spc="125" dirty="0">
                <a:solidFill>
                  <a:srgbClr val="000072"/>
                </a:solidFill>
                <a:latin typeface="Arial"/>
                <a:cs typeface="Arial"/>
              </a:rPr>
              <a:t> </a:t>
            </a:r>
            <a:r>
              <a:rPr sz="2050" spc="20" dirty="0">
                <a:solidFill>
                  <a:srgbClr val="000072"/>
                </a:solidFill>
                <a:latin typeface="Arial"/>
                <a:cs typeface="Arial"/>
              </a:rPr>
              <a:t>for</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40" dirty="0">
                <a:solidFill>
                  <a:srgbClr val="000072"/>
                </a:solidFill>
                <a:latin typeface="Arial"/>
                <a:cs typeface="Arial"/>
              </a:rPr>
              <a:t>individual</a:t>
            </a:r>
            <a:r>
              <a:rPr sz="2050" spc="130" dirty="0">
                <a:solidFill>
                  <a:srgbClr val="000072"/>
                </a:solidFill>
                <a:latin typeface="Arial"/>
                <a:cs typeface="Arial"/>
              </a:rPr>
              <a:t> </a:t>
            </a:r>
            <a:r>
              <a:rPr sz="2050" spc="-100" dirty="0">
                <a:solidFill>
                  <a:srgbClr val="000072"/>
                </a:solidFill>
                <a:latin typeface="Arial"/>
                <a:cs typeface="Arial"/>
              </a:rPr>
              <a:t>el</a:t>
            </a:r>
            <a:r>
              <a:rPr sz="2050" spc="-135" dirty="0">
                <a:solidFill>
                  <a:srgbClr val="000072"/>
                </a:solidFill>
                <a:latin typeface="Arial"/>
                <a:cs typeface="Arial"/>
              </a:rPr>
              <a:t>e</a:t>
            </a:r>
            <a:r>
              <a:rPr sz="2050" spc="-90" dirty="0">
                <a:solidFill>
                  <a:srgbClr val="000072"/>
                </a:solidFill>
                <a:latin typeface="Arial"/>
                <a:cs typeface="Arial"/>
              </a:rPr>
              <a:t>me</a:t>
            </a:r>
            <a:r>
              <a:rPr sz="2050" spc="-130" dirty="0">
                <a:solidFill>
                  <a:srgbClr val="000072"/>
                </a:solidFill>
                <a:latin typeface="Arial"/>
                <a:cs typeface="Arial"/>
              </a:rPr>
              <a:t>n</a:t>
            </a:r>
            <a:r>
              <a:rPr sz="2050" spc="110" dirty="0">
                <a:solidFill>
                  <a:srgbClr val="000072"/>
                </a:solidFill>
                <a:latin typeface="Arial"/>
                <a:cs typeface="Arial"/>
              </a:rPr>
              <a:t>t.</a:t>
            </a:r>
            <a:endParaRPr sz="2050" dirty="0">
              <a:latin typeface="Arial"/>
              <a:cs typeface="Arial"/>
            </a:endParaRPr>
          </a:p>
          <a:p>
            <a:pPr marL="274955">
              <a:lnSpc>
                <a:spcPct val="100000"/>
              </a:lnSpc>
              <a:spcBef>
                <a:spcPts val="425"/>
              </a:spcBef>
            </a:pPr>
            <a:r>
              <a:rPr sz="2050" spc="-85" dirty="0">
                <a:solidFill>
                  <a:srgbClr val="000072"/>
                </a:solidFill>
                <a:latin typeface="Arial"/>
                <a:cs typeface="Arial"/>
              </a:rPr>
              <a:t>F</a:t>
            </a:r>
            <a:r>
              <a:rPr sz="2050" spc="5" dirty="0">
                <a:solidFill>
                  <a:srgbClr val="000072"/>
                </a:solidFill>
                <a:latin typeface="Arial"/>
                <a:cs typeface="Arial"/>
              </a:rPr>
              <a:t>or</a:t>
            </a:r>
            <a:r>
              <a:rPr sz="2050" spc="114" dirty="0">
                <a:solidFill>
                  <a:srgbClr val="000072"/>
                </a:solidFill>
                <a:latin typeface="Arial"/>
                <a:cs typeface="Arial"/>
              </a:rPr>
              <a:t> </a:t>
            </a:r>
            <a:r>
              <a:rPr sz="2050" spc="-55" dirty="0">
                <a:solidFill>
                  <a:srgbClr val="000072"/>
                </a:solidFill>
                <a:latin typeface="Arial"/>
                <a:cs typeface="Arial"/>
              </a:rPr>
              <a:t>example,</a:t>
            </a:r>
            <a:r>
              <a:rPr sz="2050" spc="125"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105" dirty="0">
                <a:solidFill>
                  <a:srgbClr val="000072"/>
                </a:solidFill>
                <a:latin typeface="Arial"/>
                <a:cs typeface="Arial"/>
              </a:rPr>
              <a:t>c</a:t>
            </a:r>
            <a:r>
              <a:rPr sz="2050" spc="-60" dirty="0">
                <a:solidFill>
                  <a:srgbClr val="000072"/>
                </a:solidFill>
                <a:latin typeface="Arial"/>
                <a:cs typeface="Arial"/>
              </a:rPr>
              <a:t>o</a:t>
            </a:r>
            <a:r>
              <a:rPr sz="2050" spc="-114" dirty="0">
                <a:solidFill>
                  <a:srgbClr val="000072"/>
                </a:solidFill>
                <a:latin typeface="Arial"/>
                <a:cs typeface="Arial"/>
              </a:rPr>
              <a:t>de</a:t>
            </a:r>
            <a:endParaRPr sz="2050" dirty="0">
              <a:latin typeface="Arial"/>
              <a:cs typeface="Arial"/>
            </a:endParaRPr>
          </a:p>
          <a:p>
            <a:pPr>
              <a:lnSpc>
                <a:spcPts val="1000"/>
              </a:lnSpc>
              <a:spcBef>
                <a:spcPts val="59"/>
              </a:spcBef>
            </a:pPr>
            <a:endParaRPr sz="1000" dirty="0"/>
          </a:p>
          <a:p>
            <a:pPr marL="274955">
              <a:lnSpc>
                <a:spcPct val="100000"/>
              </a:lnSpc>
            </a:pPr>
            <a:r>
              <a:rPr sz="2050" spc="-150" dirty="0">
                <a:solidFill>
                  <a:srgbClr val="000072"/>
                </a:solidFill>
                <a:latin typeface="Courier New"/>
                <a:cs typeface="Courier New"/>
              </a:rPr>
              <a:t>&lt;body style="background-color: cyan"&gt;</a:t>
            </a:r>
            <a:endParaRPr sz="2050" dirty="0">
              <a:latin typeface="Courier New"/>
              <a:cs typeface="Courier New"/>
            </a:endParaRPr>
          </a:p>
          <a:p>
            <a:pPr>
              <a:lnSpc>
                <a:spcPts val="1000"/>
              </a:lnSpc>
              <a:spcBef>
                <a:spcPts val="60"/>
              </a:spcBef>
            </a:pPr>
            <a:endParaRPr sz="1000" dirty="0"/>
          </a:p>
          <a:p>
            <a:pPr marL="274955">
              <a:lnSpc>
                <a:spcPct val="100000"/>
              </a:lnSpc>
            </a:pPr>
            <a:r>
              <a:rPr sz="2050" spc="15" dirty="0">
                <a:solidFill>
                  <a:srgbClr val="000072"/>
                </a:solidFill>
                <a:latin typeface="Arial"/>
                <a:cs typeface="Arial"/>
              </a:rPr>
              <a:t>gi</a:t>
            </a:r>
            <a:r>
              <a:rPr sz="2050" spc="-35" dirty="0">
                <a:solidFill>
                  <a:srgbClr val="000072"/>
                </a:solidFill>
                <a:latin typeface="Arial"/>
                <a:cs typeface="Arial"/>
              </a:rPr>
              <a:t>v</a:t>
            </a:r>
            <a:r>
              <a:rPr sz="2050" spc="-229" dirty="0">
                <a:solidFill>
                  <a:srgbClr val="000072"/>
                </a:solidFill>
                <a:latin typeface="Arial"/>
                <a:cs typeface="Arial"/>
              </a:rPr>
              <a:t>es</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20" dirty="0">
                <a:solidFill>
                  <a:srgbClr val="000072"/>
                </a:solidFill>
                <a:latin typeface="Arial"/>
                <a:cs typeface="Arial"/>
              </a:rPr>
              <a:t>color</a:t>
            </a:r>
            <a:r>
              <a:rPr sz="2050" spc="120" dirty="0">
                <a:solidFill>
                  <a:srgbClr val="000072"/>
                </a:solidFill>
                <a:latin typeface="Arial"/>
                <a:cs typeface="Arial"/>
              </a:rPr>
              <a:t> </a:t>
            </a:r>
            <a:r>
              <a:rPr sz="2050" spc="-55" dirty="0">
                <a:solidFill>
                  <a:srgbClr val="000072"/>
                </a:solidFill>
                <a:latin typeface="Arial"/>
                <a:cs typeface="Arial"/>
              </a:rPr>
              <a:t>v</a:t>
            </a:r>
            <a:r>
              <a:rPr sz="2050" spc="-60" dirty="0">
                <a:solidFill>
                  <a:srgbClr val="000072"/>
                </a:solidFill>
                <a:latin typeface="Arial"/>
                <a:cs typeface="Arial"/>
              </a:rPr>
              <a:t>alue</a:t>
            </a:r>
            <a:r>
              <a:rPr sz="2050" spc="120" dirty="0">
                <a:solidFill>
                  <a:srgbClr val="000072"/>
                </a:solidFill>
                <a:latin typeface="Arial"/>
                <a:cs typeface="Arial"/>
              </a:rPr>
              <a:t> </a:t>
            </a:r>
            <a:r>
              <a:rPr sz="2050" spc="-150" dirty="0">
                <a:solidFill>
                  <a:srgbClr val="000072"/>
                </a:solidFill>
                <a:latin typeface="Courier New"/>
                <a:cs typeface="Courier New"/>
              </a:rPr>
              <a:t>cyan</a:t>
            </a:r>
            <a:r>
              <a:rPr sz="2050" spc="-545" dirty="0">
                <a:solidFill>
                  <a:srgbClr val="000072"/>
                </a:solidFill>
                <a:latin typeface="Courier New"/>
                <a:cs typeface="Courier New"/>
              </a:rPr>
              <a:t> </a:t>
            </a:r>
            <a:r>
              <a:rPr sz="2050" spc="55" dirty="0">
                <a:solidFill>
                  <a:srgbClr val="000072"/>
                </a:solidFill>
                <a:latin typeface="Arial"/>
                <a:cs typeface="Arial"/>
              </a:rPr>
              <a:t>to</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10" dirty="0">
                <a:solidFill>
                  <a:srgbClr val="000072"/>
                </a:solidFill>
                <a:latin typeface="Arial"/>
                <a:cs typeface="Arial"/>
              </a:rPr>
              <a:t>s</a:t>
            </a:r>
            <a:r>
              <a:rPr sz="2050" spc="-55" dirty="0">
                <a:solidFill>
                  <a:srgbClr val="000072"/>
                </a:solidFill>
                <a:latin typeface="Arial"/>
                <a:cs typeface="Arial"/>
              </a:rPr>
              <a:t>t</a:t>
            </a:r>
            <a:r>
              <a:rPr sz="2050" spc="-20" dirty="0">
                <a:solidFill>
                  <a:srgbClr val="000072"/>
                </a:solidFill>
                <a:latin typeface="Arial"/>
                <a:cs typeface="Arial"/>
              </a:rPr>
              <a:t>yle</a:t>
            </a:r>
            <a:r>
              <a:rPr sz="2050" spc="120" dirty="0">
                <a:solidFill>
                  <a:srgbClr val="000072"/>
                </a:solidFill>
                <a:latin typeface="Arial"/>
                <a:cs typeface="Arial"/>
              </a:rPr>
              <a:t> </a:t>
            </a:r>
            <a:r>
              <a:rPr sz="2050" spc="0" dirty="0">
                <a:solidFill>
                  <a:srgbClr val="000072"/>
                </a:solidFill>
                <a:latin typeface="Arial"/>
                <a:cs typeface="Arial"/>
              </a:rPr>
              <a:t>pro</a:t>
            </a:r>
            <a:r>
              <a:rPr sz="2050" spc="60" dirty="0">
                <a:solidFill>
                  <a:srgbClr val="000072"/>
                </a:solidFill>
                <a:latin typeface="Arial"/>
                <a:cs typeface="Arial"/>
              </a:rPr>
              <a:t>p</a:t>
            </a:r>
            <a:r>
              <a:rPr sz="2050" spc="45" dirty="0">
                <a:solidFill>
                  <a:srgbClr val="000072"/>
                </a:solidFill>
                <a:latin typeface="Arial"/>
                <a:cs typeface="Arial"/>
              </a:rPr>
              <a:t>er</a:t>
            </a:r>
            <a:r>
              <a:rPr sz="2050" spc="-30" dirty="0">
                <a:solidFill>
                  <a:srgbClr val="000072"/>
                </a:solidFill>
                <a:latin typeface="Arial"/>
                <a:cs typeface="Arial"/>
              </a:rPr>
              <a:t>t</a:t>
            </a:r>
            <a:r>
              <a:rPr sz="2050" spc="60" dirty="0">
                <a:solidFill>
                  <a:srgbClr val="000072"/>
                </a:solidFill>
                <a:latin typeface="Arial"/>
                <a:cs typeface="Arial"/>
              </a:rPr>
              <a:t>y</a:t>
            </a:r>
            <a:endParaRPr sz="2050" dirty="0">
              <a:latin typeface="Arial"/>
              <a:cs typeface="Arial"/>
            </a:endParaRPr>
          </a:p>
          <a:p>
            <a:pPr marL="274955" marR="12700" indent="0">
              <a:lnSpc>
                <a:spcPct val="117400"/>
              </a:lnSpc>
            </a:pPr>
            <a:r>
              <a:rPr sz="2050" spc="-150" dirty="0">
                <a:solidFill>
                  <a:srgbClr val="000072"/>
                </a:solidFill>
                <a:latin typeface="Courier New"/>
                <a:cs typeface="Courier New"/>
              </a:rPr>
              <a:t>background-color</a:t>
            </a:r>
            <a:r>
              <a:rPr sz="2050" spc="-545" dirty="0">
                <a:solidFill>
                  <a:srgbClr val="000072"/>
                </a:solidFill>
                <a:latin typeface="Courier New"/>
                <a:cs typeface="Courier New"/>
              </a:rPr>
              <a:t> </a:t>
            </a:r>
            <a:r>
              <a:rPr sz="2050" spc="20" dirty="0">
                <a:solidFill>
                  <a:srgbClr val="000072"/>
                </a:solidFill>
                <a:latin typeface="Arial"/>
                <a:cs typeface="Arial"/>
              </a:rPr>
              <a:t>for</a:t>
            </a:r>
            <a:r>
              <a:rPr sz="2050" spc="120" dirty="0">
                <a:solidFill>
                  <a:srgbClr val="000072"/>
                </a:solidFill>
                <a:latin typeface="Arial"/>
                <a:cs typeface="Arial"/>
              </a:rPr>
              <a:t> </a:t>
            </a:r>
            <a:r>
              <a:rPr sz="2050" spc="30" dirty="0">
                <a:solidFill>
                  <a:srgbClr val="000072"/>
                </a:solidFill>
                <a:latin typeface="Arial"/>
                <a:cs typeface="Arial"/>
              </a:rPr>
              <a:t>this</a:t>
            </a:r>
            <a:r>
              <a:rPr sz="2050" spc="125" dirty="0">
                <a:solidFill>
                  <a:srgbClr val="000072"/>
                </a:solidFill>
                <a:latin typeface="Arial"/>
                <a:cs typeface="Arial"/>
              </a:rPr>
              <a:t> </a:t>
            </a:r>
            <a:r>
              <a:rPr sz="2050" spc="-90" dirty="0">
                <a:solidFill>
                  <a:srgbClr val="000072"/>
                </a:solidFill>
                <a:latin typeface="Arial"/>
                <a:cs typeface="Arial"/>
              </a:rPr>
              <a:t>eleme</a:t>
            </a:r>
            <a:r>
              <a:rPr sz="2050" spc="-150" dirty="0">
                <a:solidFill>
                  <a:srgbClr val="000072"/>
                </a:solidFill>
                <a:latin typeface="Arial"/>
                <a:cs typeface="Arial"/>
              </a:rPr>
              <a:t>n</a:t>
            </a:r>
            <a:r>
              <a:rPr sz="2050" spc="110" dirty="0">
                <a:solidFill>
                  <a:srgbClr val="000072"/>
                </a:solidFill>
                <a:latin typeface="Arial"/>
                <a:cs typeface="Arial"/>
              </a:rPr>
              <a:t>t. </a:t>
            </a:r>
            <a:r>
              <a:rPr sz="2050" spc="-220" dirty="0">
                <a:solidFill>
                  <a:srgbClr val="000072"/>
                </a:solidFill>
                <a:latin typeface="Arial"/>
                <a:cs typeface="Arial"/>
              </a:rPr>
              <a:t> </a:t>
            </a:r>
            <a:r>
              <a:rPr sz="2050" spc="-140" dirty="0">
                <a:solidFill>
                  <a:srgbClr val="000072"/>
                </a:solidFill>
                <a:latin typeface="Arial"/>
                <a:cs typeface="Arial"/>
              </a:rPr>
              <a:t>Se</a:t>
            </a:r>
            <a:r>
              <a:rPr sz="2050" spc="-170" dirty="0">
                <a:solidFill>
                  <a:srgbClr val="000072"/>
                </a:solidFill>
                <a:latin typeface="Arial"/>
                <a:cs typeface="Arial"/>
              </a:rPr>
              <a:t>v</a:t>
            </a:r>
            <a:r>
              <a:rPr sz="2050" spc="-30" dirty="0">
                <a:solidFill>
                  <a:srgbClr val="000072"/>
                </a:solidFill>
                <a:latin typeface="Arial"/>
                <a:cs typeface="Arial"/>
              </a:rPr>
              <a:t>eral</a:t>
            </a:r>
            <a:r>
              <a:rPr sz="2050" spc="120" dirty="0">
                <a:solidFill>
                  <a:srgbClr val="000072"/>
                </a:solidFill>
                <a:latin typeface="Arial"/>
                <a:cs typeface="Arial"/>
              </a:rPr>
              <a:t> </a:t>
            </a:r>
            <a:r>
              <a:rPr sz="2050" spc="10" dirty="0">
                <a:solidFill>
                  <a:srgbClr val="000072"/>
                </a:solidFill>
                <a:latin typeface="Arial"/>
                <a:cs typeface="Arial"/>
              </a:rPr>
              <a:t>s</a:t>
            </a:r>
            <a:r>
              <a:rPr sz="2050" spc="-55" dirty="0">
                <a:solidFill>
                  <a:srgbClr val="000072"/>
                </a:solidFill>
                <a:latin typeface="Arial"/>
                <a:cs typeface="Arial"/>
              </a:rPr>
              <a:t>t</a:t>
            </a:r>
            <a:r>
              <a:rPr sz="2050" spc="-20" dirty="0">
                <a:solidFill>
                  <a:srgbClr val="000072"/>
                </a:solidFill>
                <a:latin typeface="Arial"/>
                <a:cs typeface="Arial"/>
              </a:rPr>
              <a:t>yle</a:t>
            </a:r>
            <a:r>
              <a:rPr sz="2050" spc="120" dirty="0">
                <a:solidFill>
                  <a:srgbClr val="000072"/>
                </a:solidFill>
                <a:latin typeface="Arial"/>
                <a:cs typeface="Arial"/>
              </a:rPr>
              <a:t> </a:t>
            </a:r>
            <a:r>
              <a:rPr sz="2050" spc="-5" dirty="0">
                <a:solidFill>
                  <a:srgbClr val="000072"/>
                </a:solidFill>
                <a:latin typeface="Arial"/>
                <a:cs typeface="Arial"/>
              </a:rPr>
              <a:t>p</a:t>
            </a:r>
            <a:r>
              <a:rPr sz="2050" spc="0" dirty="0">
                <a:solidFill>
                  <a:srgbClr val="000072"/>
                </a:solidFill>
                <a:latin typeface="Arial"/>
                <a:cs typeface="Arial"/>
              </a:rPr>
              <a:t>ro</a:t>
            </a:r>
            <a:r>
              <a:rPr sz="2050" spc="60" dirty="0">
                <a:solidFill>
                  <a:srgbClr val="000072"/>
                </a:solidFill>
                <a:latin typeface="Arial"/>
                <a:cs typeface="Arial"/>
              </a:rPr>
              <a:t>p</a:t>
            </a:r>
            <a:r>
              <a:rPr sz="2050" spc="-35" dirty="0">
                <a:solidFill>
                  <a:srgbClr val="000072"/>
                </a:solidFill>
                <a:latin typeface="Arial"/>
                <a:cs typeface="Arial"/>
              </a:rPr>
              <a:t>erties</a:t>
            </a:r>
            <a:r>
              <a:rPr sz="2050" spc="-25" dirty="0">
                <a:solidFill>
                  <a:srgbClr val="000072"/>
                </a:solidFill>
                <a:latin typeface="Arial"/>
                <a:cs typeface="Arial"/>
              </a:rPr>
              <a:t> </a:t>
            </a:r>
            <a:r>
              <a:rPr sz="2050" spc="-65" dirty="0">
                <a:solidFill>
                  <a:srgbClr val="000072"/>
                </a:solidFill>
                <a:latin typeface="Arial"/>
                <a:cs typeface="Arial"/>
              </a:rPr>
              <a:t>separated</a:t>
            </a:r>
            <a:r>
              <a:rPr sz="2050" spc="125" dirty="0">
                <a:solidFill>
                  <a:srgbClr val="000072"/>
                </a:solidFill>
                <a:latin typeface="Arial"/>
                <a:cs typeface="Arial"/>
              </a:rPr>
              <a:t> </a:t>
            </a:r>
            <a:r>
              <a:rPr sz="2050" spc="-55" dirty="0">
                <a:solidFill>
                  <a:srgbClr val="000072"/>
                </a:solidFill>
                <a:latin typeface="Arial"/>
                <a:cs typeface="Arial"/>
              </a:rPr>
              <a:t>b</a:t>
            </a:r>
            <a:r>
              <a:rPr sz="2050" spc="60" dirty="0">
                <a:solidFill>
                  <a:srgbClr val="000072"/>
                </a:solidFill>
                <a:latin typeface="Arial"/>
                <a:cs typeface="Arial"/>
              </a:rPr>
              <a:t>y</a:t>
            </a:r>
            <a:r>
              <a:rPr sz="2050" spc="114" dirty="0">
                <a:solidFill>
                  <a:srgbClr val="000072"/>
                </a:solidFill>
                <a:latin typeface="Arial"/>
                <a:cs typeface="Arial"/>
              </a:rPr>
              <a:t> </a:t>
            </a:r>
            <a:r>
              <a:rPr sz="2050" spc="-75" dirty="0">
                <a:solidFill>
                  <a:srgbClr val="000072"/>
                </a:solidFill>
                <a:latin typeface="Arial"/>
                <a:cs typeface="Arial"/>
              </a:rPr>
              <a:t>semicolons</a:t>
            </a:r>
            <a:r>
              <a:rPr sz="2050" spc="125" dirty="0">
                <a:solidFill>
                  <a:srgbClr val="000072"/>
                </a:solidFill>
                <a:latin typeface="Arial"/>
                <a:cs typeface="Arial"/>
              </a:rPr>
              <a:t> </a:t>
            </a:r>
            <a:r>
              <a:rPr sz="2050" spc="-80" dirty="0">
                <a:solidFill>
                  <a:srgbClr val="000072"/>
                </a:solidFill>
                <a:latin typeface="Arial"/>
                <a:cs typeface="Arial"/>
              </a:rPr>
              <a:t>can</a:t>
            </a:r>
            <a:r>
              <a:rPr sz="2050" spc="120" dirty="0">
                <a:solidFill>
                  <a:srgbClr val="000072"/>
                </a:solidFill>
                <a:latin typeface="Arial"/>
                <a:cs typeface="Arial"/>
              </a:rPr>
              <a:t> </a:t>
            </a:r>
            <a:r>
              <a:rPr sz="2050" spc="55" dirty="0">
                <a:solidFill>
                  <a:srgbClr val="000072"/>
                </a:solidFill>
                <a:latin typeface="Arial"/>
                <a:cs typeface="Arial"/>
              </a:rPr>
              <a:t>b</a:t>
            </a:r>
            <a:r>
              <a:rPr sz="2050" spc="-229" dirty="0">
                <a:solidFill>
                  <a:srgbClr val="000072"/>
                </a:solidFill>
                <a:latin typeface="Arial"/>
                <a:cs typeface="Arial"/>
              </a:rPr>
              <a:t>e</a:t>
            </a:r>
            <a:r>
              <a:rPr sz="2050" spc="120" dirty="0">
                <a:solidFill>
                  <a:srgbClr val="000072"/>
                </a:solidFill>
                <a:latin typeface="Arial"/>
                <a:cs typeface="Arial"/>
              </a:rPr>
              <a:t> </a:t>
            </a:r>
            <a:r>
              <a:rPr sz="2050" spc="15" dirty="0">
                <a:solidFill>
                  <a:srgbClr val="000072"/>
                </a:solidFill>
                <a:latin typeface="Arial"/>
                <a:cs typeface="Arial"/>
              </a:rPr>
              <a:t>gi</a:t>
            </a:r>
            <a:r>
              <a:rPr sz="2050" spc="-35" dirty="0">
                <a:solidFill>
                  <a:srgbClr val="000072"/>
                </a:solidFill>
                <a:latin typeface="Arial"/>
                <a:cs typeface="Arial"/>
              </a:rPr>
              <a:t>v</a:t>
            </a:r>
            <a:r>
              <a:rPr sz="2050" spc="-80" dirty="0">
                <a:solidFill>
                  <a:srgbClr val="000072"/>
                </a:solidFill>
                <a:latin typeface="Arial"/>
                <a:cs typeface="Arial"/>
              </a:rPr>
              <a:t>en. </a:t>
            </a:r>
            <a:r>
              <a:rPr sz="2050" spc="-2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150" dirty="0">
                <a:solidFill>
                  <a:srgbClr val="000072"/>
                </a:solidFill>
                <a:latin typeface="Courier New"/>
                <a:cs typeface="Courier New"/>
              </a:rPr>
              <a:t>style</a:t>
            </a:r>
            <a:r>
              <a:rPr sz="2050" spc="-545" dirty="0">
                <a:solidFill>
                  <a:srgbClr val="000072"/>
                </a:solidFill>
                <a:latin typeface="Courier New"/>
                <a:cs typeface="Courier New"/>
              </a:rPr>
              <a:t> </a:t>
            </a:r>
            <a:r>
              <a:rPr sz="2050" spc="65" dirty="0">
                <a:solidFill>
                  <a:srgbClr val="000072"/>
                </a:solidFill>
                <a:latin typeface="Arial"/>
                <a:cs typeface="Arial"/>
              </a:rPr>
              <a:t>attribute</a:t>
            </a:r>
            <a:r>
              <a:rPr sz="2050" spc="130" dirty="0">
                <a:solidFill>
                  <a:srgbClr val="000072"/>
                </a:solidFill>
                <a:latin typeface="Arial"/>
                <a:cs typeface="Arial"/>
              </a:rPr>
              <a:t> </a:t>
            </a:r>
            <a:r>
              <a:rPr sz="2050" spc="-55" dirty="0">
                <a:solidFill>
                  <a:srgbClr val="000072"/>
                </a:solidFill>
                <a:latin typeface="Arial"/>
                <a:cs typeface="Arial"/>
              </a:rPr>
              <a:t>is</a:t>
            </a:r>
            <a:r>
              <a:rPr sz="2050" spc="120" dirty="0">
                <a:solidFill>
                  <a:srgbClr val="000072"/>
                </a:solidFill>
                <a:latin typeface="Arial"/>
                <a:cs typeface="Arial"/>
              </a:rPr>
              <a:t> </a:t>
            </a:r>
            <a:r>
              <a:rPr sz="2050" spc="-114" dirty="0">
                <a:solidFill>
                  <a:srgbClr val="000072"/>
                </a:solidFill>
                <a:latin typeface="Arial"/>
                <a:cs typeface="Arial"/>
              </a:rPr>
              <a:t>a</a:t>
            </a:r>
            <a:r>
              <a:rPr sz="2050" spc="-60" dirty="0">
                <a:solidFill>
                  <a:srgbClr val="000072"/>
                </a:solidFill>
                <a:latin typeface="Arial"/>
                <a:cs typeface="Arial"/>
              </a:rPr>
              <a:t> </a:t>
            </a:r>
            <a:r>
              <a:rPr sz="2050" spc="25" dirty="0">
                <a:solidFill>
                  <a:srgbClr val="000072"/>
                </a:solidFill>
                <a:latin typeface="Arial"/>
                <a:cs typeface="Arial"/>
              </a:rPr>
              <a:t>direct</a:t>
            </a:r>
            <a:r>
              <a:rPr sz="2050" spc="125" dirty="0">
                <a:solidFill>
                  <a:srgbClr val="000072"/>
                </a:solidFill>
                <a:latin typeface="Arial"/>
                <a:cs typeface="Arial"/>
              </a:rPr>
              <a:t> </a:t>
            </a:r>
            <a:r>
              <a:rPr sz="2050" spc="75" dirty="0">
                <a:solidFill>
                  <a:srgbClr val="000072"/>
                </a:solidFill>
                <a:latin typeface="Arial"/>
                <a:cs typeface="Arial"/>
              </a:rPr>
              <a:t>but</a:t>
            </a:r>
            <a:r>
              <a:rPr sz="2050" spc="120" dirty="0">
                <a:solidFill>
                  <a:srgbClr val="000072"/>
                </a:solidFill>
                <a:latin typeface="Arial"/>
                <a:cs typeface="Arial"/>
              </a:rPr>
              <a:t> </a:t>
            </a:r>
            <a:r>
              <a:rPr sz="2050" spc="55" dirty="0">
                <a:solidFill>
                  <a:srgbClr val="000072"/>
                </a:solidFill>
                <a:latin typeface="Arial"/>
                <a:cs typeface="Arial"/>
              </a:rPr>
              <a:t>infl</a:t>
            </a:r>
            <a:r>
              <a:rPr sz="2050" spc="-229" dirty="0">
                <a:solidFill>
                  <a:srgbClr val="000072"/>
                </a:solidFill>
                <a:latin typeface="Arial"/>
                <a:cs typeface="Arial"/>
              </a:rPr>
              <a:t>e</a:t>
            </a:r>
            <a:r>
              <a:rPr sz="2050" spc="55" dirty="0">
                <a:solidFill>
                  <a:srgbClr val="000072"/>
                </a:solidFill>
                <a:latin typeface="Arial"/>
                <a:cs typeface="Arial"/>
              </a:rPr>
              <a:t>x</a:t>
            </a:r>
            <a:r>
              <a:rPr sz="2050" spc="0" dirty="0">
                <a:solidFill>
                  <a:srgbClr val="000072"/>
                </a:solidFill>
                <a:latin typeface="Arial"/>
                <a:cs typeface="Arial"/>
              </a:rPr>
              <a:t>ible</a:t>
            </a:r>
            <a:r>
              <a:rPr sz="2050" spc="125" dirty="0">
                <a:solidFill>
                  <a:srgbClr val="000072"/>
                </a:solidFill>
                <a:latin typeface="Arial"/>
                <a:cs typeface="Arial"/>
              </a:rPr>
              <a:t> </a:t>
            </a:r>
            <a:r>
              <a:rPr sz="2050" spc="-60" dirty="0">
                <a:solidFill>
                  <a:srgbClr val="000072"/>
                </a:solidFill>
                <a:latin typeface="Arial"/>
                <a:cs typeface="Arial"/>
              </a:rPr>
              <a:t>w</a:t>
            </a:r>
            <a:r>
              <a:rPr sz="2050" spc="-175" dirty="0">
                <a:solidFill>
                  <a:srgbClr val="000072"/>
                </a:solidFill>
                <a:latin typeface="Arial"/>
                <a:cs typeface="Arial"/>
              </a:rPr>
              <a:t>a</a:t>
            </a:r>
            <a:r>
              <a:rPr sz="2050" spc="60" dirty="0">
                <a:solidFill>
                  <a:srgbClr val="000072"/>
                </a:solidFill>
                <a:latin typeface="Arial"/>
                <a:cs typeface="Arial"/>
              </a:rPr>
              <a:t>y</a:t>
            </a:r>
            <a:r>
              <a:rPr sz="2050" spc="120" dirty="0">
                <a:solidFill>
                  <a:srgbClr val="000072"/>
                </a:solidFill>
                <a:latin typeface="Arial"/>
                <a:cs typeface="Arial"/>
              </a:rPr>
              <a:t> </a:t>
            </a:r>
            <a:r>
              <a:rPr sz="2050" spc="55" dirty="0">
                <a:solidFill>
                  <a:srgbClr val="000072"/>
                </a:solidFill>
                <a:latin typeface="Arial"/>
                <a:cs typeface="Arial"/>
              </a:rPr>
              <a:t>to</a:t>
            </a:r>
            <a:r>
              <a:rPr sz="2050" spc="120" dirty="0">
                <a:solidFill>
                  <a:srgbClr val="000072"/>
                </a:solidFill>
                <a:latin typeface="Arial"/>
                <a:cs typeface="Arial"/>
              </a:rPr>
              <a:t> </a:t>
            </a:r>
            <a:r>
              <a:rPr sz="2050" spc="-105" dirty="0">
                <a:solidFill>
                  <a:srgbClr val="000072"/>
                </a:solidFill>
                <a:latin typeface="Arial"/>
                <a:cs typeface="Arial"/>
              </a:rPr>
              <a:t>s</a:t>
            </a:r>
            <a:r>
              <a:rPr sz="2050" spc="-55" dirty="0">
                <a:solidFill>
                  <a:srgbClr val="000072"/>
                </a:solidFill>
                <a:latin typeface="Arial"/>
                <a:cs typeface="Arial"/>
              </a:rPr>
              <a:t>p</a:t>
            </a:r>
            <a:r>
              <a:rPr sz="2050" spc="-30" dirty="0">
                <a:solidFill>
                  <a:srgbClr val="000072"/>
                </a:solidFill>
                <a:latin typeface="Arial"/>
                <a:cs typeface="Arial"/>
              </a:rPr>
              <a:t>ecify</a:t>
            </a:r>
            <a:r>
              <a:rPr sz="2050" spc="120" dirty="0">
                <a:solidFill>
                  <a:srgbClr val="000072"/>
                </a:solidFill>
                <a:latin typeface="Arial"/>
                <a:cs typeface="Arial"/>
              </a:rPr>
              <a:t> </a:t>
            </a:r>
            <a:r>
              <a:rPr sz="2050" spc="-95" dirty="0">
                <a:solidFill>
                  <a:srgbClr val="000072"/>
                </a:solidFill>
                <a:latin typeface="Arial"/>
                <a:cs typeface="Arial"/>
              </a:rPr>
              <a:t>prese</a:t>
            </a:r>
            <a:r>
              <a:rPr sz="2050" spc="-160" dirty="0">
                <a:solidFill>
                  <a:srgbClr val="000072"/>
                </a:solidFill>
                <a:latin typeface="Arial"/>
                <a:cs typeface="Arial"/>
              </a:rPr>
              <a:t>n</a:t>
            </a:r>
            <a:r>
              <a:rPr sz="2050" spc="55" dirty="0">
                <a:solidFill>
                  <a:srgbClr val="000072"/>
                </a:solidFill>
                <a:latin typeface="Arial"/>
                <a:cs typeface="Arial"/>
              </a:rPr>
              <a:t>tation</a:t>
            </a:r>
            <a:r>
              <a:rPr sz="2050" spc="125" dirty="0">
                <a:solidFill>
                  <a:srgbClr val="000072"/>
                </a:solidFill>
                <a:latin typeface="Arial"/>
                <a:cs typeface="Arial"/>
              </a:rPr>
              <a:t> </a:t>
            </a:r>
            <a:r>
              <a:rPr sz="2050" spc="10" dirty="0">
                <a:solidFill>
                  <a:srgbClr val="000072"/>
                </a:solidFill>
                <a:latin typeface="Arial"/>
                <a:cs typeface="Arial"/>
              </a:rPr>
              <a:t>s</a:t>
            </a:r>
            <a:r>
              <a:rPr sz="2050" spc="-55" dirty="0">
                <a:solidFill>
                  <a:srgbClr val="000072"/>
                </a:solidFill>
                <a:latin typeface="Arial"/>
                <a:cs typeface="Arial"/>
              </a:rPr>
              <a:t>t</a:t>
            </a:r>
            <a:r>
              <a:rPr sz="2050" spc="-20" dirty="0">
                <a:solidFill>
                  <a:srgbClr val="000072"/>
                </a:solidFill>
                <a:latin typeface="Arial"/>
                <a:cs typeface="Arial"/>
              </a:rPr>
              <a:t>yle.</a:t>
            </a:r>
            <a:r>
              <a:rPr sz="2050" spc="-15" dirty="0">
                <a:solidFill>
                  <a:srgbClr val="000072"/>
                </a:solidFill>
                <a:latin typeface="Arial"/>
                <a:cs typeface="Arial"/>
              </a:rPr>
              <a:t>  </a:t>
            </a:r>
            <a:r>
              <a:rPr lang="en-US" sz="2050" spc="-15" dirty="0">
                <a:solidFill>
                  <a:srgbClr val="000072"/>
                </a:solidFill>
                <a:latin typeface="Arial"/>
                <a:cs typeface="Arial"/>
              </a:rPr>
              <a:t>(</a:t>
            </a:r>
            <a:r>
              <a:rPr lang="en-US" sz="2050" spc="-15" dirty="0" err="1">
                <a:solidFill>
                  <a:srgbClr val="000072"/>
                </a:solidFill>
                <a:latin typeface="Arial"/>
                <a:cs typeface="Arial"/>
              </a:rPr>
              <a:t>css</a:t>
            </a:r>
            <a:r>
              <a:rPr lang="en-US" sz="2050" spc="-15" dirty="0">
                <a:solidFill>
                  <a:srgbClr val="000072"/>
                </a:solidFill>
                <a:latin typeface="Arial"/>
                <a:cs typeface="Arial"/>
              </a:rPr>
              <a:t> is used for improved styling) </a:t>
            </a:r>
            <a:endParaRPr sz="2050" dirty="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30262" y="868658"/>
            <a:ext cx="7797800" cy="4554855"/>
          </a:xfrm>
          <a:prstGeom prst="rect">
            <a:avLst/>
          </a:prstGeom>
        </p:spPr>
        <p:txBody>
          <a:bodyPr vert="horz" wrap="square" lIns="0" tIns="0" rIns="0" bIns="0" rtlCol="0">
            <a:noAutofit/>
          </a:bodyPr>
          <a:lstStyle/>
          <a:p>
            <a:pPr marL="484505" marR="12700" indent="-262890">
              <a:lnSpc>
                <a:spcPct val="118900"/>
              </a:lnSpc>
              <a:buClr>
                <a:srgbClr val="000072"/>
              </a:buClr>
              <a:buFont typeface="Arial"/>
              <a:buChar char="•"/>
              <a:tabLst>
                <a:tab pos="484505" algn="l"/>
              </a:tabLst>
            </a:pPr>
            <a:r>
              <a:rPr sz="2050" spc="-150" dirty="0">
                <a:solidFill>
                  <a:srgbClr val="000072"/>
                </a:solidFill>
                <a:latin typeface="Courier New"/>
                <a:cs typeface="Courier New"/>
              </a:rPr>
              <a:t>class</a:t>
            </a:r>
            <a:r>
              <a:rPr sz="2050" spc="-150" dirty="0">
                <a:solidFill>
                  <a:srgbClr val="000072"/>
                </a:solidFill>
                <a:latin typeface="Arial"/>
                <a:cs typeface="Arial"/>
              </a:rPr>
              <a:t>—</a:t>
            </a:r>
            <a:r>
              <a:rPr sz="2050" spc="114" dirty="0">
                <a:solidFill>
                  <a:srgbClr val="000072"/>
                </a:solidFill>
                <a:latin typeface="Arial"/>
                <a:cs typeface="Arial"/>
              </a:rPr>
              <a:t> </a:t>
            </a:r>
            <a:r>
              <a:rPr sz="2050" spc="-125" dirty="0">
                <a:solidFill>
                  <a:srgbClr val="000072"/>
                </a:solidFill>
                <a:latin typeface="Arial"/>
                <a:cs typeface="Arial"/>
              </a:rPr>
              <a:t>S</a:t>
            </a:r>
            <a:r>
              <a:rPr sz="2050" spc="-45" dirty="0">
                <a:solidFill>
                  <a:srgbClr val="000072"/>
                </a:solidFill>
                <a:latin typeface="Arial"/>
                <a:cs typeface="Arial"/>
              </a:rPr>
              <a:t>p</a:t>
            </a:r>
            <a:r>
              <a:rPr sz="2050" spc="-85" dirty="0">
                <a:solidFill>
                  <a:srgbClr val="000072"/>
                </a:solidFill>
                <a:latin typeface="Arial"/>
                <a:cs typeface="Arial"/>
              </a:rPr>
              <a:t>ecifies</a:t>
            </a:r>
            <a:r>
              <a:rPr sz="2050" spc="120" dirty="0">
                <a:solidFill>
                  <a:srgbClr val="000072"/>
                </a:solidFill>
                <a:latin typeface="Arial"/>
                <a:cs typeface="Arial"/>
              </a:rPr>
              <a:t> </a:t>
            </a:r>
            <a:r>
              <a:rPr sz="2050" spc="-114" dirty="0">
                <a:solidFill>
                  <a:srgbClr val="000072"/>
                </a:solidFill>
                <a:latin typeface="Arial"/>
                <a:cs typeface="Arial"/>
              </a:rPr>
              <a:t>a</a:t>
            </a:r>
            <a:r>
              <a:rPr sz="2050" spc="114" dirty="0">
                <a:solidFill>
                  <a:srgbClr val="000072"/>
                </a:solidFill>
                <a:latin typeface="Arial"/>
                <a:cs typeface="Arial"/>
              </a:rPr>
              <a:t> </a:t>
            </a:r>
            <a:r>
              <a:rPr sz="2050" i="1" spc="-45" dirty="0">
                <a:solidFill>
                  <a:srgbClr val="000072"/>
                </a:solidFill>
                <a:latin typeface="Arial"/>
                <a:cs typeface="Arial"/>
              </a:rPr>
              <a:t>style</a:t>
            </a:r>
            <a:r>
              <a:rPr sz="2050" i="1" spc="170" dirty="0">
                <a:solidFill>
                  <a:srgbClr val="000072"/>
                </a:solidFill>
                <a:latin typeface="Arial"/>
                <a:cs typeface="Arial"/>
              </a:rPr>
              <a:t> </a:t>
            </a:r>
            <a:r>
              <a:rPr sz="2050" i="1" spc="-95" dirty="0">
                <a:solidFill>
                  <a:srgbClr val="000072"/>
                </a:solidFill>
                <a:latin typeface="Arial"/>
                <a:cs typeface="Arial"/>
              </a:rPr>
              <a:t>class</a:t>
            </a:r>
            <a:r>
              <a:rPr sz="2050" i="1" spc="120" dirty="0">
                <a:solidFill>
                  <a:srgbClr val="000072"/>
                </a:solidFill>
                <a:latin typeface="Arial"/>
                <a:cs typeface="Arial"/>
              </a:rPr>
              <a:t> </a:t>
            </a:r>
            <a:r>
              <a:rPr sz="2050" spc="5" dirty="0">
                <a:solidFill>
                  <a:srgbClr val="000072"/>
                </a:solidFill>
                <a:latin typeface="Arial"/>
                <a:cs typeface="Arial"/>
              </a:rPr>
              <a:t>or</a:t>
            </a:r>
            <a:r>
              <a:rPr sz="2050" spc="114" dirty="0">
                <a:solidFill>
                  <a:srgbClr val="000072"/>
                </a:solidFill>
                <a:latin typeface="Arial"/>
                <a:cs typeface="Arial"/>
              </a:rPr>
              <a:t> </a:t>
            </a:r>
            <a:r>
              <a:rPr sz="2050" spc="-114" dirty="0">
                <a:solidFill>
                  <a:srgbClr val="000072"/>
                </a:solidFill>
                <a:latin typeface="Arial"/>
                <a:cs typeface="Arial"/>
              </a:rPr>
              <a:t>a</a:t>
            </a:r>
            <a:r>
              <a:rPr sz="2050" spc="120" dirty="0">
                <a:solidFill>
                  <a:srgbClr val="000072"/>
                </a:solidFill>
                <a:latin typeface="Arial"/>
                <a:cs typeface="Arial"/>
              </a:rPr>
              <a:t> </a:t>
            </a:r>
            <a:r>
              <a:rPr sz="2050" spc="-135" dirty="0">
                <a:solidFill>
                  <a:srgbClr val="000072"/>
                </a:solidFill>
                <a:latin typeface="Arial"/>
                <a:cs typeface="Arial"/>
              </a:rPr>
              <a:t>space</a:t>
            </a:r>
            <a:r>
              <a:rPr sz="2050" spc="120" dirty="0">
                <a:solidFill>
                  <a:srgbClr val="000072"/>
                </a:solidFill>
                <a:latin typeface="Arial"/>
                <a:cs typeface="Arial"/>
              </a:rPr>
              <a:t> </a:t>
            </a:r>
            <a:r>
              <a:rPr sz="2050" spc="-65" dirty="0">
                <a:solidFill>
                  <a:srgbClr val="000072"/>
                </a:solidFill>
                <a:latin typeface="Arial"/>
                <a:cs typeface="Arial"/>
              </a:rPr>
              <a:t>separated</a:t>
            </a:r>
            <a:r>
              <a:rPr sz="2050" spc="125" dirty="0">
                <a:solidFill>
                  <a:srgbClr val="000072"/>
                </a:solidFill>
                <a:latin typeface="Arial"/>
                <a:cs typeface="Arial"/>
              </a:rPr>
              <a:t> </a:t>
            </a:r>
            <a:r>
              <a:rPr sz="2050" spc="60" dirty="0">
                <a:solidFill>
                  <a:srgbClr val="000072"/>
                </a:solidFill>
                <a:latin typeface="Arial"/>
                <a:cs typeface="Arial"/>
              </a:rPr>
              <a:t>list</a:t>
            </a:r>
            <a:r>
              <a:rPr sz="2050" spc="125" dirty="0">
                <a:solidFill>
                  <a:srgbClr val="000072"/>
                </a:solidFill>
                <a:latin typeface="Arial"/>
                <a:cs typeface="Arial"/>
              </a:rPr>
              <a:t> </a:t>
            </a:r>
            <a:r>
              <a:rPr sz="2050" spc="-30" dirty="0">
                <a:solidFill>
                  <a:srgbClr val="000072"/>
                </a:solidFill>
                <a:latin typeface="Arial"/>
                <a:cs typeface="Arial"/>
              </a:rPr>
              <a:t>of</a:t>
            </a:r>
            <a:r>
              <a:rPr sz="2050" spc="114" dirty="0">
                <a:solidFill>
                  <a:srgbClr val="000072"/>
                </a:solidFill>
                <a:latin typeface="Arial"/>
                <a:cs typeface="Arial"/>
              </a:rPr>
              <a:t> </a:t>
            </a:r>
            <a:r>
              <a:rPr sz="2050" spc="10" dirty="0">
                <a:solidFill>
                  <a:srgbClr val="000072"/>
                </a:solidFill>
                <a:latin typeface="Arial"/>
                <a:cs typeface="Arial"/>
              </a:rPr>
              <a:t>s</a:t>
            </a:r>
            <a:r>
              <a:rPr sz="2050" spc="-55" dirty="0">
                <a:solidFill>
                  <a:srgbClr val="000072"/>
                </a:solidFill>
                <a:latin typeface="Arial"/>
                <a:cs typeface="Arial"/>
              </a:rPr>
              <a:t>t</a:t>
            </a:r>
            <a:r>
              <a:rPr sz="2050" spc="-20" dirty="0">
                <a:solidFill>
                  <a:srgbClr val="000072"/>
                </a:solidFill>
                <a:latin typeface="Arial"/>
                <a:cs typeface="Arial"/>
              </a:rPr>
              <a:t>yle</a:t>
            </a:r>
            <a:r>
              <a:rPr sz="2050" spc="-15" dirty="0">
                <a:solidFill>
                  <a:srgbClr val="000072"/>
                </a:solidFill>
                <a:latin typeface="Arial"/>
                <a:cs typeface="Arial"/>
              </a:rPr>
              <a:t> </a:t>
            </a:r>
            <a:r>
              <a:rPr sz="2050" spc="-140" dirty="0">
                <a:solidFill>
                  <a:srgbClr val="000072"/>
                </a:solidFill>
                <a:latin typeface="Arial"/>
                <a:cs typeface="Arial"/>
              </a:rPr>
              <a:t>classes</a:t>
            </a:r>
            <a:r>
              <a:rPr sz="2050" spc="125" dirty="0">
                <a:solidFill>
                  <a:srgbClr val="000072"/>
                </a:solidFill>
                <a:latin typeface="Arial"/>
                <a:cs typeface="Arial"/>
              </a:rPr>
              <a:t> </a:t>
            </a:r>
            <a:r>
              <a:rPr sz="2050" spc="20" dirty="0">
                <a:solidFill>
                  <a:srgbClr val="000072"/>
                </a:solidFill>
                <a:latin typeface="Arial"/>
                <a:cs typeface="Arial"/>
              </a:rPr>
              <a:t>for</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90" dirty="0">
                <a:solidFill>
                  <a:srgbClr val="000072"/>
                </a:solidFill>
                <a:latin typeface="Arial"/>
                <a:cs typeface="Arial"/>
              </a:rPr>
              <a:t>eleme</a:t>
            </a:r>
            <a:r>
              <a:rPr sz="2050" spc="-150" dirty="0">
                <a:solidFill>
                  <a:srgbClr val="000072"/>
                </a:solidFill>
                <a:latin typeface="Arial"/>
                <a:cs typeface="Arial"/>
              </a:rPr>
              <a:t>n</a:t>
            </a:r>
            <a:r>
              <a:rPr sz="2050" spc="110" dirty="0">
                <a:solidFill>
                  <a:srgbClr val="000072"/>
                </a:solidFill>
                <a:latin typeface="Arial"/>
                <a:cs typeface="Arial"/>
              </a:rPr>
              <a:t>t. </a:t>
            </a:r>
            <a:r>
              <a:rPr sz="2050" spc="-220" dirty="0">
                <a:solidFill>
                  <a:srgbClr val="000072"/>
                </a:solidFill>
                <a:latin typeface="Arial"/>
                <a:cs typeface="Arial"/>
              </a:rPr>
              <a:t> </a:t>
            </a:r>
            <a:r>
              <a:rPr sz="2050" spc="-85" dirty="0">
                <a:solidFill>
                  <a:srgbClr val="000072"/>
                </a:solidFill>
                <a:latin typeface="Arial"/>
                <a:cs typeface="Arial"/>
              </a:rPr>
              <a:t>F</a:t>
            </a:r>
            <a:r>
              <a:rPr sz="2050" spc="5" dirty="0">
                <a:solidFill>
                  <a:srgbClr val="000072"/>
                </a:solidFill>
                <a:latin typeface="Arial"/>
                <a:cs typeface="Arial"/>
              </a:rPr>
              <a:t>or</a:t>
            </a:r>
            <a:r>
              <a:rPr sz="2050" spc="114" dirty="0">
                <a:solidFill>
                  <a:srgbClr val="000072"/>
                </a:solidFill>
                <a:latin typeface="Arial"/>
                <a:cs typeface="Arial"/>
              </a:rPr>
              <a:t> </a:t>
            </a:r>
            <a:r>
              <a:rPr sz="2050" spc="-55" dirty="0">
                <a:solidFill>
                  <a:srgbClr val="000072"/>
                </a:solidFill>
                <a:latin typeface="Arial"/>
                <a:cs typeface="Arial"/>
              </a:rPr>
              <a:t>example,</a:t>
            </a:r>
            <a:r>
              <a:rPr sz="2050" spc="125" dirty="0">
                <a:solidFill>
                  <a:srgbClr val="000072"/>
                </a:solidFill>
                <a:latin typeface="Arial"/>
                <a:cs typeface="Arial"/>
              </a:rPr>
              <a:t> </a:t>
            </a:r>
            <a:r>
              <a:rPr sz="2050" spc="-150" dirty="0">
                <a:solidFill>
                  <a:srgbClr val="000072"/>
                </a:solidFill>
                <a:latin typeface="Courier New"/>
                <a:cs typeface="Courier New"/>
              </a:rPr>
              <a:t>class="fineprint"</a:t>
            </a:r>
            <a:r>
              <a:rPr sz="2050" spc="-545" dirty="0">
                <a:solidFill>
                  <a:srgbClr val="000072"/>
                </a:solidFill>
                <a:latin typeface="Courier New"/>
                <a:cs typeface="Courier New"/>
              </a:rPr>
              <a:t> </a:t>
            </a:r>
            <a:r>
              <a:rPr sz="2050" spc="5" dirty="0">
                <a:solidFill>
                  <a:srgbClr val="000072"/>
                </a:solidFill>
                <a:latin typeface="Arial"/>
                <a:cs typeface="Arial"/>
              </a:rPr>
              <a:t>or </a:t>
            </a:r>
            <a:r>
              <a:rPr sz="2050" spc="-150" dirty="0">
                <a:solidFill>
                  <a:srgbClr val="000072"/>
                </a:solidFill>
                <a:latin typeface="Courier New"/>
                <a:cs typeface="Courier New"/>
              </a:rPr>
              <a:t>class="footnote fineprint</a:t>
            </a:r>
            <a:r>
              <a:rPr sz="2050" spc="-155" dirty="0">
                <a:solidFill>
                  <a:srgbClr val="000072"/>
                </a:solidFill>
                <a:latin typeface="Courier New"/>
                <a:cs typeface="Courier New"/>
              </a:rPr>
              <a:t>"</a:t>
            </a:r>
            <a:r>
              <a:rPr sz="2050" spc="0" dirty="0">
                <a:solidFill>
                  <a:srgbClr val="000072"/>
                </a:solidFill>
                <a:latin typeface="Arial"/>
                <a:cs typeface="Arial"/>
              </a:rPr>
              <a:t>. </a:t>
            </a:r>
            <a:r>
              <a:rPr sz="2050" spc="-225" dirty="0">
                <a:solidFill>
                  <a:srgbClr val="000072"/>
                </a:solidFill>
                <a:latin typeface="Arial"/>
                <a:cs typeface="Arial"/>
              </a:rPr>
              <a:t> </a:t>
            </a:r>
            <a:r>
              <a:rPr sz="2050" spc="125" dirty="0">
                <a:solidFill>
                  <a:srgbClr val="000072"/>
                </a:solidFill>
                <a:latin typeface="Arial"/>
                <a:cs typeface="Arial"/>
              </a:rPr>
              <a:t>T</a:t>
            </a:r>
            <a:r>
              <a:rPr sz="2050" spc="55" dirty="0">
                <a:solidFill>
                  <a:srgbClr val="000072"/>
                </a:solidFill>
                <a:latin typeface="Arial"/>
                <a:cs typeface="Arial"/>
              </a:rPr>
              <a:t>h</a:t>
            </a:r>
            <a:r>
              <a:rPr sz="2050" spc="-75" dirty="0">
                <a:solidFill>
                  <a:srgbClr val="000072"/>
                </a:solidFill>
                <a:latin typeface="Arial"/>
                <a:cs typeface="Arial"/>
              </a:rPr>
              <a:t>us,</a:t>
            </a:r>
            <a:r>
              <a:rPr sz="2050" spc="120" dirty="0">
                <a:solidFill>
                  <a:srgbClr val="000072"/>
                </a:solidFill>
                <a:latin typeface="Arial"/>
                <a:cs typeface="Arial"/>
              </a:rPr>
              <a:t> </a:t>
            </a:r>
            <a:r>
              <a:rPr sz="2050" spc="0" dirty="0">
                <a:solidFill>
                  <a:srgbClr val="000072"/>
                </a:solidFill>
                <a:latin typeface="Arial"/>
                <a:cs typeface="Arial"/>
              </a:rPr>
              <a:t>y</a:t>
            </a:r>
            <a:r>
              <a:rPr sz="2050" spc="-60" dirty="0">
                <a:solidFill>
                  <a:srgbClr val="000072"/>
                </a:solidFill>
                <a:latin typeface="Arial"/>
                <a:cs typeface="Arial"/>
              </a:rPr>
              <a:t>ou</a:t>
            </a:r>
            <a:r>
              <a:rPr sz="2050" spc="114" dirty="0">
                <a:solidFill>
                  <a:srgbClr val="000072"/>
                </a:solidFill>
                <a:latin typeface="Arial"/>
                <a:cs typeface="Arial"/>
              </a:rPr>
              <a:t> </a:t>
            </a:r>
            <a:r>
              <a:rPr sz="2050" spc="-70" dirty="0">
                <a:solidFill>
                  <a:srgbClr val="000072"/>
                </a:solidFill>
                <a:latin typeface="Arial"/>
                <a:cs typeface="Arial"/>
              </a:rPr>
              <a:t>m</a:t>
            </a:r>
            <a:r>
              <a:rPr sz="2050" spc="-110" dirty="0">
                <a:solidFill>
                  <a:srgbClr val="000072"/>
                </a:solidFill>
                <a:latin typeface="Arial"/>
                <a:cs typeface="Arial"/>
              </a:rPr>
              <a:t>a</a:t>
            </a:r>
            <a:r>
              <a:rPr sz="2050" spc="60" dirty="0">
                <a:solidFill>
                  <a:srgbClr val="000072"/>
                </a:solidFill>
                <a:latin typeface="Arial"/>
                <a:cs typeface="Arial"/>
              </a:rPr>
              <a:t>y</a:t>
            </a:r>
            <a:r>
              <a:rPr sz="2050" spc="114" dirty="0">
                <a:solidFill>
                  <a:srgbClr val="000072"/>
                </a:solidFill>
                <a:latin typeface="Arial"/>
                <a:cs typeface="Arial"/>
              </a:rPr>
              <a:t> </a:t>
            </a:r>
            <a:r>
              <a:rPr sz="2050" spc="-70" dirty="0">
                <a:solidFill>
                  <a:srgbClr val="000072"/>
                </a:solidFill>
                <a:latin typeface="Arial"/>
                <a:cs typeface="Arial"/>
              </a:rPr>
              <a:t>place</a:t>
            </a:r>
            <a:r>
              <a:rPr sz="2050" spc="120" dirty="0">
                <a:solidFill>
                  <a:srgbClr val="000072"/>
                </a:solidFill>
                <a:latin typeface="Arial"/>
                <a:cs typeface="Arial"/>
              </a:rPr>
              <a:t> </a:t>
            </a:r>
            <a:r>
              <a:rPr sz="2050" spc="150" dirty="0">
                <a:solidFill>
                  <a:srgbClr val="000072"/>
                </a:solidFill>
                <a:latin typeface="Arial"/>
                <a:cs typeface="Arial"/>
              </a:rPr>
              <a:t>HTML</a:t>
            </a:r>
            <a:r>
              <a:rPr sz="2050" spc="60" dirty="0">
                <a:solidFill>
                  <a:srgbClr val="000072"/>
                </a:solidFill>
                <a:latin typeface="Arial"/>
                <a:cs typeface="Arial"/>
              </a:rPr>
              <a:t> </a:t>
            </a:r>
            <a:r>
              <a:rPr sz="2050" spc="-90" dirty="0">
                <a:solidFill>
                  <a:srgbClr val="000072"/>
                </a:solidFill>
                <a:latin typeface="Arial"/>
                <a:cs typeface="Arial"/>
              </a:rPr>
              <a:t>eleme</a:t>
            </a:r>
            <a:r>
              <a:rPr sz="2050" spc="-150" dirty="0">
                <a:solidFill>
                  <a:srgbClr val="000072"/>
                </a:solidFill>
                <a:latin typeface="Arial"/>
                <a:cs typeface="Arial"/>
              </a:rPr>
              <a:t>n</a:t>
            </a:r>
            <a:r>
              <a:rPr sz="2050" spc="5" dirty="0">
                <a:solidFill>
                  <a:srgbClr val="000072"/>
                </a:solidFill>
                <a:latin typeface="Arial"/>
                <a:cs typeface="Arial"/>
              </a:rPr>
              <a:t>ts</a:t>
            </a:r>
            <a:r>
              <a:rPr sz="2050" spc="110" dirty="0">
                <a:solidFill>
                  <a:srgbClr val="000072"/>
                </a:solidFill>
                <a:latin typeface="Arial"/>
                <a:cs typeface="Arial"/>
              </a:rPr>
              <a:t> </a:t>
            </a:r>
            <a:r>
              <a:rPr sz="2050" spc="55" dirty="0">
                <a:solidFill>
                  <a:srgbClr val="000072"/>
                </a:solidFill>
                <a:latin typeface="Arial"/>
                <a:cs typeface="Arial"/>
              </a:rPr>
              <a:t>in</a:t>
            </a:r>
            <a:r>
              <a:rPr sz="2050" spc="110" dirty="0">
                <a:solidFill>
                  <a:srgbClr val="000072"/>
                </a:solidFill>
                <a:latin typeface="Arial"/>
                <a:cs typeface="Arial"/>
              </a:rPr>
              <a:t> </a:t>
            </a:r>
            <a:r>
              <a:rPr sz="2050" spc="-20" dirty="0">
                <a:solidFill>
                  <a:srgbClr val="000072"/>
                </a:solidFill>
                <a:latin typeface="Arial"/>
                <a:cs typeface="Arial"/>
              </a:rPr>
              <a:t>differe</a:t>
            </a:r>
            <a:r>
              <a:rPr sz="2050" spc="-75" dirty="0">
                <a:solidFill>
                  <a:srgbClr val="000072"/>
                </a:solidFill>
                <a:latin typeface="Arial"/>
                <a:cs typeface="Arial"/>
              </a:rPr>
              <a:t>n</a:t>
            </a:r>
            <a:r>
              <a:rPr sz="2050" spc="225" dirty="0">
                <a:solidFill>
                  <a:srgbClr val="000072"/>
                </a:solidFill>
                <a:latin typeface="Arial"/>
                <a:cs typeface="Arial"/>
              </a:rPr>
              <a:t>t</a:t>
            </a:r>
            <a:r>
              <a:rPr sz="2050" spc="105" dirty="0">
                <a:solidFill>
                  <a:srgbClr val="000072"/>
                </a:solidFill>
                <a:latin typeface="Arial"/>
                <a:cs typeface="Arial"/>
              </a:rPr>
              <a:t> </a:t>
            </a:r>
            <a:r>
              <a:rPr sz="2050" spc="-125" dirty="0">
                <a:solidFill>
                  <a:srgbClr val="000072"/>
                </a:solidFill>
                <a:latin typeface="Arial"/>
                <a:cs typeface="Arial"/>
              </a:rPr>
              <a:t>class</a:t>
            </a:r>
            <a:r>
              <a:rPr sz="2050" spc="-145" dirty="0">
                <a:solidFill>
                  <a:srgbClr val="000072"/>
                </a:solidFill>
                <a:latin typeface="Arial"/>
                <a:cs typeface="Arial"/>
              </a:rPr>
              <a:t>e</a:t>
            </a:r>
            <a:r>
              <a:rPr sz="2050" spc="-220" dirty="0">
                <a:solidFill>
                  <a:srgbClr val="000072"/>
                </a:solidFill>
                <a:latin typeface="Arial"/>
                <a:cs typeface="Arial"/>
              </a:rPr>
              <a:t>s</a:t>
            </a:r>
            <a:r>
              <a:rPr sz="2050" spc="105" dirty="0">
                <a:solidFill>
                  <a:srgbClr val="000072"/>
                </a:solidFill>
                <a:latin typeface="Arial"/>
                <a:cs typeface="Arial"/>
              </a:rPr>
              <a:t> </a:t>
            </a:r>
            <a:r>
              <a:rPr sz="2050" spc="-60" dirty="0">
                <a:solidFill>
                  <a:srgbClr val="000072"/>
                </a:solidFill>
                <a:latin typeface="Arial"/>
                <a:cs typeface="Arial"/>
              </a:rPr>
              <a:t>a</a:t>
            </a:r>
            <a:r>
              <a:rPr sz="2050" spc="-65" dirty="0">
                <a:solidFill>
                  <a:srgbClr val="000072"/>
                </a:solidFill>
                <a:latin typeface="Arial"/>
                <a:cs typeface="Arial"/>
              </a:rPr>
              <a:t>n</a:t>
            </a:r>
            <a:r>
              <a:rPr sz="2050" spc="0" dirty="0">
                <a:solidFill>
                  <a:srgbClr val="000072"/>
                </a:solidFill>
                <a:latin typeface="Arial"/>
                <a:cs typeface="Arial"/>
              </a:rPr>
              <a:t>d</a:t>
            </a:r>
            <a:r>
              <a:rPr sz="2050" spc="105" dirty="0">
                <a:solidFill>
                  <a:srgbClr val="000072"/>
                </a:solidFill>
                <a:latin typeface="Arial"/>
                <a:cs typeface="Arial"/>
              </a:rPr>
              <a:t> </a:t>
            </a:r>
            <a:r>
              <a:rPr sz="2050" spc="-160" dirty="0">
                <a:solidFill>
                  <a:srgbClr val="000072"/>
                </a:solidFill>
                <a:latin typeface="Arial"/>
                <a:cs typeface="Arial"/>
              </a:rPr>
              <a:t>ass</a:t>
            </a:r>
            <a:r>
              <a:rPr sz="2050" spc="-120" dirty="0">
                <a:solidFill>
                  <a:srgbClr val="000072"/>
                </a:solidFill>
                <a:latin typeface="Arial"/>
                <a:cs typeface="Arial"/>
              </a:rPr>
              <a:t>o</a:t>
            </a:r>
            <a:r>
              <a:rPr sz="2050" spc="-30" dirty="0">
                <a:solidFill>
                  <a:srgbClr val="000072"/>
                </a:solidFill>
                <a:latin typeface="Arial"/>
                <a:cs typeface="Arial"/>
              </a:rPr>
              <a:t>ciate</a:t>
            </a:r>
            <a:r>
              <a:rPr sz="2050" spc="110" dirty="0">
                <a:solidFill>
                  <a:srgbClr val="000072"/>
                </a:solidFill>
                <a:latin typeface="Arial"/>
                <a:cs typeface="Arial"/>
              </a:rPr>
              <a:t> </a:t>
            </a:r>
            <a:r>
              <a:rPr sz="2050" spc="-95" dirty="0">
                <a:solidFill>
                  <a:srgbClr val="000072"/>
                </a:solidFill>
                <a:latin typeface="Arial"/>
                <a:cs typeface="Arial"/>
              </a:rPr>
              <a:t>prese</a:t>
            </a:r>
            <a:r>
              <a:rPr sz="2050" spc="-155" dirty="0">
                <a:solidFill>
                  <a:srgbClr val="000072"/>
                </a:solidFill>
                <a:latin typeface="Arial"/>
                <a:cs typeface="Arial"/>
              </a:rPr>
              <a:t>n</a:t>
            </a:r>
            <a:r>
              <a:rPr sz="2050" spc="110" dirty="0">
                <a:solidFill>
                  <a:srgbClr val="000072"/>
                </a:solidFill>
                <a:latin typeface="Arial"/>
                <a:cs typeface="Arial"/>
              </a:rPr>
              <a:t>tation </a:t>
            </a:r>
            <a:r>
              <a:rPr sz="2050" spc="10" dirty="0">
                <a:solidFill>
                  <a:srgbClr val="000072"/>
                </a:solidFill>
                <a:latin typeface="Arial"/>
                <a:cs typeface="Arial"/>
              </a:rPr>
              <a:t>s</a:t>
            </a:r>
            <a:r>
              <a:rPr sz="2050" spc="-50" dirty="0">
                <a:solidFill>
                  <a:srgbClr val="000072"/>
                </a:solidFill>
                <a:latin typeface="Arial"/>
                <a:cs typeface="Arial"/>
              </a:rPr>
              <a:t>t</a:t>
            </a:r>
            <a:r>
              <a:rPr sz="2050" spc="-65" dirty="0">
                <a:solidFill>
                  <a:srgbClr val="000072"/>
                </a:solidFill>
                <a:latin typeface="Arial"/>
                <a:cs typeface="Arial"/>
              </a:rPr>
              <a:t>yles</a:t>
            </a:r>
            <a:r>
              <a:rPr sz="2050" spc="110" dirty="0">
                <a:solidFill>
                  <a:srgbClr val="000072"/>
                </a:solidFill>
                <a:latin typeface="Arial"/>
                <a:cs typeface="Arial"/>
              </a:rPr>
              <a:t> </a:t>
            </a:r>
            <a:r>
              <a:rPr sz="2050" spc="55" dirty="0">
                <a:solidFill>
                  <a:srgbClr val="000072"/>
                </a:solidFill>
                <a:latin typeface="Arial"/>
                <a:cs typeface="Arial"/>
              </a:rPr>
              <a:t>to</a:t>
            </a:r>
            <a:r>
              <a:rPr sz="2050" spc="35" dirty="0">
                <a:solidFill>
                  <a:srgbClr val="000072"/>
                </a:solidFill>
                <a:latin typeface="Arial"/>
                <a:cs typeface="Arial"/>
              </a:rPr>
              <a:t> </a:t>
            </a:r>
            <a:r>
              <a:rPr sz="2050" spc="40" dirty="0">
                <a:solidFill>
                  <a:srgbClr val="000072"/>
                </a:solidFill>
                <a:latin typeface="Arial"/>
                <a:cs typeface="Arial"/>
              </a:rPr>
              <a:t>all</a:t>
            </a:r>
            <a:r>
              <a:rPr sz="2050" spc="120" dirty="0">
                <a:solidFill>
                  <a:srgbClr val="000072"/>
                </a:solidFill>
                <a:latin typeface="Arial"/>
                <a:cs typeface="Arial"/>
              </a:rPr>
              <a:t> </a:t>
            </a:r>
            <a:r>
              <a:rPr sz="2050" spc="-90" dirty="0">
                <a:solidFill>
                  <a:srgbClr val="000072"/>
                </a:solidFill>
                <a:latin typeface="Arial"/>
                <a:cs typeface="Arial"/>
              </a:rPr>
              <a:t>eleme</a:t>
            </a:r>
            <a:r>
              <a:rPr sz="2050" spc="-145" dirty="0">
                <a:solidFill>
                  <a:srgbClr val="000072"/>
                </a:solidFill>
                <a:latin typeface="Arial"/>
                <a:cs typeface="Arial"/>
              </a:rPr>
              <a:t>n</a:t>
            </a:r>
            <a:r>
              <a:rPr sz="2050" spc="5" dirty="0">
                <a:solidFill>
                  <a:srgbClr val="000072"/>
                </a:solidFill>
                <a:latin typeface="Arial"/>
                <a:cs typeface="Arial"/>
              </a:rPr>
              <a:t>ts</a:t>
            </a:r>
            <a:r>
              <a:rPr sz="2050" spc="120" dirty="0">
                <a:solidFill>
                  <a:srgbClr val="000072"/>
                </a:solidFill>
                <a:latin typeface="Arial"/>
                <a:cs typeface="Arial"/>
              </a:rPr>
              <a:t> </a:t>
            </a:r>
            <a:r>
              <a:rPr sz="2050" spc="55" dirty="0">
                <a:solidFill>
                  <a:srgbClr val="000072"/>
                </a:solidFill>
                <a:latin typeface="Arial"/>
                <a:cs typeface="Arial"/>
              </a:rPr>
              <a:t>b</a:t>
            </a:r>
            <a:r>
              <a:rPr sz="2050" spc="-40" dirty="0">
                <a:solidFill>
                  <a:srgbClr val="000072"/>
                </a:solidFill>
                <a:latin typeface="Arial"/>
                <a:cs typeface="Arial"/>
              </a:rPr>
              <a:t>elonging</a:t>
            </a:r>
            <a:r>
              <a:rPr sz="2050" spc="120" dirty="0">
                <a:solidFill>
                  <a:srgbClr val="000072"/>
                </a:solidFill>
                <a:latin typeface="Arial"/>
                <a:cs typeface="Arial"/>
              </a:rPr>
              <a:t> </a:t>
            </a:r>
            <a:r>
              <a:rPr sz="2050" spc="55" dirty="0">
                <a:solidFill>
                  <a:srgbClr val="000072"/>
                </a:solidFill>
                <a:latin typeface="Arial"/>
                <a:cs typeface="Arial"/>
              </a:rPr>
              <a:t>to</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140" dirty="0">
                <a:solidFill>
                  <a:srgbClr val="000072"/>
                </a:solidFill>
                <a:latin typeface="Arial"/>
                <a:cs typeface="Arial"/>
              </a:rPr>
              <a:t>same</a:t>
            </a:r>
            <a:r>
              <a:rPr sz="2050" spc="120" dirty="0">
                <a:solidFill>
                  <a:srgbClr val="000072"/>
                </a:solidFill>
                <a:latin typeface="Arial"/>
                <a:cs typeface="Arial"/>
              </a:rPr>
              <a:t> </a:t>
            </a:r>
            <a:r>
              <a:rPr sz="2050" spc="-90" dirty="0">
                <a:solidFill>
                  <a:srgbClr val="000072"/>
                </a:solidFill>
                <a:latin typeface="Arial"/>
                <a:cs typeface="Arial"/>
              </a:rPr>
              <a:t>class.</a:t>
            </a:r>
            <a:endParaRPr sz="2050" dirty="0">
              <a:latin typeface="Arial"/>
              <a:cs typeface="Arial"/>
            </a:endParaRPr>
          </a:p>
          <a:p>
            <a:pPr>
              <a:lnSpc>
                <a:spcPts val="1100"/>
              </a:lnSpc>
              <a:spcBef>
                <a:spcPts val="57"/>
              </a:spcBef>
              <a:buClr>
                <a:srgbClr val="000072"/>
              </a:buClr>
              <a:buFont typeface="Arial"/>
              <a:buChar char="•"/>
            </a:pPr>
            <a:endParaRPr sz="1100" dirty="0"/>
          </a:p>
          <a:p>
            <a:pPr marL="484505" marR="154940" indent="-262890">
              <a:lnSpc>
                <a:spcPct val="118900"/>
              </a:lnSpc>
              <a:buClr>
                <a:srgbClr val="000072"/>
              </a:buClr>
              <a:buFont typeface="Arial"/>
              <a:buChar char="•"/>
              <a:tabLst>
                <a:tab pos="484505" algn="l"/>
              </a:tabLst>
            </a:pPr>
            <a:r>
              <a:rPr sz="2050" spc="-150" dirty="0">
                <a:solidFill>
                  <a:srgbClr val="000072"/>
                </a:solidFill>
                <a:latin typeface="Courier New"/>
                <a:cs typeface="Courier New"/>
              </a:rPr>
              <a:t>title</a:t>
            </a:r>
            <a:r>
              <a:rPr sz="2050" spc="10" dirty="0">
                <a:solidFill>
                  <a:srgbClr val="000072"/>
                </a:solidFill>
                <a:latin typeface="Arial"/>
                <a:cs typeface="Arial"/>
              </a:rPr>
              <a:t>—Pr</a:t>
            </a:r>
            <a:r>
              <a:rPr sz="2050" spc="-50" dirty="0">
                <a:solidFill>
                  <a:srgbClr val="000072"/>
                </a:solidFill>
                <a:latin typeface="Arial"/>
                <a:cs typeface="Arial"/>
              </a:rPr>
              <a:t>o</a:t>
            </a:r>
            <a:r>
              <a:rPr sz="2050" spc="-60" dirty="0">
                <a:solidFill>
                  <a:srgbClr val="000072"/>
                </a:solidFill>
                <a:latin typeface="Arial"/>
                <a:cs typeface="Arial"/>
              </a:rPr>
              <a:t>vides</a:t>
            </a:r>
            <a:r>
              <a:rPr sz="2050" spc="120" dirty="0">
                <a:solidFill>
                  <a:srgbClr val="000072"/>
                </a:solidFill>
                <a:latin typeface="Arial"/>
                <a:cs typeface="Arial"/>
              </a:rPr>
              <a:t> </a:t>
            </a:r>
            <a:r>
              <a:rPr sz="2050" spc="-114" dirty="0">
                <a:solidFill>
                  <a:srgbClr val="000072"/>
                </a:solidFill>
                <a:latin typeface="Arial"/>
                <a:cs typeface="Arial"/>
              </a:rPr>
              <a:t>a</a:t>
            </a:r>
            <a:r>
              <a:rPr sz="2050" spc="120" dirty="0">
                <a:solidFill>
                  <a:srgbClr val="000072"/>
                </a:solidFill>
                <a:latin typeface="Arial"/>
                <a:cs typeface="Arial"/>
              </a:rPr>
              <a:t> </a:t>
            </a:r>
            <a:r>
              <a:rPr sz="2050" spc="85" dirty="0">
                <a:solidFill>
                  <a:srgbClr val="000072"/>
                </a:solidFill>
                <a:latin typeface="Arial"/>
                <a:cs typeface="Arial"/>
              </a:rPr>
              <a:t>title</a:t>
            </a:r>
            <a:r>
              <a:rPr sz="2050" spc="125" dirty="0">
                <a:solidFill>
                  <a:srgbClr val="000072"/>
                </a:solidFill>
                <a:latin typeface="Arial"/>
                <a:cs typeface="Arial"/>
              </a:rPr>
              <a:t> </a:t>
            </a:r>
            <a:r>
              <a:rPr sz="2050" spc="20" dirty="0">
                <a:solidFill>
                  <a:srgbClr val="000072"/>
                </a:solidFill>
                <a:latin typeface="Arial"/>
                <a:cs typeface="Arial"/>
              </a:rPr>
              <a:t>for</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90" dirty="0">
                <a:solidFill>
                  <a:srgbClr val="000072"/>
                </a:solidFill>
                <a:latin typeface="Arial"/>
                <a:cs typeface="Arial"/>
              </a:rPr>
              <a:t>eleme</a:t>
            </a:r>
            <a:r>
              <a:rPr sz="2050" spc="-150" dirty="0">
                <a:solidFill>
                  <a:srgbClr val="000072"/>
                </a:solidFill>
                <a:latin typeface="Arial"/>
                <a:cs typeface="Arial"/>
              </a:rPr>
              <a:t>n</a:t>
            </a:r>
            <a:r>
              <a:rPr sz="2050" spc="110" dirty="0">
                <a:solidFill>
                  <a:srgbClr val="000072"/>
                </a:solidFill>
                <a:latin typeface="Arial"/>
                <a:cs typeface="Arial"/>
              </a:rPr>
              <a:t>t. </a:t>
            </a:r>
            <a:r>
              <a:rPr sz="2050" spc="-220" dirty="0">
                <a:solidFill>
                  <a:srgbClr val="000072"/>
                </a:solidFill>
                <a:latin typeface="Arial"/>
                <a:cs typeface="Arial"/>
              </a:rPr>
              <a:t> </a:t>
            </a:r>
            <a:r>
              <a:rPr sz="2050" spc="235" dirty="0">
                <a:solidFill>
                  <a:srgbClr val="000072"/>
                </a:solidFill>
                <a:latin typeface="Arial"/>
                <a:cs typeface="Arial"/>
              </a:rPr>
              <a:t>T</a:t>
            </a:r>
            <a:r>
              <a:rPr sz="2050" spc="-5" dirty="0">
                <a:solidFill>
                  <a:srgbClr val="000072"/>
                </a:solidFill>
                <a:latin typeface="Arial"/>
                <a:cs typeface="Arial"/>
              </a:rPr>
              <a:t>h</a:t>
            </a:r>
            <a:r>
              <a:rPr sz="2050" spc="-55" dirty="0">
                <a:solidFill>
                  <a:srgbClr val="000072"/>
                </a:solidFill>
                <a:latin typeface="Arial"/>
                <a:cs typeface="Arial"/>
              </a:rPr>
              <a:t>is</a:t>
            </a:r>
            <a:r>
              <a:rPr sz="2050" spc="120" dirty="0">
                <a:solidFill>
                  <a:srgbClr val="000072"/>
                </a:solidFill>
                <a:latin typeface="Arial"/>
                <a:cs typeface="Arial"/>
              </a:rPr>
              <a:t> </a:t>
            </a:r>
            <a:r>
              <a:rPr sz="2050" spc="-70" dirty="0">
                <a:solidFill>
                  <a:srgbClr val="000072"/>
                </a:solidFill>
                <a:latin typeface="Arial"/>
                <a:cs typeface="Arial"/>
              </a:rPr>
              <a:t>m</a:t>
            </a:r>
            <a:r>
              <a:rPr sz="2050" spc="-110" dirty="0">
                <a:solidFill>
                  <a:srgbClr val="000072"/>
                </a:solidFill>
                <a:latin typeface="Arial"/>
                <a:cs typeface="Arial"/>
              </a:rPr>
              <a:t>a</a:t>
            </a:r>
            <a:r>
              <a:rPr sz="2050" spc="60" dirty="0">
                <a:solidFill>
                  <a:srgbClr val="000072"/>
                </a:solidFill>
                <a:latin typeface="Arial"/>
                <a:cs typeface="Arial"/>
              </a:rPr>
              <a:t>y</a:t>
            </a:r>
            <a:r>
              <a:rPr sz="2050" spc="114" dirty="0">
                <a:solidFill>
                  <a:srgbClr val="000072"/>
                </a:solidFill>
                <a:latin typeface="Arial"/>
                <a:cs typeface="Arial"/>
              </a:rPr>
              <a:t> </a:t>
            </a:r>
            <a:r>
              <a:rPr sz="2050" spc="55" dirty="0">
                <a:solidFill>
                  <a:srgbClr val="000072"/>
                </a:solidFill>
                <a:latin typeface="Arial"/>
                <a:cs typeface="Arial"/>
              </a:rPr>
              <a:t>b</a:t>
            </a:r>
            <a:r>
              <a:rPr sz="2050" spc="-229" dirty="0">
                <a:solidFill>
                  <a:srgbClr val="000072"/>
                </a:solidFill>
                <a:latin typeface="Arial"/>
                <a:cs typeface="Arial"/>
              </a:rPr>
              <a:t>e</a:t>
            </a:r>
            <a:r>
              <a:rPr sz="2050" spc="120" dirty="0">
                <a:solidFill>
                  <a:srgbClr val="000072"/>
                </a:solidFill>
                <a:latin typeface="Arial"/>
                <a:cs typeface="Arial"/>
              </a:rPr>
              <a:t> </a:t>
            </a:r>
            <a:r>
              <a:rPr sz="2050" spc="-5" dirty="0">
                <a:solidFill>
                  <a:srgbClr val="000072"/>
                </a:solidFill>
                <a:latin typeface="Arial"/>
                <a:cs typeface="Arial"/>
              </a:rPr>
              <a:t>u</a:t>
            </a:r>
            <a:r>
              <a:rPr sz="2050" spc="-220" dirty="0">
                <a:solidFill>
                  <a:srgbClr val="000072"/>
                </a:solidFill>
                <a:latin typeface="Arial"/>
                <a:cs typeface="Arial"/>
              </a:rPr>
              <a:t>s</a:t>
            </a:r>
            <a:r>
              <a:rPr sz="2050" spc="-114" dirty="0">
                <a:solidFill>
                  <a:srgbClr val="000072"/>
                </a:solidFill>
                <a:latin typeface="Arial"/>
                <a:cs typeface="Arial"/>
              </a:rPr>
              <a:t>ed</a:t>
            </a:r>
            <a:r>
              <a:rPr sz="2050" spc="120" dirty="0">
                <a:solidFill>
                  <a:srgbClr val="000072"/>
                </a:solidFill>
                <a:latin typeface="Arial"/>
                <a:cs typeface="Arial"/>
              </a:rPr>
              <a:t> </a:t>
            </a:r>
            <a:r>
              <a:rPr sz="2050" spc="20" dirty="0">
                <a:solidFill>
                  <a:srgbClr val="000072"/>
                </a:solidFill>
                <a:latin typeface="Arial"/>
                <a:cs typeface="Arial"/>
              </a:rPr>
              <a:t>for</a:t>
            </a:r>
            <a:r>
              <a:rPr sz="2050" spc="15" dirty="0">
                <a:solidFill>
                  <a:srgbClr val="000072"/>
                </a:solidFill>
                <a:latin typeface="Arial"/>
                <a:cs typeface="Arial"/>
              </a:rPr>
              <a:t> </a:t>
            </a:r>
            <a:r>
              <a:rPr sz="2050" spc="35" dirty="0">
                <a:solidFill>
                  <a:srgbClr val="000072"/>
                </a:solidFill>
                <a:latin typeface="Arial"/>
                <a:cs typeface="Arial"/>
              </a:rPr>
              <a:t>t</a:t>
            </a:r>
            <a:r>
              <a:rPr sz="2050" spc="130" dirty="0">
                <a:solidFill>
                  <a:srgbClr val="000072"/>
                </a:solidFill>
                <a:latin typeface="Arial"/>
                <a:cs typeface="Arial"/>
              </a:rPr>
              <a:t>o</a:t>
            </a:r>
            <a:r>
              <a:rPr sz="2050" spc="55" dirty="0">
                <a:solidFill>
                  <a:srgbClr val="000072"/>
                </a:solidFill>
                <a:latin typeface="Arial"/>
                <a:cs typeface="Arial"/>
              </a:rPr>
              <a:t>ol-tip</a:t>
            </a:r>
            <a:r>
              <a:rPr sz="2050" spc="125" dirty="0">
                <a:solidFill>
                  <a:srgbClr val="000072"/>
                </a:solidFill>
                <a:latin typeface="Arial"/>
                <a:cs typeface="Arial"/>
              </a:rPr>
              <a:t> </a:t>
            </a:r>
            <a:r>
              <a:rPr sz="2050" spc="-20" dirty="0">
                <a:solidFill>
                  <a:srgbClr val="000072"/>
                </a:solidFill>
                <a:latin typeface="Arial"/>
                <a:cs typeface="Arial"/>
              </a:rPr>
              <a:t>displ</a:t>
            </a:r>
            <a:r>
              <a:rPr sz="2050" spc="-80" dirty="0">
                <a:solidFill>
                  <a:srgbClr val="000072"/>
                </a:solidFill>
                <a:latin typeface="Arial"/>
                <a:cs typeface="Arial"/>
              </a:rPr>
              <a:t>a</a:t>
            </a:r>
            <a:r>
              <a:rPr sz="2050" spc="-85" dirty="0">
                <a:solidFill>
                  <a:srgbClr val="000072"/>
                </a:solidFill>
                <a:latin typeface="Arial"/>
                <a:cs typeface="Arial"/>
              </a:rPr>
              <a:t>ys</a:t>
            </a:r>
            <a:r>
              <a:rPr sz="2050" spc="120" dirty="0">
                <a:solidFill>
                  <a:srgbClr val="000072"/>
                </a:solidFill>
                <a:latin typeface="Arial"/>
                <a:cs typeface="Arial"/>
              </a:rPr>
              <a:t> </a:t>
            </a:r>
            <a:r>
              <a:rPr sz="2050" spc="-60" dirty="0">
                <a:solidFill>
                  <a:srgbClr val="000072"/>
                </a:solidFill>
                <a:latin typeface="Arial"/>
                <a:cs typeface="Arial"/>
              </a:rPr>
              <a:t>b</a:t>
            </a:r>
            <a:r>
              <a:rPr sz="2050" spc="60" dirty="0">
                <a:solidFill>
                  <a:srgbClr val="000072"/>
                </a:solidFill>
                <a:latin typeface="Arial"/>
                <a:cs typeface="Arial"/>
              </a:rPr>
              <a:t>y</a:t>
            </a:r>
            <a:r>
              <a:rPr sz="2050" spc="114" dirty="0">
                <a:solidFill>
                  <a:srgbClr val="000072"/>
                </a:solidFill>
                <a:latin typeface="Arial"/>
                <a:cs typeface="Arial"/>
              </a:rPr>
              <a:t> </a:t>
            </a:r>
            <a:r>
              <a:rPr sz="2050" spc="0" dirty="0">
                <a:solidFill>
                  <a:srgbClr val="000072"/>
                </a:solidFill>
                <a:latin typeface="Arial"/>
                <a:cs typeface="Arial"/>
              </a:rPr>
              <a:t>br</a:t>
            </a:r>
            <a:r>
              <a:rPr sz="2050" spc="-60" dirty="0">
                <a:solidFill>
                  <a:srgbClr val="000072"/>
                </a:solidFill>
                <a:latin typeface="Arial"/>
                <a:cs typeface="Arial"/>
              </a:rPr>
              <a:t>o</a:t>
            </a:r>
            <a:r>
              <a:rPr sz="2050" spc="-90" dirty="0">
                <a:solidFill>
                  <a:srgbClr val="000072"/>
                </a:solidFill>
                <a:latin typeface="Arial"/>
                <a:cs typeface="Arial"/>
              </a:rPr>
              <a:t>wsers.</a:t>
            </a:r>
            <a:endParaRPr sz="2050" dirty="0">
              <a:latin typeface="Arial"/>
              <a:cs typeface="Arial"/>
            </a:endParaRPr>
          </a:p>
          <a:p>
            <a:pPr>
              <a:lnSpc>
                <a:spcPts val="1100"/>
              </a:lnSpc>
              <a:spcBef>
                <a:spcPts val="57"/>
              </a:spcBef>
              <a:buClr>
                <a:srgbClr val="000072"/>
              </a:buClr>
              <a:buFont typeface="Arial"/>
              <a:buChar char="•"/>
            </a:pPr>
            <a:endParaRPr sz="1100" dirty="0"/>
          </a:p>
          <a:p>
            <a:pPr marL="484505" marR="755650" indent="-262890">
              <a:lnSpc>
                <a:spcPct val="118900"/>
              </a:lnSpc>
              <a:buClr>
                <a:srgbClr val="000072"/>
              </a:buClr>
              <a:buFont typeface="Arial"/>
              <a:buChar char="•"/>
              <a:tabLst>
                <a:tab pos="484505" algn="l"/>
              </a:tabLst>
            </a:pPr>
            <a:r>
              <a:rPr sz="2050" spc="-150" dirty="0">
                <a:solidFill>
                  <a:srgbClr val="000072"/>
                </a:solidFill>
                <a:latin typeface="Courier New"/>
                <a:cs typeface="Courier New"/>
              </a:rPr>
              <a:t>hidden</a:t>
            </a:r>
            <a:r>
              <a:rPr sz="2050" spc="-150" dirty="0">
                <a:solidFill>
                  <a:srgbClr val="000072"/>
                </a:solidFill>
                <a:latin typeface="Arial"/>
                <a:cs typeface="Arial"/>
              </a:rPr>
              <a:t>—Pre</a:t>
            </a:r>
            <a:r>
              <a:rPr sz="2050" spc="-55" dirty="0">
                <a:solidFill>
                  <a:srgbClr val="000072"/>
                </a:solidFill>
                <a:latin typeface="Arial"/>
                <a:cs typeface="Arial"/>
              </a:rPr>
              <a:t>v</a:t>
            </a:r>
            <a:r>
              <a:rPr sz="2050" spc="-114" dirty="0">
                <a:solidFill>
                  <a:srgbClr val="000072"/>
                </a:solidFill>
                <a:latin typeface="Arial"/>
                <a:cs typeface="Arial"/>
              </a:rPr>
              <a:t>e</a:t>
            </a:r>
            <a:r>
              <a:rPr sz="2050" spc="-175" dirty="0">
                <a:solidFill>
                  <a:srgbClr val="000072"/>
                </a:solidFill>
                <a:latin typeface="Arial"/>
                <a:cs typeface="Arial"/>
              </a:rPr>
              <a:t>n</a:t>
            </a:r>
            <a:r>
              <a:rPr sz="2050" spc="5" dirty="0">
                <a:solidFill>
                  <a:srgbClr val="000072"/>
                </a:solidFill>
                <a:latin typeface="Arial"/>
                <a:cs typeface="Arial"/>
              </a:rPr>
              <a:t>ts</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90" dirty="0">
                <a:solidFill>
                  <a:srgbClr val="000072"/>
                </a:solidFill>
                <a:latin typeface="Arial"/>
                <a:cs typeface="Arial"/>
              </a:rPr>
              <a:t>eleme</a:t>
            </a:r>
            <a:r>
              <a:rPr sz="2050" spc="-150" dirty="0">
                <a:solidFill>
                  <a:srgbClr val="000072"/>
                </a:solidFill>
                <a:latin typeface="Arial"/>
                <a:cs typeface="Arial"/>
              </a:rPr>
              <a:t>n</a:t>
            </a:r>
            <a:r>
              <a:rPr sz="2050" spc="225" dirty="0">
                <a:solidFill>
                  <a:srgbClr val="000072"/>
                </a:solidFill>
                <a:latin typeface="Arial"/>
                <a:cs typeface="Arial"/>
              </a:rPr>
              <a:t>t</a:t>
            </a:r>
            <a:r>
              <a:rPr sz="2050" spc="120" dirty="0">
                <a:solidFill>
                  <a:srgbClr val="000072"/>
                </a:solidFill>
                <a:latin typeface="Arial"/>
                <a:cs typeface="Arial"/>
              </a:rPr>
              <a:t> </a:t>
            </a:r>
            <a:r>
              <a:rPr sz="2050" spc="20" dirty="0">
                <a:solidFill>
                  <a:srgbClr val="000072"/>
                </a:solidFill>
                <a:latin typeface="Arial"/>
                <a:cs typeface="Arial"/>
              </a:rPr>
              <a:t>from</a:t>
            </a:r>
            <a:r>
              <a:rPr sz="2050" spc="120" dirty="0">
                <a:solidFill>
                  <a:srgbClr val="000072"/>
                </a:solidFill>
                <a:latin typeface="Arial"/>
                <a:cs typeface="Arial"/>
              </a:rPr>
              <a:t> </a:t>
            </a:r>
            <a:r>
              <a:rPr sz="2050" spc="55" dirty="0">
                <a:solidFill>
                  <a:srgbClr val="000072"/>
                </a:solidFill>
                <a:latin typeface="Arial"/>
                <a:cs typeface="Arial"/>
              </a:rPr>
              <a:t>b</a:t>
            </a:r>
            <a:r>
              <a:rPr sz="2050" spc="-60" dirty="0">
                <a:solidFill>
                  <a:srgbClr val="000072"/>
                </a:solidFill>
                <a:latin typeface="Arial"/>
                <a:cs typeface="Arial"/>
              </a:rPr>
              <a:t>eing</a:t>
            </a:r>
            <a:r>
              <a:rPr sz="2050" spc="120" dirty="0">
                <a:solidFill>
                  <a:srgbClr val="000072"/>
                </a:solidFill>
                <a:latin typeface="Arial"/>
                <a:cs typeface="Arial"/>
              </a:rPr>
              <a:t> </a:t>
            </a:r>
            <a:r>
              <a:rPr sz="2050" spc="-20" dirty="0">
                <a:solidFill>
                  <a:srgbClr val="000072"/>
                </a:solidFill>
                <a:latin typeface="Arial"/>
                <a:cs typeface="Arial"/>
              </a:rPr>
              <a:t>displ</a:t>
            </a:r>
            <a:r>
              <a:rPr sz="2050" spc="-80" dirty="0">
                <a:solidFill>
                  <a:srgbClr val="000072"/>
                </a:solidFill>
                <a:latin typeface="Arial"/>
                <a:cs typeface="Arial"/>
              </a:rPr>
              <a:t>a</a:t>
            </a:r>
            <a:r>
              <a:rPr sz="2050" spc="0" dirty="0">
                <a:solidFill>
                  <a:srgbClr val="000072"/>
                </a:solidFill>
                <a:latin typeface="Arial"/>
                <a:cs typeface="Arial"/>
              </a:rPr>
              <a:t>y</a:t>
            </a:r>
            <a:r>
              <a:rPr sz="2050" spc="-229" dirty="0">
                <a:solidFill>
                  <a:srgbClr val="000072"/>
                </a:solidFill>
                <a:latin typeface="Arial"/>
                <a:cs typeface="Arial"/>
              </a:rPr>
              <a:t>ed</a:t>
            </a:r>
            <a:r>
              <a:rPr sz="2050" spc="114" dirty="0">
                <a:solidFill>
                  <a:srgbClr val="000072"/>
                </a:solidFill>
                <a:latin typeface="Arial"/>
                <a:cs typeface="Arial"/>
              </a:rPr>
              <a:t> </a:t>
            </a:r>
            <a:r>
              <a:rPr sz="2050" spc="-60" dirty="0">
                <a:solidFill>
                  <a:srgbClr val="000072"/>
                </a:solidFill>
                <a:latin typeface="Arial"/>
                <a:cs typeface="Arial"/>
              </a:rPr>
              <a:t>b</a:t>
            </a:r>
            <a:r>
              <a:rPr sz="2050" spc="60" dirty="0">
                <a:solidFill>
                  <a:srgbClr val="000072"/>
                </a:solidFill>
                <a:latin typeface="Arial"/>
                <a:cs typeface="Arial"/>
              </a:rPr>
              <a:t>y</a:t>
            </a:r>
            <a:r>
              <a:rPr sz="2050" spc="114" dirty="0">
                <a:solidFill>
                  <a:srgbClr val="000072"/>
                </a:solidFill>
                <a:latin typeface="Arial"/>
                <a:cs typeface="Arial"/>
              </a:rPr>
              <a:t> </a:t>
            </a:r>
            <a:r>
              <a:rPr sz="2050" spc="-114" dirty="0">
                <a:solidFill>
                  <a:srgbClr val="000072"/>
                </a:solidFill>
                <a:latin typeface="Arial"/>
                <a:cs typeface="Arial"/>
              </a:rPr>
              <a:t>a</a:t>
            </a:r>
            <a:r>
              <a:rPr sz="2050" spc="-60" dirty="0">
                <a:solidFill>
                  <a:srgbClr val="000072"/>
                </a:solidFill>
                <a:latin typeface="Arial"/>
                <a:cs typeface="Arial"/>
              </a:rPr>
              <a:t> bro</a:t>
            </a:r>
            <a:r>
              <a:rPr sz="2050" spc="-80" dirty="0">
                <a:solidFill>
                  <a:srgbClr val="000072"/>
                </a:solidFill>
                <a:latin typeface="Arial"/>
                <a:cs typeface="Arial"/>
              </a:rPr>
              <a:t>wser</a:t>
            </a:r>
            <a:r>
              <a:rPr sz="2050" spc="120" dirty="0">
                <a:solidFill>
                  <a:srgbClr val="000072"/>
                </a:solidFill>
                <a:latin typeface="Arial"/>
                <a:cs typeface="Arial"/>
              </a:rPr>
              <a:t> </a:t>
            </a:r>
            <a:r>
              <a:rPr sz="2050" spc="-65" dirty="0">
                <a:solidFill>
                  <a:srgbClr val="000072"/>
                </a:solidFill>
                <a:latin typeface="Arial"/>
                <a:cs typeface="Arial"/>
              </a:rPr>
              <a:t>when</a:t>
            </a:r>
            <a:r>
              <a:rPr sz="2050" spc="120" dirty="0">
                <a:solidFill>
                  <a:srgbClr val="000072"/>
                </a:solidFill>
                <a:latin typeface="Arial"/>
                <a:cs typeface="Arial"/>
              </a:rPr>
              <a:t> </a:t>
            </a:r>
            <a:r>
              <a:rPr sz="2050" spc="-75" dirty="0">
                <a:solidFill>
                  <a:srgbClr val="000072"/>
                </a:solidFill>
                <a:latin typeface="Arial"/>
                <a:cs typeface="Arial"/>
              </a:rPr>
              <a:t>set</a:t>
            </a:r>
            <a:r>
              <a:rPr sz="2050" spc="120" dirty="0">
                <a:solidFill>
                  <a:srgbClr val="000072"/>
                </a:solidFill>
                <a:latin typeface="Arial"/>
                <a:cs typeface="Arial"/>
              </a:rPr>
              <a:t> </a:t>
            </a:r>
            <a:r>
              <a:rPr sz="2050" spc="55" dirty="0">
                <a:solidFill>
                  <a:srgbClr val="000072"/>
                </a:solidFill>
                <a:latin typeface="Arial"/>
                <a:cs typeface="Arial"/>
              </a:rPr>
              <a:t>to</a:t>
            </a:r>
            <a:r>
              <a:rPr sz="2050" spc="120" dirty="0">
                <a:solidFill>
                  <a:srgbClr val="000072"/>
                </a:solidFill>
                <a:latin typeface="Arial"/>
                <a:cs typeface="Arial"/>
              </a:rPr>
              <a:t> </a:t>
            </a:r>
            <a:r>
              <a:rPr sz="2050" spc="-150" dirty="0">
                <a:solidFill>
                  <a:srgbClr val="000072"/>
                </a:solidFill>
                <a:latin typeface="Courier New"/>
                <a:cs typeface="Courier New"/>
              </a:rPr>
              <a:t>true</a:t>
            </a:r>
            <a:r>
              <a:rPr sz="2050" spc="-150" dirty="0">
                <a:solidFill>
                  <a:srgbClr val="000072"/>
                </a:solidFill>
                <a:latin typeface="Arial"/>
                <a:cs typeface="Arial"/>
              </a:rPr>
              <a:t>.</a:t>
            </a:r>
            <a:endParaRPr sz="2050" dirty="0">
              <a:latin typeface="Arial"/>
              <a:cs typeface="Arial"/>
            </a:endParaRPr>
          </a:p>
          <a:p>
            <a:pPr>
              <a:lnSpc>
                <a:spcPts val="1100"/>
              </a:lnSpc>
              <a:spcBef>
                <a:spcPts val="57"/>
              </a:spcBef>
            </a:pPr>
            <a:endParaRPr sz="1100" dirty="0"/>
          </a:p>
        </p:txBody>
      </p:sp>
      <p:sp>
        <p:nvSpPr>
          <p:cNvPr id="3" name="object 3"/>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markup</a:t>
            </a:r>
            <a:r>
              <a:rPr sz="1000" spc="150" dirty="0">
                <a:solidFill>
                  <a:srgbClr val="000072"/>
                </a:solidFill>
                <a:latin typeface="Arial"/>
                <a:cs typeface="Arial"/>
              </a:rPr>
              <a:t>-</a:t>
            </a:r>
            <a:fld id="{81D60167-4931-47E6-BA6A-407CBD079E47}" type="slidenum">
              <a:rPr sz="1000" spc="140" dirty="0" smtClean="0">
                <a:solidFill>
                  <a:srgbClr val="000072"/>
                </a:solidFill>
                <a:latin typeface="Arial"/>
                <a:cs typeface="Arial"/>
              </a:rPr>
              <a:t>17</a:t>
            </a:fld>
            <a:endParaRPr sz="10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555115">
              <a:lnSpc>
                <a:spcPct val="100000"/>
              </a:lnSpc>
            </a:pPr>
            <a:r>
              <a:rPr sz="2950" b="1" spc="385" dirty="0">
                <a:solidFill>
                  <a:srgbClr val="B20000"/>
                </a:solidFill>
                <a:latin typeface="Arial"/>
                <a:cs typeface="Arial"/>
              </a:rPr>
              <a:t>W</a:t>
            </a:r>
            <a:r>
              <a:rPr sz="2950" b="1" spc="-55" dirty="0">
                <a:solidFill>
                  <a:srgbClr val="B20000"/>
                </a:solidFill>
                <a:latin typeface="Arial"/>
                <a:cs typeface="Arial"/>
              </a:rPr>
              <a:t>ebpage</a:t>
            </a:r>
            <a:r>
              <a:rPr sz="2950" b="1" spc="300" dirty="0">
                <a:solidFill>
                  <a:srgbClr val="B20000"/>
                </a:solidFill>
                <a:latin typeface="Arial"/>
                <a:cs typeface="Arial"/>
              </a:rPr>
              <a:t> </a:t>
            </a:r>
            <a:r>
              <a:rPr sz="2950" b="1" spc="145" dirty="0">
                <a:solidFill>
                  <a:srgbClr val="B20000"/>
                </a:solidFill>
                <a:latin typeface="Arial"/>
                <a:cs typeface="Arial"/>
              </a:rPr>
              <a:t>Ar</a:t>
            </a:r>
            <a:r>
              <a:rPr sz="2950" b="1" spc="55" dirty="0">
                <a:solidFill>
                  <a:srgbClr val="B20000"/>
                </a:solidFill>
                <a:latin typeface="Arial"/>
                <a:cs typeface="Arial"/>
              </a:rPr>
              <a:t>c</a:t>
            </a:r>
            <a:r>
              <a:rPr sz="2950" b="1" spc="65" dirty="0">
                <a:solidFill>
                  <a:srgbClr val="B20000"/>
                </a:solidFill>
                <a:latin typeface="Arial"/>
                <a:cs typeface="Arial"/>
              </a:rPr>
              <a:t>hitecture</a:t>
            </a:r>
            <a:endParaRPr sz="2950" dirty="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markup</a:t>
            </a:r>
            <a:r>
              <a:rPr sz="1000" spc="150" dirty="0">
                <a:solidFill>
                  <a:srgbClr val="000072"/>
                </a:solidFill>
                <a:latin typeface="Arial"/>
                <a:cs typeface="Arial"/>
              </a:rPr>
              <a:t>-</a:t>
            </a:r>
            <a:fld id="{81D60167-4931-47E6-BA6A-407CBD079E47}" type="slidenum">
              <a:rPr sz="1000" spc="140" dirty="0" smtClean="0">
                <a:solidFill>
                  <a:srgbClr val="000072"/>
                </a:solidFill>
                <a:latin typeface="Arial"/>
                <a:cs typeface="Arial"/>
              </a:rPr>
              <a:t>18</a:t>
            </a:fld>
            <a:endParaRPr sz="1000">
              <a:latin typeface="Arial"/>
              <a:cs typeface="Arial"/>
            </a:endParaRPr>
          </a:p>
        </p:txBody>
      </p:sp>
      <p:sp>
        <p:nvSpPr>
          <p:cNvPr id="3" name="object 3"/>
          <p:cNvSpPr txBox="1"/>
          <p:nvPr/>
        </p:nvSpPr>
        <p:spPr>
          <a:xfrm>
            <a:off x="1295400" y="1676400"/>
            <a:ext cx="7586980" cy="5193030"/>
          </a:xfrm>
          <a:prstGeom prst="rect">
            <a:avLst/>
          </a:prstGeom>
        </p:spPr>
        <p:txBody>
          <a:bodyPr vert="horz" wrap="square" lIns="0" tIns="0" rIns="0" bIns="0" rtlCol="0">
            <a:noAutofit/>
          </a:bodyPr>
          <a:lstStyle/>
          <a:p>
            <a:pPr marL="274955" marR="242570" indent="-262890">
              <a:lnSpc>
                <a:spcPct val="115500"/>
              </a:lnSpc>
              <a:buClr>
                <a:srgbClr val="000072"/>
              </a:buClr>
              <a:buFont typeface="Arial"/>
              <a:buChar char="•"/>
              <a:tabLst>
                <a:tab pos="274955" algn="l"/>
              </a:tabLst>
            </a:pPr>
            <a:r>
              <a:rPr sz="2050" spc="175" dirty="0">
                <a:solidFill>
                  <a:srgbClr val="000072"/>
                </a:solidFill>
                <a:latin typeface="Arial"/>
                <a:cs typeface="Arial"/>
              </a:rPr>
              <a:t>A</a:t>
            </a:r>
            <a:r>
              <a:rPr sz="2050" spc="114" dirty="0">
                <a:solidFill>
                  <a:srgbClr val="000072"/>
                </a:solidFill>
                <a:latin typeface="Arial"/>
                <a:cs typeface="Arial"/>
              </a:rPr>
              <a:t> </a:t>
            </a:r>
            <a:r>
              <a:rPr sz="2050" spc="170" dirty="0">
                <a:solidFill>
                  <a:srgbClr val="000072"/>
                </a:solidFill>
                <a:latin typeface="Arial"/>
                <a:cs typeface="Arial"/>
              </a:rPr>
              <a:t>t</a:t>
            </a:r>
            <a:r>
              <a:rPr sz="2050" spc="30" dirty="0">
                <a:solidFill>
                  <a:srgbClr val="000072"/>
                </a:solidFill>
                <a:latin typeface="Arial"/>
                <a:cs typeface="Arial"/>
              </a:rPr>
              <a:t>ypical</a:t>
            </a:r>
            <a:r>
              <a:rPr sz="2050" spc="114" dirty="0">
                <a:solidFill>
                  <a:srgbClr val="000072"/>
                </a:solidFill>
                <a:latin typeface="Arial"/>
                <a:cs typeface="Arial"/>
              </a:rPr>
              <a:t> </a:t>
            </a:r>
            <a:r>
              <a:rPr sz="2050" spc="-60" dirty="0">
                <a:solidFill>
                  <a:srgbClr val="000072"/>
                </a:solidFill>
                <a:latin typeface="Arial"/>
                <a:cs typeface="Arial"/>
              </a:rPr>
              <a:t>w</a:t>
            </a:r>
            <a:r>
              <a:rPr sz="2050" spc="-114" dirty="0">
                <a:solidFill>
                  <a:srgbClr val="000072"/>
                </a:solidFill>
                <a:latin typeface="Arial"/>
                <a:cs typeface="Arial"/>
              </a:rPr>
              <a:t>ebpage</a:t>
            </a:r>
            <a:r>
              <a:rPr sz="2050" spc="120" dirty="0">
                <a:solidFill>
                  <a:srgbClr val="000072"/>
                </a:solidFill>
                <a:latin typeface="Arial"/>
                <a:cs typeface="Arial"/>
              </a:rPr>
              <a:t> </a:t>
            </a:r>
            <a:r>
              <a:rPr sz="2050" spc="-55" dirty="0">
                <a:solidFill>
                  <a:srgbClr val="000072"/>
                </a:solidFill>
                <a:latin typeface="Arial"/>
                <a:cs typeface="Arial"/>
              </a:rPr>
              <a:t>is</a:t>
            </a:r>
            <a:r>
              <a:rPr sz="2050" spc="120" dirty="0">
                <a:solidFill>
                  <a:srgbClr val="000072"/>
                </a:solidFill>
                <a:latin typeface="Arial"/>
                <a:cs typeface="Arial"/>
              </a:rPr>
              <a:t> </a:t>
            </a:r>
            <a:r>
              <a:rPr sz="2050" spc="-50" dirty="0">
                <a:solidFill>
                  <a:srgbClr val="000072"/>
                </a:solidFill>
                <a:latin typeface="Arial"/>
                <a:cs typeface="Arial"/>
              </a:rPr>
              <a:t>organized</a:t>
            </a:r>
            <a:r>
              <a:rPr sz="2050" spc="125" dirty="0">
                <a:solidFill>
                  <a:srgbClr val="000072"/>
                </a:solidFill>
                <a:latin typeface="Arial"/>
                <a:cs typeface="Arial"/>
              </a:rPr>
              <a:t> </a:t>
            </a:r>
            <a:r>
              <a:rPr sz="2050" spc="30" dirty="0">
                <a:solidFill>
                  <a:srgbClr val="000072"/>
                </a:solidFill>
                <a:latin typeface="Arial"/>
                <a:cs typeface="Arial"/>
              </a:rPr>
              <a:t>i</a:t>
            </a:r>
            <a:r>
              <a:rPr sz="2050" spc="20" dirty="0">
                <a:solidFill>
                  <a:srgbClr val="000072"/>
                </a:solidFill>
                <a:latin typeface="Arial"/>
                <a:cs typeface="Arial"/>
              </a:rPr>
              <a:t>n</a:t>
            </a:r>
            <a:r>
              <a:rPr sz="2050" spc="55" dirty="0">
                <a:solidFill>
                  <a:srgbClr val="000072"/>
                </a:solidFill>
                <a:latin typeface="Arial"/>
                <a:cs typeface="Arial"/>
              </a:rPr>
              <a:t>to</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10" dirty="0">
                <a:solidFill>
                  <a:srgbClr val="000072"/>
                </a:solidFill>
                <a:latin typeface="Arial"/>
                <a:cs typeface="Arial"/>
              </a:rPr>
              <a:t>foll</a:t>
            </a:r>
            <a:r>
              <a:rPr sz="2050" spc="-35" dirty="0">
                <a:solidFill>
                  <a:srgbClr val="000072"/>
                </a:solidFill>
                <a:latin typeface="Arial"/>
                <a:cs typeface="Arial"/>
              </a:rPr>
              <a:t>o</a:t>
            </a:r>
            <a:r>
              <a:rPr sz="2050" spc="0" dirty="0">
                <a:solidFill>
                  <a:srgbClr val="000072"/>
                </a:solidFill>
                <a:latin typeface="Arial"/>
                <a:cs typeface="Arial"/>
              </a:rPr>
              <a:t>wing</a:t>
            </a:r>
            <a:r>
              <a:rPr sz="2050" spc="120" dirty="0">
                <a:solidFill>
                  <a:srgbClr val="000072"/>
                </a:solidFill>
                <a:latin typeface="Arial"/>
                <a:cs typeface="Arial"/>
              </a:rPr>
              <a:t> </a:t>
            </a:r>
            <a:r>
              <a:rPr sz="2050" spc="5" dirty="0">
                <a:solidFill>
                  <a:srgbClr val="000072"/>
                </a:solidFill>
                <a:latin typeface="Arial"/>
                <a:cs typeface="Arial"/>
              </a:rPr>
              <a:t>parts</a:t>
            </a:r>
            <a:r>
              <a:rPr sz="2050" spc="125" dirty="0">
                <a:solidFill>
                  <a:srgbClr val="000072"/>
                </a:solidFill>
                <a:latin typeface="Arial"/>
                <a:cs typeface="Arial"/>
              </a:rPr>
              <a:t> </a:t>
            </a:r>
            <a:r>
              <a:rPr sz="2050" spc="-40" dirty="0">
                <a:solidFill>
                  <a:srgbClr val="000072"/>
                </a:solidFill>
                <a:latin typeface="Arial"/>
                <a:cs typeface="Arial"/>
              </a:rPr>
              <a:t>inside</a:t>
            </a:r>
            <a:r>
              <a:rPr sz="2050" spc="-25" dirty="0">
                <a:solidFill>
                  <a:srgbClr val="000072"/>
                </a:solidFill>
                <a:latin typeface="Arial"/>
                <a:cs typeface="Arial"/>
              </a:rPr>
              <a:t> the</a:t>
            </a:r>
            <a:r>
              <a:rPr sz="2050" spc="120" dirty="0">
                <a:solidFill>
                  <a:srgbClr val="000072"/>
                </a:solidFill>
                <a:latin typeface="Arial"/>
                <a:cs typeface="Arial"/>
              </a:rPr>
              <a:t> </a:t>
            </a:r>
            <a:r>
              <a:rPr sz="2050" spc="5" dirty="0">
                <a:solidFill>
                  <a:srgbClr val="000072"/>
                </a:solidFill>
                <a:latin typeface="Arial"/>
                <a:cs typeface="Arial"/>
              </a:rPr>
              <a:t>r</a:t>
            </a:r>
            <a:r>
              <a:rPr sz="2050" spc="65" dirty="0">
                <a:solidFill>
                  <a:srgbClr val="000072"/>
                </a:solidFill>
                <a:latin typeface="Arial"/>
                <a:cs typeface="Arial"/>
              </a:rPr>
              <a:t>o</a:t>
            </a:r>
            <a:r>
              <a:rPr sz="2050" spc="55" dirty="0">
                <a:solidFill>
                  <a:srgbClr val="000072"/>
                </a:solidFill>
                <a:latin typeface="Arial"/>
                <a:cs typeface="Arial"/>
              </a:rPr>
              <a:t>ot</a:t>
            </a:r>
            <a:r>
              <a:rPr sz="2050" spc="120" dirty="0">
                <a:solidFill>
                  <a:srgbClr val="000072"/>
                </a:solidFill>
                <a:latin typeface="Arial"/>
                <a:cs typeface="Arial"/>
              </a:rPr>
              <a:t> </a:t>
            </a:r>
            <a:r>
              <a:rPr sz="2050" spc="-75" dirty="0">
                <a:solidFill>
                  <a:srgbClr val="000072"/>
                </a:solidFill>
                <a:latin typeface="Arial"/>
                <a:cs typeface="Arial"/>
              </a:rPr>
              <a:t>ele</a:t>
            </a:r>
            <a:r>
              <a:rPr sz="2050" spc="-135" dirty="0">
                <a:solidFill>
                  <a:srgbClr val="000072"/>
                </a:solidFill>
                <a:latin typeface="Arial"/>
                <a:cs typeface="Arial"/>
              </a:rPr>
              <a:t>m</a:t>
            </a:r>
            <a:r>
              <a:rPr sz="2050" spc="-114" dirty="0">
                <a:solidFill>
                  <a:srgbClr val="000072"/>
                </a:solidFill>
                <a:latin typeface="Arial"/>
                <a:cs typeface="Arial"/>
              </a:rPr>
              <a:t>e</a:t>
            </a:r>
            <a:r>
              <a:rPr sz="2050" spc="-175" dirty="0">
                <a:solidFill>
                  <a:srgbClr val="000072"/>
                </a:solidFill>
                <a:latin typeface="Arial"/>
                <a:cs typeface="Arial"/>
              </a:rPr>
              <a:t>n</a:t>
            </a:r>
            <a:r>
              <a:rPr sz="2050" spc="225" dirty="0">
                <a:solidFill>
                  <a:srgbClr val="000072"/>
                </a:solidFill>
                <a:latin typeface="Arial"/>
                <a:cs typeface="Arial"/>
              </a:rPr>
              <a:t>t</a:t>
            </a:r>
            <a:r>
              <a:rPr sz="2050" spc="120" dirty="0">
                <a:solidFill>
                  <a:srgbClr val="000072"/>
                </a:solidFill>
                <a:latin typeface="Arial"/>
                <a:cs typeface="Arial"/>
              </a:rPr>
              <a:t> </a:t>
            </a:r>
            <a:r>
              <a:rPr sz="2050" spc="-150" dirty="0">
                <a:solidFill>
                  <a:srgbClr val="000072"/>
                </a:solidFill>
                <a:latin typeface="Courier New"/>
                <a:cs typeface="Courier New"/>
              </a:rPr>
              <a:t>html</a:t>
            </a:r>
            <a:r>
              <a:rPr sz="2050" spc="-150" dirty="0">
                <a:solidFill>
                  <a:srgbClr val="000072"/>
                </a:solidFill>
                <a:latin typeface="Arial"/>
                <a:cs typeface="Arial"/>
              </a:rPr>
              <a:t>.</a:t>
            </a:r>
            <a:endParaRPr sz="2050" dirty="0">
              <a:latin typeface="Arial"/>
              <a:cs typeface="Arial"/>
            </a:endParaRPr>
          </a:p>
          <a:p>
            <a:pPr>
              <a:lnSpc>
                <a:spcPts val="850"/>
              </a:lnSpc>
              <a:spcBef>
                <a:spcPts val="40"/>
              </a:spcBef>
              <a:buClr>
                <a:srgbClr val="000072"/>
              </a:buClr>
              <a:buFont typeface="Arial"/>
              <a:buChar char="•"/>
            </a:pPr>
            <a:endParaRPr sz="850" dirty="0"/>
          </a:p>
          <a:p>
            <a:pPr marL="274955" marR="795655" indent="-262890">
              <a:lnSpc>
                <a:spcPct val="115500"/>
              </a:lnSpc>
              <a:buClr>
                <a:srgbClr val="000072"/>
              </a:buClr>
              <a:buFont typeface="Arial"/>
              <a:buChar char="•"/>
              <a:tabLst>
                <a:tab pos="274955" algn="l"/>
              </a:tabLst>
            </a:pPr>
            <a:r>
              <a:rPr sz="2050" dirty="0">
                <a:solidFill>
                  <a:srgbClr val="000072"/>
                </a:solidFill>
                <a:latin typeface="Arial"/>
                <a:cs typeface="Arial"/>
              </a:rPr>
              <a:t>The</a:t>
            </a:r>
            <a:r>
              <a:rPr sz="2050" spc="120" dirty="0">
                <a:solidFill>
                  <a:srgbClr val="000072"/>
                </a:solidFill>
                <a:latin typeface="Arial"/>
                <a:cs typeface="Arial"/>
              </a:rPr>
              <a:t> </a:t>
            </a:r>
            <a:r>
              <a:rPr sz="2050" spc="-150" dirty="0">
                <a:solidFill>
                  <a:srgbClr val="000072"/>
                </a:solidFill>
                <a:latin typeface="Courier New"/>
                <a:cs typeface="Courier New"/>
              </a:rPr>
              <a:t>head</a:t>
            </a:r>
            <a:r>
              <a:rPr sz="2050" spc="-545" dirty="0">
                <a:solidFill>
                  <a:srgbClr val="000072"/>
                </a:solidFill>
                <a:latin typeface="Courier New"/>
                <a:cs typeface="Courier New"/>
              </a:rPr>
              <a:t> </a:t>
            </a:r>
            <a:r>
              <a:rPr sz="2050" spc="-90" dirty="0">
                <a:solidFill>
                  <a:srgbClr val="000072"/>
                </a:solidFill>
                <a:latin typeface="Arial"/>
                <a:cs typeface="Arial"/>
              </a:rPr>
              <a:t>eleme</a:t>
            </a:r>
            <a:r>
              <a:rPr sz="2050" spc="-150" dirty="0">
                <a:solidFill>
                  <a:srgbClr val="000072"/>
                </a:solidFill>
                <a:latin typeface="Arial"/>
                <a:cs typeface="Arial"/>
              </a:rPr>
              <a:t>n</a:t>
            </a:r>
            <a:r>
              <a:rPr sz="2050" spc="225" dirty="0">
                <a:solidFill>
                  <a:srgbClr val="000072"/>
                </a:solidFill>
                <a:latin typeface="Arial"/>
                <a:cs typeface="Arial"/>
              </a:rPr>
              <a:t>t</a:t>
            </a:r>
            <a:r>
              <a:rPr sz="2050" spc="120" dirty="0">
                <a:solidFill>
                  <a:srgbClr val="000072"/>
                </a:solidFill>
                <a:latin typeface="Arial"/>
                <a:cs typeface="Arial"/>
              </a:rPr>
              <a:t> </a:t>
            </a:r>
            <a:r>
              <a:rPr sz="2050" spc="-80" dirty="0">
                <a:solidFill>
                  <a:srgbClr val="000072"/>
                </a:solidFill>
                <a:latin typeface="Arial"/>
                <a:cs typeface="Arial"/>
              </a:rPr>
              <a:t>co</a:t>
            </a:r>
            <a:r>
              <a:rPr sz="2050" spc="-140" dirty="0">
                <a:solidFill>
                  <a:srgbClr val="000072"/>
                </a:solidFill>
                <a:latin typeface="Arial"/>
                <a:cs typeface="Arial"/>
              </a:rPr>
              <a:t>n</a:t>
            </a:r>
            <a:r>
              <a:rPr sz="2050" spc="0" dirty="0">
                <a:solidFill>
                  <a:srgbClr val="000072"/>
                </a:solidFill>
                <a:latin typeface="Arial"/>
                <a:cs typeface="Arial"/>
              </a:rPr>
              <a:t>tains</a:t>
            </a:r>
            <a:r>
              <a:rPr sz="2050" spc="120" dirty="0">
                <a:solidFill>
                  <a:srgbClr val="000072"/>
                </a:solidFill>
                <a:latin typeface="Arial"/>
                <a:cs typeface="Arial"/>
              </a:rPr>
              <a:t> </a:t>
            </a:r>
            <a:r>
              <a:rPr sz="2050" spc="-175" dirty="0">
                <a:solidFill>
                  <a:srgbClr val="000072"/>
                </a:solidFill>
                <a:latin typeface="Arial"/>
                <a:cs typeface="Arial"/>
              </a:rPr>
              <a:t>c</a:t>
            </a:r>
            <a:r>
              <a:rPr sz="2050" spc="55" dirty="0">
                <a:solidFill>
                  <a:srgbClr val="000072"/>
                </a:solidFill>
                <a:latin typeface="Arial"/>
                <a:cs typeface="Arial"/>
              </a:rPr>
              <a:t>hild</a:t>
            </a:r>
            <a:r>
              <a:rPr sz="2050" spc="125" dirty="0">
                <a:solidFill>
                  <a:srgbClr val="000072"/>
                </a:solidFill>
                <a:latin typeface="Arial"/>
                <a:cs typeface="Arial"/>
              </a:rPr>
              <a:t> </a:t>
            </a:r>
            <a:r>
              <a:rPr sz="2050" spc="-90" dirty="0">
                <a:solidFill>
                  <a:srgbClr val="000072"/>
                </a:solidFill>
                <a:latin typeface="Arial"/>
                <a:cs typeface="Arial"/>
              </a:rPr>
              <a:t>eleme</a:t>
            </a:r>
            <a:r>
              <a:rPr sz="2050" spc="-150" dirty="0">
                <a:solidFill>
                  <a:srgbClr val="000072"/>
                </a:solidFill>
                <a:latin typeface="Arial"/>
                <a:cs typeface="Arial"/>
              </a:rPr>
              <a:t>n</a:t>
            </a:r>
            <a:r>
              <a:rPr sz="2050" spc="5" dirty="0">
                <a:solidFill>
                  <a:srgbClr val="000072"/>
                </a:solidFill>
                <a:latin typeface="Arial"/>
                <a:cs typeface="Arial"/>
              </a:rPr>
              <a:t>ts: </a:t>
            </a:r>
            <a:r>
              <a:rPr sz="2050" spc="-2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114" dirty="0">
                <a:solidFill>
                  <a:srgbClr val="000072"/>
                </a:solidFill>
                <a:latin typeface="Arial"/>
                <a:cs typeface="Arial"/>
              </a:rPr>
              <a:t>page</a:t>
            </a:r>
            <a:r>
              <a:rPr sz="2050" spc="120" dirty="0">
                <a:solidFill>
                  <a:srgbClr val="000072"/>
                </a:solidFill>
                <a:latin typeface="Arial"/>
                <a:cs typeface="Arial"/>
              </a:rPr>
              <a:t> </a:t>
            </a:r>
            <a:r>
              <a:rPr sz="2050" spc="85" dirty="0">
                <a:solidFill>
                  <a:srgbClr val="000072"/>
                </a:solidFill>
                <a:latin typeface="Arial"/>
                <a:cs typeface="Arial"/>
              </a:rPr>
              <a:t>title</a:t>
            </a:r>
            <a:r>
              <a:rPr sz="2050" spc="75" dirty="0">
                <a:solidFill>
                  <a:srgbClr val="000072"/>
                </a:solidFill>
                <a:latin typeface="Arial"/>
                <a:cs typeface="Arial"/>
              </a:rPr>
              <a:t> </a:t>
            </a:r>
            <a:r>
              <a:rPr sz="2050" spc="114" dirty="0">
                <a:solidFill>
                  <a:srgbClr val="000072"/>
                </a:solidFill>
                <a:latin typeface="Arial"/>
                <a:cs typeface="Arial"/>
              </a:rPr>
              <a:t>(</a:t>
            </a:r>
            <a:r>
              <a:rPr sz="2050" spc="-150" dirty="0">
                <a:solidFill>
                  <a:srgbClr val="000072"/>
                </a:solidFill>
                <a:latin typeface="Courier New"/>
                <a:cs typeface="Courier New"/>
              </a:rPr>
              <a:t>title</a:t>
            </a:r>
            <a:r>
              <a:rPr sz="2050" spc="55" dirty="0">
                <a:solidFill>
                  <a:srgbClr val="000072"/>
                </a:solidFill>
                <a:latin typeface="Arial"/>
                <a:cs typeface="Arial"/>
              </a:rPr>
              <a:t>),</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114" dirty="0">
                <a:solidFill>
                  <a:srgbClr val="000072"/>
                </a:solidFill>
                <a:latin typeface="Arial"/>
                <a:cs typeface="Arial"/>
              </a:rPr>
              <a:t>page</a:t>
            </a:r>
            <a:r>
              <a:rPr sz="2050" spc="120" dirty="0">
                <a:solidFill>
                  <a:srgbClr val="000072"/>
                </a:solidFill>
                <a:latin typeface="Arial"/>
                <a:cs typeface="Arial"/>
              </a:rPr>
              <a:t> </a:t>
            </a:r>
            <a:r>
              <a:rPr sz="2050" spc="-175" dirty="0">
                <a:solidFill>
                  <a:srgbClr val="000072"/>
                </a:solidFill>
                <a:latin typeface="Arial"/>
                <a:cs typeface="Arial"/>
              </a:rPr>
              <a:t>c</a:t>
            </a:r>
            <a:r>
              <a:rPr sz="2050" spc="-10" dirty="0">
                <a:solidFill>
                  <a:srgbClr val="000072"/>
                </a:solidFill>
                <a:latin typeface="Arial"/>
                <a:cs typeface="Arial"/>
              </a:rPr>
              <a:t>haracter</a:t>
            </a:r>
            <a:r>
              <a:rPr sz="2050" spc="125" dirty="0">
                <a:solidFill>
                  <a:srgbClr val="000072"/>
                </a:solidFill>
                <a:latin typeface="Arial"/>
                <a:cs typeface="Arial"/>
              </a:rPr>
              <a:t> </a:t>
            </a:r>
            <a:r>
              <a:rPr sz="2050" spc="-110" dirty="0">
                <a:solidFill>
                  <a:srgbClr val="000072"/>
                </a:solidFill>
                <a:latin typeface="Arial"/>
                <a:cs typeface="Arial"/>
              </a:rPr>
              <a:t>enc</a:t>
            </a:r>
            <a:r>
              <a:rPr sz="2050" spc="-60" dirty="0">
                <a:solidFill>
                  <a:srgbClr val="000072"/>
                </a:solidFill>
                <a:latin typeface="Arial"/>
                <a:cs typeface="Arial"/>
              </a:rPr>
              <a:t>o</a:t>
            </a:r>
            <a:r>
              <a:rPr sz="2050" spc="0" dirty="0">
                <a:solidFill>
                  <a:srgbClr val="000072"/>
                </a:solidFill>
                <a:latin typeface="Arial"/>
                <a:cs typeface="Arial"/>
              </a:rPr>
              <a:t>ding</a:t>
            </a:r>
            <a:r>
              <a:rPr sz="2050" spc="120" dirty="0">
                <a:solidFill>
                  <a:srgbClr val="000072"/>
                </a:solidFill>
                <a:latin typeface="Arial"/>
                <a:cs typeface="Arial"/>
              </a:rPr>
              <a:t> </a:t>
            </a:r>
            <a:r>
              <a:rPr sz="2050" spc="90" dirty="0">
                <a:solidFill>
                  <a:srgbClr val="000072"/>
                </a:solidFill>
                <a:latin typeface="Arial"/>
                <a:cs typeface="Arial"/>
              </a:rPr>
              <a:t>with</a:t>
            </a:r>
            <a:r>
              <a:rPr sz="2050" spc="120" dirty="0">
                <a:solidFill>
                  <a:srgbClr val="000072"/>
                </a:solidFill>
                <a:latin typeface="Arial"/>
                <a:cs typeface="Arial"/>
              </a:rPr>
              <a:t> </a:t>
            </a:r>
            <a:r>
              <a:rPr sz="2050" spc="-114" dirty="0">
                <a:solidFill>
                  <a:srgbClr val="000072"/>
                </a:solidFill>
                <a:latin typeface="Arial"/>
                <a:cs typeface="Arial"/>
              </a:rPr>
              <a:t>a</a:t>
            </a:r>
            <a:r>
              <a:rPr sz="2050" spc="114" dirty="0">
                <a:solidFill>
                  <a:srgbClr val="000072"/>
                </a:solidFill>
                <a:latin typeface="Arial"/>
                <a:cs typeface="Arial"/>
              </a:rPr>
              <a:t> </a:t>
            </a:r>
            <a:r>
              <a:rPr sz="2050" spc="-150" dirty="0">
                <a:solidFill>
                  <a:srgbClr val="000072"/>
                </a:solidFill>
                <a:latin typeface="Courier New"/>
                <a:cs typeface="Courier New"/>
              </a:rPr>
              <a:t>meta</a:t>
            </a:r>
            <a:r>
              <a:rPr sz="2050" spc="-545" dirty="0">
                <a:solidFill>
                  <a:srgbClr val="000072"/>
                </a:solidFill>
                <a:latin typeface="Courier New"/>
                <a:cs typeface="Courier New"/>
              </a:rPr>
              <a:t> </a:t>
            </a:r>
            <a:r>
              <a:rPr sz="2050" spc="0" dirty="0">
                <a:solidFill>
                  <a:srgbClr val="000072"/>
                </a:solidFill>
                <a:latin typeface="Arial"/>
                <a:cs typeface="Arial"/>
              </a:rPr>
              <a:t>tag</a:t>
            </a:r>
            <a:endParaRPr sz="2050" dirty="0">
              <a:latin typeface="Arial"/>
              <a:cs typeface="Arial"/>
            </a:endParaRPr>
          </a:p>
          <a:p>
            <a:pPr>
              <a:lnSpc>
                <a:spcPts val="900"/>
              </a:lnSpc>
              <a:spcBef>
                <a:spcPts val="15"/>
              </a:spcBef>
              <a:buClr>
                <a:srgbClr val="000072"/>
              </a:buClr>
              <a:buFont typeface="Arial"/>
              <a:buChar char="•"/>
            </a:pPr>
            <a:endParaRPr sz="900" dirty="0"/>
          </a:p>
          <a:p>
            <a:pPr marL="274955">
              <a:lnSpc>
                <a:spcPct val="100000"/>
              </a:lnSpc>
            </a:pPr>
            <a:r>
              <a:rPr sz="2050" spc="-150" dirty="0">
                <a:solidFill>
                  <a:srgbClr val="000072"/>
                </a:solidFill>
                <a:latin typeface="Courier New"/>
                <a:cs typeface="Courier New"/>
              </a:rPr>
              <a:t>&lt;meta charset="UTF-8"/&gt;</a:t>
            </a:r>
            <a:endParaRPr sz="2050" dirty="0">
              <a:latin typeface="Courier New"/>
              <a:cs typeface="Courier New"/>
            </a:endParaRPr>
          </a:p>
          <a:p>
            <a:pPr>
              <a:lnSpc>
                <a:spcPts val="500"/>
              </a:lnSpc>
              <a:spcBef>
                <a:spcPts val="34"/>
              </a:spcBef>
            </a:pPr>
            <a:endParaRPr sz="500" dirty="0"/>
          </a:p>
          <a:p>
            <a:pPr marL="274955" marR="12700">
              <a:lnSpc>
                <a:spcPct val="115500"/>
              </a:lnSpc>
            </a:pPr>
            <a:r>
              <a:rPr sz="2050" spc="55" dirty="0">
                <a:solidFill>
                  <a:srgbClr val="000072"/>
                </a:solidFill>
                <a:latin typeface="Arial"/>
                <a:cs typeface="Arial"/>
              </a:rPr>
              <a:t>b</a:t>
            </a:r>
            <a:r>
              <a:rPr sz="2050" spc="35" dirty="0">
                <a:solidFill>
                  <a:srgbClr val="000072"/>
                </a:solidFill>
                <a:latin typeface="Arial"/>
                <a:cs typeface="Arial"/>
              </a:rPr>
              <a:t>oth</a:t>
            </a:r>
            <a:r>
              <a:rPr sz="2050" spc="85" dirty="0">
                <a:solidFill>
                  <a:srgbClr val="000072"/>
                </a:solidFill>
                <a:latin typeface="Arial"/>
                <a:cs typeface="Arial"/>
              </a:rPr>
              <a:t> </a:t>
            </a:r>
            <a:r>
              <a:rPr sz="2050" spc="-70" dirty="0">
                <a:solidFill>
                  <a:srgbClr val="000072"/>
                </a:solidFill>
                <a:latin typeface="Arial"/>
                <a:cs typeface="Arial"/>
              </a:rPr>
              <a:t>are</a:t>
            </a:r>
            <a:r>
              <a:rPr sz="2050" spc="85" dirty="0">
                <a:solidFill>
                  <a:srgbClr val="000072"/>
                </a:solidFill>
                <a:latin typeface="Arial"/>
                <a:cs typeface="Arial"/>
              </a:rPr>
              <a:t> </a:t>
            </a:r>
            <a:r>
              <a:rPr sz="2050" spc="-20" dirty="0">
                <a:solidFill>
                  <a:srgbClr val="000072"/>
                </a:solidFill>
                <a:latin typeface="Arial"/>
                <a:cs typeface="Arial"/>
              </a:rPr>
              <a:t>required</a:t>
            </a:r>
            <a:r>
              <a:rPr sz="2050" spc="95" dirty="0">
                <a:solidFill>
                  <a:srgbClr val="000072"/>
                </a:solidFill>
                <a:latin typeface="Arial"/>
                <a:cs typeface="Arial"/>
              </a:rPr>
              <a:t> </a:t>
            </a:r>
            <a:r>
              <a:rPr sz="2050" spc="-60" dirty="0">
                <a:solidFill>
                  <a:srgbClr val="000072"/>
                </a:solidFill>
                <a:latin typeface="Arial"/>
                <a:cs typeface="Arial"/>
              </a:rPr>
              <a:t>b</a:t>
            </a:r>
            <a:r>
              <a:rPr sz="2050" spc="60" dirty="0">
                <a:solidFill>
                  <a:srgbClr val="000072"/>
                </a:solidFill>
                <a:latin typeface="Arial"/>
                <a:cs typeface="Arial"/>
              </a:rPr>
              <a:t>y</a:t>
            </a:r>
            <a:r>
              <a:rPr sz="2050" spc="85" dirty="0">
                <a:solidFill>
                  <a:srgbClr val="000072"/>
                </a:solidFill>
                <a:latin typeface="Arial"/>
                <a:cs typeface="Arial"/>
              </a:rPr>
              <a:t> HTML5. </a:t>
            </a:r>
            <a:r>
              <a:rPr sz="2050" spc="-229" dirty="0">
                <a:solidFill>
                  <a:srgbClr val="000072"/>
                </a:solidFill>
                <a:latin typeface="Arial"/>
                <a:cs typeface="Arial"/>
              </a:rPr>
              <a:t> </a:t>
            </a:r>
            <a:r>
              <a:rPr sz="2050" spc="0" dirty="0">
                <a:solidFill>
                  <a:srgbClr val="000072"/>
                </a:solidFill>
                <a:latin typeface="Arial"/>
                <a:cs typeface="Arial"/>
              </a:rPr>
              <a:t>Usually</a:t>
            </a:r>
            <a:r>
              <a:rPr sz="2050" spc="90" dirty="0">
                <a:solidFill>
                  <a:srgbClr val="000072"/>
                </a:solidFill>
                <a:latin typeface="Arial"/>
                <a:cs typeface="Arial"/>
              </a:rPr>
              <a:t> </a:t>
            </a:r>
            <a:r>
              <a:rPr sz="2050" spc="-150" dirty="0">
                <a:solidFill>
                  <a:srgbClr val="000072"/>
                </a:solidFill>
                <a:latin typeface="Courier New"/>
                <a:cs typeface="Courier New"/>
              </a:rPr>
              <a:t>head</a:t>
            </a:r>
            <a:r>
              <a:rPr sz="2050" spc="-580" dirty="0">
                <a:solidFill>
                  <a:srgbClr val="000072"/>
                </a:solidFill>
                <a:latin typeface="Courier New"/>
                <a:cs typeface="Courier New"/>
              </a:rPr>
              <a:t> </a:t>
            </a:r>
            <a:r>
              <a:rPr sz="2050" spc="-80" dirty="0">
                <a:solidFill>
                  <a:srgbClr val="000072"/>
                </a:solidFill>
                <a:latin typeface="Arial"/>
                <a:cs typeface="Arial"/>
              </a:rPr>
              <a:t>co</a:t>
            </a:r>
            <a:r>
              <a:rPr sz="2050" spc="-140" dirty="0">
                <a:solidFill>
                  <a:srgbClr val="000072"/>
                </a:solidFill>
                <a:latin typeface="Arial"/>
                <a:cs typeface="Arial"/>
              </a:rPr>
              <a:t>n</a:t>
            </a:r>
            <a:r>
              <a:rPr sz="2050" spc="0" dirty="0">
                <a:solidFill>
                  <a:srgbClr val="000072"/>
                </a:solidFill>
                <a:latin typeface="Arial"/>
                <a:cs typeface="Arial"/>
              </a:rPr>
              <a:t>tains</a:t>
            </a:r>
            <a:r>
              <a:rPr sz="2050" spc="90" dirty="0">
                <a:solidFill>
                  <a:srgbClr val="000072"/>
                </a:solidFill>
                <a:latin typeface="Arial"/>
                <a:cs typeface="Arial"/>
              </a:rPr>
              <a:t> </a:t>
            </a:r>
            <a:r>
              <a:rPr sz="2050" spc="25" dirty="0">
                <a:solidFill>
                  <a:srgbClr val="000072"/>
                </a:solidFill>
                <a:latin typeface="Arial"/>
                <a:cs typeface="Arial"/>
              </a:rPr>
              <a:t>additional</a:t>
            </a:r>
            <a:r>
              <a:rPr sz="2050" spc="15" dirty="0">
                <a:solidFill>
                  <a:srgbClr val="000072"/>
                </a:solidFill>
                <a:latin typeface="Arial"/>
                <a:cs typeface="Arial"/>
              </a:rPr>
              <a:t> </a:t>
            </a:r>
            <a:r>
              <a:rPr sz="2050" spc="-90" dirty="0">
                <a:solidFill>
                  <a:srgbClr val="000072"/>
                </a:solidFill>
                <a:latin typeface="Arial"/>
                <a:cs typeface="Arial"/>
              </a:rPr>
              <a:t>eleme</a:t>
            </a:r>
            <a:r>
              <a:rPr sz="2050" spc="-150" dirty="0">
                <a:solidFill>
                  <a:srgbClr val="000072"/>
                </a:solidFill>
                <a:latin typeface="Arial"/>
                <a:cs typeface="Arial"/>
              </a:rPr>
              <a:t>n</a:t>
            </a:r>
            <a:r>
              <a:rPr sz="2050" spc="5" dirty="0">
                <a:solidFill>
                  <a:srgbClr val="000072"/>
                </a:solidFill>
                <a:latin typeface="Arial"/>
                <a:cs typeface="Arial"/>
              </a:rPr>
              <a:t>ts</a:t>
            </a:r>
            <a:r>
              <a:rPr sz="2050" spc="120" dirty="0">
                <a:solidFill>
                  <a:srgbClr val="000072"/>
                </a:solidFill>
                <a:latin typeface="Arial"/>
                <a:cs typeface="Arial"/>
              </a:rPr>
              <a:t> </a:t>
            </a:r>
            <a:r>
              <a:rPr sz="2050" spc="20" dirty="0">
                <a:solidFill>
                  <a:srgbClr val="000072"/>
                </a:solidFill>
                <a:latin typeface="Arial"/>
                <a:cs typeface="Arial"/>
              </a:rPr>
              <a:t>for</a:t>
            </a:r>
            <a:r>
              <a:rPr sz="2050" spc="120" dirty="0">
                <a:solidFill>
                  <a:srgbClr val="000072"/>
                </a:solidFill>
                <a:latin typeface="Arial"/>
                <a:cs typeface="Arial"/>
              </a:rPr>
              <a:t> </a:t>
            </a:r>
            <a:r>
              <a:rPr sz="2050" spc="10" dirty="0">
                <a:solidFill>
                  <a:srgbClr val="000072"/>
                </a:solidFill>
                <a:latin typeface="Arial"/>
                <a:cs typeface="Arial"/>
              </a:rPr>
              <a:t>s</a:t>
            </a:r>
            <a:r>
              <a:rPr sz="2050" spc="-55" dirty="0">
                <a:solidFill>
                  <a:srgbClr val="000072"/>
                </a:solidFill>
                <a:latin typeface="Arial"/>
                <a:cs typeface="Arial"/>
              </a:rPr>
              <a:t>t</a:t>
            </a:r>
            <a:r>
              <a:rPr sz="2050" spc="30" dirty="0">
                <a:solidFill>
                  <a:srgbClr val="000072"/>
                </a:solidFill>
                <a:latin typeface="Arial"/>
                <a:cs typeface="Arial"/>
              </a:rPr>
              <a:t>yling,</a:t>
            </a:r>
            <a:r>
              <a:rPr sz="2050" spc="125" dirty="0">
                <a:solidFill>
                  <a:srgbClr val="000072"/>
                </a:solidFill>
                <a:latin typeface="Arial"/>
                <a:cs typeface="Arial"/>
              </a:rPr>
              <a:t> </a:t>
            </a:r>
            <a:r>
              <a:rPr sz="2050" spc="-165" dirty="0">
                <a:solidFill>
                  <a:srgbClr val="000072"/>
                </a:solidFill>
                <a:latin typeface="Arial"/>
                <a:cs typeface="Arial"/>
              </a:rPr>
              <a:t>sc</a:t>
            </a:r>
            <a:r>
              <a:rPr sz="2050" spc="114" dirty="0">
                <a:solidFill>
                  <a:srgbClr val="000072"/>
                </a:solidFill>
                <a:latin typeface="Arial"/>
                <a:cs typeface="Arial"/>
              </a:rPr>
              <a:t>ri</a:t>
            </a:r>
            <a:r>
              <a:rPr sz="2050" spc="40" dirty="0">
                <a:solidFill>
                  <a:srgbClr val="000072"/>
                </a:solidFill>
                <a:latin typeface="Arial"/>
                <a:cs typeface="Arial"/>
              </a:rPr>
              <a:t>pting,</a:t>
            </a:r>
            <a:r>
              <a:rPr sz="2050" spc="125" dirty="0">
                <a:solidFill>
                  <a:srgbClr val="000072"/>
                </a:solidFill>
                <a:latin typeface="Arial"/>
                <a:cs typeface="Arial"/>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0" dirty="0">
                <a:solidFill>
                  <a:srgbClr val="000072"/>
                </a:solidFill>
                <a:latin typeface="Arial"/>
                <a:cs typeface="Arial"/>
              </a:rPr>
              <a:t>other</a:t>
            </a:r>
            <a:r>
              <a:rPr sz="2050" spc="120" dirty="0">
                <a:solidFill>
                  <a:srgbClr val="000072"/>
                </a:solidFill>
                <a:latin typeface="Arial"/>
                <a:cs typeface="Arial"/>
              </a:rPr>
              <a:t> </a:t>
            </a:r>
            <a:r>
              <a:rPr sz="2050" spc="-25" dirty="0">
                <a:solidFill>
                  <a:srgbClr val="000072"/>
                </a:solidFill>
                <a:latin typeface="Arial"/>
                <a:cs typeface="Arial"/>
              </a:rPr>
              <a:t>meta</a:t>
            </a:r>
            <a:r>
              <a:rPr sz="2050" spc="120" dirty="0">
                <a:solidFill>
                  <a:srgbClr val="000072"/>
                </a:solidFill>
                <a:latin typeface="Arial"/>
                <a:cs typeface="Arial"/>
              </a:rPr>
              <a:t> </a:t>
            </a:r>
            <a:r>
              <a:rPr sz="2050" spc="15" dirty="0">
                <a:solidFill>
                  <a:srgbClr val="000072"/>
                </a:solidFill>
                <a:latin typeface="Arial"/>
                <a:cs typeface="Arial"/>
              </a:rPr>
              <a:t>info.</a:t>
            </a:r>
            <a:endParaRPr sz="2050" dirty="0">
              <a:latin typeface="Arial"/>
              <a:cs typeface="Arial"/>
            </a:endParaRPr>
          </a:p>
          <a:p>
            <a:pPr>
              <a:lnSpc>
                <a:spcPts val="850"/>
              </a:lnSpc>
              <a:spcBef>
                <a:spcPts val="40"/>
              </a:spcBef>
            </a:pPr>
            <a:endParaRPr sz="850" dirty="0"/>
          </a:p>
          <a:p>
            <a:pPr marL="274955" marR="299720" indent="-262890">
              <a:lnSpc>
                <a:spcPct val="115500"/>
              </a:lnSpc>
              <a:buClr>
                <a:srgbClr val="000072"/>
              </a:buClr>
              <a:buFont typeface="Arial"/>
              <a:buChar char="•"/>
              <a:tabLst>
                <a:tab pos="274955" algn="l"/>
              </a:tabLst>
            </a:pPr>
            <a:r>
              <a:rPr sz="2050" dirty="0">
                <a:solidFill>
                  <a:srgbClr val="000072"/>
                </a:solidFill>
                <a:latin typeface="Arial"/>
                <a:cs typeface="Arial"/>
              </a:rPr>
              <a:t>The</a:t>
            </a:r>
            <a:r>
              <a:rPr sz="2050" spc="120" dirty="0">
                <a:solidFill>
                  <a:srgbClr val="000072"/>
                </a:solidFill>
                <a:latin typeface="Arial"/>
                <a:cs typeface="Arial"/>
              </a:rPr>
              <a:t> </a:t>
            </a:r>
            <a:r>
              <a:rPr sz="2050" spc="-150" dirty="0">
                <a:solidFill>
                  <a:srgbClr val="000072"/>
                </a:solidFill>
                <a:latin typeface="Courier New"/>
                <a:cs typeface="Courier New"/>
              </a:rPr>
              <a:t>body</a:t>
            </a:r>
            <a:r>
              <a:rPr sz="2050" spc="-545" dirty="0">
                <a:solidFill>
                  <a:srgbClr val="000072"/>
                </a:solidFill>
                <a:latin typeface="Courier New"/>
                <a:cs typeface="Courier New"/>
              </a:rPr>
              <a:t> </a:t>
            </a:r>
            <a:r>
              <a:rPr sz="2050" spc="-90" dirty="0">
                <a:solidFill>
                  <a:srgbClr val="000072"/>
                </a:solidFill>
                <a:latin typeface="Arial"/>
                <a:cs typeface="Arial"/>
              </a:rPr>
              <a:t>eleme</a:t>
            </a:r>
            <a:r>
              <a:rPr sz="2050" spc="-150" dirty="0">
                <a:solidFill>
                  <a:srgbClr val="000072"/>
                </a:solidFill>
                <a:latin typeface="Arial"/>
                <a:cs typeface="Arial"/>
              </a:rPr>
              <a:t>n</a:t>
            </a:r>
            <a:r>
              <a:rPr sz="2050" spc="225" dirty="0">
                <a:solidFill>
                  <a:srgbClr val="000072"/>
                </a:solidFill>
                <a:latin typeface="Arial"/>
                <a:cs typeface="Arial"/>
              </a:rPr>
              <a:t>t</a:t>
            </a:r>
            <a:r>
              <a:rPr sz="2050" spc="120" dirty="0">
                <a:solidFill>
                  <a:srgbClr val="000072"/>
                </a:solidFill>
                <a:latin typeface="Arial"/>
                <a:cs typeface="Arial"/>
              </a:rPr>
              <a:t> </a:t>
            </a:r>
            <a:r>
              <a:rPr sz="2050" spc="0" dirty="0">
                <a:solidFill>
                  <a:srgbClr val="000072"/>
                </a:solidFill>
                <a:latin typeface="Arial"/>
                <a:cs typeface="Arial"/>
              </a:rPr>
              <a:t>pr</a:t>
            </a:r>
            <a:r>
              <a:rPr sz="2050" spc="-60" dirty="0">
                <a:solidFill>
                  <a:srgbClr val="000072"/>
                </a:solidFill>
                <a:latin typeface="Arial"/>
                <a:cs typeface="Arial"/>
              </a:rPr>
              <a:t>ovides</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114" dirty="0">
                <a:solidFill>
                  <a:srgbClr val="000072"/>
                </a:solidFill>
                <a:latin typeface="Arial"/>
                <a:cs typeface="Arial"/>
              </a:rPr>
              <a:t>page</a:t>
            </a:r>
            <a:r>
              <a:rPr sz="2050" spc="120" dirty="0">
                <a:solidFill>
                  <a:srgbClr val="000072"/>
                </a:solidFill>
                <a:latin typeface="Arial"/>
                <a:cs typeface="Arial"/>
              </a:rPr>
              <a:t> </a:t>
            </a:r>
            <a:r>
              <a:rPr sz="2050" spc="-80" dirty="0">
                <a:solidFill>
                  <a:srgbClr val="000072"/>
                </a:solidFill>
                <a:latin typeface="Arial"/>
                <a:cs typeface="Arial"/>
              </a:rPr>
              <a:t>co</a:t>
            </a:r>
            <a:r>
              <a:rPr sz="2050" spc="-140" dirty="0">
                <a:solidFill>
                  <a:srgbClr val="000072"/>
                </a:solidFill>
                <a:latin typeface="Arial"/>
                <a:cs typeface="Arial"/>
              </a:rPr>
              <a:t>n</a:t>
            </a:r>
            <a:r>
              <a:rPr sz="2050" spc="0" dirty="0">
                <a:solidFill>
                  <a:srgbClr val="000072"/>
                </a:solidFill>
                <a:latin typeface="Arial"/>
                <a:cs typeface="Arial"/>
              </a:rPr>
              <a:t>te</a:t>
            </a:r>
            <a:r>
              <a:rPr sz="2050" spc="-55" dirty="0">
                <a:solidFill>
                  <a:srgbClr val="000072"/>
                </a:solidFill>
                <a:latin typeface="Arial"/>
                <a:cs typeface="Arial"/>
              </a:rPr>
              <a:t>n</a:t>
            </a:r>
            <a:r>
              <a:rPr sz="2050" spc="110" dirty="0">
                <a:solidFill>
                  <a:srgbClr val="000072"/>
                </a:solidFill>
                <a:latin typeface="Arial"/>
                <a:cs typeface="Arial"/>
              </a:rPr>
              <a:t>t,</a:t>
            </a:r>
            <a:r>
              <a:rPr sz="2050" spc="120" dirty="0">
                <a:solidFill>
                  <a:srgbClr val="000072"/>
                </a:solidFill>
                <a:latin typeface="Arial"/>
                <a:cs typeface="Arial"/>
              </a:rPr>
              <a:t> </a:t>
            </a:r>
            <a:r>
              <a:rPr sz="2050" spc="-10" dirty="0">
                <a:solidFill>
                  <a:srgbClr val="000072"/>
                </a:solidFill>
                <a:latin typeface="Arial"/>
                <a:cs typeface="Arial"/>
              </a:rPr>
              <a:t>often</a:t>
            </a:r>
            <a:r>
              <a:rPr sz="2050" spc="120" dirty="0">
                <a:solidFill>
                  <a:srgbClr val="000072"/>
                </a:solidFill>
                <a:latin typeface="Arial"/>
                <a:cs typeface="Arial"/>
              </a:rPr>
              <a:t> </a:t>
            </a:r>
            <a:r>
              <a:rPr sz="2050" spc="-50" dirty="0">
                <a:solidFill>
                  <a:srgbClr val="000072"/>
                </a:solidFill>
                <a:latin typeface="Arial"/>
                <a:cs typeface="Arial"/>
              </a:rPr>
              <a:t>organized</a:t>
            </a:r>
            <a:r>
              <a:rPr sz="2050" spc="-30" dirty="0">
                <a:solidFill>
                  <a:srgbClr val="000072"/>
                </a:solidFill>
                <a:latin typeface="Arial"/>
                <a:cs typeface="Arial"/>
              </a:rPr>
              <a:t> </a:t>
            </a:r>
            <a:r>
              <a:rPr sz="2050" spc="30" dirty="0">
                <a:solidFill>
                  <a:srgbClr val="000072"/>
                </a:solidFill>
                <a:latin typeface="Arial"/>
                <a:cs typeface="Arial"/>
              </a:rPr>
              <a:t>i</a:t>
            </a:r>
            <a:r>
              <a:rPr sz="2050" spc="20" dirty="0">
                <a:solidFill>
                  <a:srgbClr val="000072"/>
                </a:solidFill>
                <a:latin typeface="Arial"/>
                <a:cs typeface="Arial"/>
              </a:rPr>
              <a:t>n</a:t>
            </a:r>
            <a:r>
              <a:rPr sz="2050" spc="55" dirty="0">
                <a:solidFill>
                  <a:srgbClr val="000072"/>
                </a:solidFill>
                <a:latin typeface="Arial"/>
                <a:cs typeface="Arial"/>
              </a:rPr>
              <a:t>to</a:t>
            </a:r>
            <a:r>
              <a:rPr sz="2050" spc="120" dirty="0">
                <a:solidFill>
                  <a:srgbClr val="000072"/>
                </a:solidFill>
                <a:latin typeface="Arial"/>
                <a:cs typeface="Arial"/>
              </a:rPr>
              <a:t> </a:t>
            </a:r>
            <a:r>
              <a:rPr sz="2050" spc="-114" dirty="0">
                <a:solidFill>
                  <a:srgbClr val="000072"/>
                </a:solidFill>
                <a:latin typeface="Arial"/>
                <a:cs typeface="Arial"/>
              </a:rPr>
              <a:t>a</a:t>
            </a:r>
            <a:r>
              <a:rPr sz="2050" spc="114" dirty="0">
                <a:solidFill>
                  <a:srgbClr val="000072"/>
                </a:solidFill>
                <a:latin typeface="Arial"/>
                <a:cs typeface="Arial"/>
              </a:rPr>
              <a:t> </a:t>
            </a:r>
            <a:r>
              <a:rPr sz="2050" spc="-150" dirty="0">
                <a:solidFill>
                  <a:srgbClr val="000072"/>
                </a:solidFill>
                <a:latin typeface="Courier New"/>
                <a:cs typeface="Courier New"/>
              </a:rPr>
              <a:t>header</a:t>
            </a:r>
            <a:r>
              <a:rPr sz="2050" spc="-545" dirty="0">
                <a:solidFill>
                  <a:srgbClr val="000072"/>
                </a:solidFill>
                <a:latin typeface="Courier New"/>
                <a:cs typeface="Courier New"/>
              </a:rPr>
              <a:t> </a:t>
            </a:r>
            <a:r>
              <a:rPr sz="2050" spc="60" dirty="0">
                <a:solidFill>
                  <a:srgbClr val="000072"/>
                </a:solidFill>
                <a:latin typeface="Arial"/>
                <a:cs typeface="Arial"/>
              </a:rPr>
              <a:t>part</a:t>
            </a:r>
            <a:r>
              <a:rPr sz="2050" spc="120" dirty="0">
                <a:solidFill>
                  <a:srgbClr val="000072"/>
                </a:solidFill>
                <a:latin typeface="Arial"/>
                <a:cs typeface="Arial"/>
              </a:rPr>
              <a:t> </a:t>
            </a:r>
            <a:r>
              <a:rPr sz="2050" spc="20" dirty="0">
                <a:solidFill>
                  <a:srgbClr val="000072"/>
                </a:solidFill>
                <a:latin typeface="Arial"/>
                <a:cs typeface="Arial"/>
              </a:rPr>
              <a:t>for</a:t>
            </a:r>
            <a:r>
              <a:rPr sz="2050" spc="120" dirty="0">
                <a:solidFill>
                  <a:srgbClr val="000072"/>
                </a:solidFill>
                <a:latin typeface="Arial"/>
                <a:cs typeface="Arial"/>
              </a:rPr>
              <a:t> </a:t>
            </a:r>
            <a:r>
              <a:rPr sz="2050" spc="110" dirty="0">
                <a:solidFill>
                  <a:srgbClr val="000072"/>
                </a:solidFill>
                <a:latin typeface="Arial"/>
                <a:cs typeface="Arial"/>
              </a:rPr>
              <a:t>th</a:t>
            </a:r>
            <a:r>
              <a:rPr sz="2050" spc="-229" dirty="0">
                <a:solidFill>
                  <a:srgbClr val="000072"/>
                </a:solidFill>
                <a:latin typeface="Arial"/>
                <a:cs typeface="Arial"/>
              </a:rPr>
              <a:t>e</a:t>
            </a:r>
            <a:r>
              <a:rPr sz="2050" spc="120" dirty="0">
                <a:solidFill>
                  <a:srgbClr val="000072"/>
                </a:solidFill>
                <a:latin typeface="Arial"/>
                <a:cs typeface="Arial"/>
              </a:rPr>
              <a:t> </a:t>
            </a:r>
            <a:r>
              <a:rPr sz="2050" spc="35" dirty="0">
                <a:solidFill>
                  <a:srgbClr val="000072"/>
                </a:solidFill>
                <a:latin typeface="Arial"/>
                <a:cs typeface="Arial"/>
              </a:rPr>
              <a:t>top</a:t>
            </a:r>
            <a:r>
              <a:rPr sz="2050" spc="120" dirty="0">
                <a:solidFill>
                  <a:srgbClr val="000072"/>
                </a:solidFill>
                <a:latin typeface="Arial"/>
                <a:cs typeface="Arial"/>
              </a:rPr>
              <a:t> </a:t>
            </a:r>
            <a:r>
              <a:rPr sz="2050" spc="-35" dirty="0">
                <a:solidFill>
                  <a:srgbClr val="000072"/>
                </a:solidFill>
                <a:latin typeface="Arial"/>
                <a:cs typeface="Arial"/>
              </a:rPr>
              <a:t>banner</a:t>
            </a:r>
            <a:r>
              <a:rPr sz="2050" spc="120" dirty="0">
                <a:solidFill>
                  <a:srgbClr val="000072"/>
                </a:solidFill>
                <a:latin typeface="Arial"/>
                <a:cs typeface="Arial"/>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114" dirty="0">
                <a:solidFill>
                  <a:srgbClr val="000072"/>
                </a:solidFill>
                <a:latin typeface="Arial"/>
                <a:cs typeface="Arial"/>
              </a:rPr>
              <a:t>a</a:t>
            </a:r>
            <a:r>
              <a:rPr sz="2050" spc="114" dirty="0">
                <a:solidFill>
                  <a:srgbClr val="000072"/>
                </a:solidFill>
                <a:latin typeface="Arial"/>
                <a:cs typeface="Arial"/>
              </a:rPr>
              <a:t> </a:t>
            </a:r>
            <a:r>
              <a:rPr sz="2050" spc="-10" dirty="0">
                <a:solidFill>
                  <a:srgbClr val="000072"/>
                </a:solidFill>
                <a:latin typeface="Arial"/>
                <a:cs typeface="Arial"/>
              </a:rPr>
              <a:t>horizo</a:t>
            </a:r>
            <a:r>
              <a:rPr sz="2050" spc="-70" dirty="0">
                <a:solidFill>
                  <a:srgbClr val="000072"/>
                </a:solidFill>
                <a:latin typeface="Arial"/>
                <a:cs typeface="Arial"/>
              </a:rPr>
              <a:t>n</a:t>
            </a:r>
            <a:r>
              <a:rPr sz="2050" spc="75" dirty="0">
                <a:solidFill>
                  <a:srgbClr val="000072"/>
                </a:solidFill>
                <a:latin typeface="Arial"/>
                <a:cs typeface="Arial"/>
              </a:rPr>
              <a:t>tal</a:t>
            </a:r>
            <a:r>
              <a:rPr sz="2050" spc="60" dirty="0">
                <a:solidFill>
                  <a:srgbClr val="000072"/>
                </a:solidFill>
                <a:latin typeface="Arial"/>
                <a:cs typeface="Arial"/>
              </a:rPr>
              <a:t> </a:t>
            </a:r>
            <a:r>
              <a:rPr sz="2050" spc="-60" dirty="0">
                <a:solidFill>
                  <a:srgbClr val="000072"/>
                </a:solidFill>
                <a:latin typeface="Arial"/>
                <a:cs typeface="Arial"/>
              </a:rPr>
              <a:t>n</a:t>
            </a:r>
            <a:r>
              <a:rPr sz="2050" spc="-120" dirty="0">
                <a:solidFill>
                  <a:srgbClr val="000072"/>
                </a:solidFill>
                <a:latin typeface="Arial"/>
                <a:cs typeface="Arial"/>
              </a:rPr>
              <a:t>a</a:t>
            </a:r>
            <a:r>
              <a:rPr sz="2050" spc="25" dirty="0">
                <a:solidFill>
                  <a:srgbClr val="000072"/>
                </a:solidFill>
                <a:latin typeface="Arial"/>
                <a:cs typeface="Arial"/>
              </a:rPr>
              <a:t>vigation</a:t>
            </a:r>
            <a:r>
              <a:rPr sz="2050" spc="125" dirty="0">
                <a:solidFill>
                  <a:srgbClr val="000072"/>
                </a:solidFill>
                <a:latin typeface="Arial"/>
                <a:cs typeface="Arial"/>
              </a:rPr>
              <a:t> </a:t>
            </a:r>
            <a:r>
              <a:rPr sz="2050" spc="0" dirty="0">
                <a:solidFill>
                  <a:srgbClr val="000072"/>
                </a:solidFill>
                <a:latin typeface="Arial"/>
                <a:cs typeface="Arial"/>
              </a:rPr>
              <a:t>bar</a:t>
            </a:r>
            <a:r>
              <a:rPr sz="2050" spc="120" dirty="0">
                <a:solidFill>
                  <a:srgbClr val="000072"/>
                </a:solidFill>
                <a:latin typeface="Arial"/>
                <a:cs typeface="Arial"/>
              </a:rPr>
              <a:t> </a:t>
            </a:r>
            <a:r>
              <a:rPr sz="2050" spc="55" dirty="0">
                <a:solidFill>
                  <a:srgbClr val="000072"/>
                </a:solidFill>
                <a:latin typeface="Arial"/>
                <a:cs typeface="Arial"/>
              </a:rPr>
              <a:t>at</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35" dirty="0">
                <a:solidFill>
                  <a:srgbClr val="000072"/>
                </a:solidFill>
                <a:latin typeface="Arial"/>
                <a:cs typeface="Arial"/>
              </a:rPr>
              <a:t>top</a:t>
            </a:r>
            <a:r>
              <a:rPr sz="2050" spc="120" dirty="0">
                <a:solidFill>
                  <a:srgbClr val="000072"/>
                </a:solidFill>
                <a:latin typeface="Arial"/>
                <a:cs typeface="Arial"/>
              </a:rPr>
              <a:t> </a:t>
            </a:r>
            <a:r>
              <a:rPr sz="2050" spc="-30" dirty="0">
                <a:solidFill>
                  <a:srgbClr val="000072"/>
                </a:solidFill>
                <a:latin typeface="Arial"/>
                <a:cs typeface="Arial"/>
              </a:rPr>
              <a:t>of</a:t>
            </a:r>
            <a:r>
              <a:rPr sz="2050" spc="114"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95" dirty="0">
                <a:solidFill>
                  <a:srgbClr val="000072"/>
                </a:solidFill>
                <a:latin typeface="Arial"/>
                <a:cs typeface="Arial"/>
              </a:rPr>
              <a:t>page.</a:t>
            </a:r>
            <a:endParaRPr sz="2050" dirty="0">
              <a:latin typeface="Arial"/>
              <a:cs typeface="Arial"/>
            </a:endParaRPr>
          </a:p>
          <a:p>
            <a:pPr>
              <a:lnSpc>
                <a:spcPts val="850"/>
              </a:lnSpc>
              <a:spcBef>
                <a:spcPts val="40"/>
              </a:spcBef>
              <a:buClr>
                <a:srgbClr val="000072"/>
              </a:buClr>
              <a:buFont typeface="Arial"/>
              <a:buChar char="•"/>
            </a:pPr>
            <a:endParaRPr sz="850" dirty="0"/>
          </a:p>
          <a:p>
            <a:pPr marL="274955" marR="142875" indent="-262890">
              <a:lnSpc>
                <a:spcPct val="115500"/>
              </a:lnSpc>
              <a:buClr>
                <a:srgbClr val="000072"/>
              </a:buClr>
              <a:buFont typeface="Arial"/>
              <a:buChar char="•"/>
              <a:tabLst>
                <a:tab pos="274955" algn="l"/>
              </a:tabLst>
            </a:pPr>
            <a:r>
              <a:rPr sz="2050" spc="65" dirty="0">
                <a:solidFill>
                  <a:srgbClr val="000072"/>
                </a:solidFill>
                <a:latin typeface="Arial"/>
                <a:cs typeface="Arial"/>
              </a:rPr>
              <a:t>After</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60" dirty="0">
                <a:solidFill>
                  <a:srgbClr val="000072"/>
                </a:solidFill>
                <a:latin typeface="Arial"/>
                <a:cs typeface="Arial"/>
              </a:rPr>
              <a:t>header,</a:t>
            </a:r>
            <a:r>
              <a:rPr sz="2050" spc="125"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114" dirty="0">
                <a:solidFill>
                  <a:srgbClr val="000072"/>
                </a:solidFill>
                <a:latin typeface="Arial"/>
                <a:cs typeface="Arial"/>
              </a:rPr>
              <a:t>page</a:t>
            </a:r>
            <a:r>
              <a:rPr sz="2050" spc="120" dirty="0">
                <a:solidFill>
                  <a:srgbClr val="000072"/>
                </a:solidFill>
                <a:latin typeface="Arial"/>
                <a:cs typeface="Arial"/>
              </a:rPr>
              <a:t> </a:t>
            </a:r>
            <a:r>
              <a:rPr sz="2050" spc="-70" dirty="0">
                <a:solidFill>
                  <a:srgbClr val="000072"/>
                </a:solidFill>
                <a:latin typeface="Arial"/>
                <a:cs typeface="Arial"/>
              </a:rPr>
              <a:t>m</a:t>
            </a:r>
            <a:r>
              <a:rPr sz="2050" spc="-110" dirty="0">
                <a:solidFill>
                  <a:srgbClr val="000072"/>
                </a:solidFill>
                <a:latin typeface="Arial"/>
                <a:cs typeface="Arial"/>
              </a:rPr>
              <a:t>a</a:t>
            </a:r>
            <a:r>
              <a:rPr sz="2050" spc="60" dirty="0">
                <a:solidFill>
                  <a:srgbClr val="000072"/>
                </a:solidFill>
                <a:latin typeface="Arial"/>
                <a:cs typeface="Arial"/>
              </a:rPr>
              <a:t>y</a:t>
            </a:r>
            <a:r>
              <a:rPr sz="2050" spc="114" dirty="0">
                <a:solidFill>
                  <a:srgbClr val="000072"/>
                </a:solidFill>
                <a:latin typeface="Arial"/>
                <a:cs typeface="Arial"/>
              </a:rPr>
              <a:t> </a:t>
            </a:r>
            <a:r>
              <a:rPr sz="2050" spc="-85" dirty="0">
                <a:solidFill>
                  <a:srgbClr val="000072"/>
                </a:solidFill>
                <a:latin typeface="Arial"/>
                <a:cs typeface="Arial"/>
              </a:rPr>
              <a:t>also</a:t>
            </a:r>
            <a:r>
              <a:rPr sz="2050" spc="120" dirty="0">
                <a:solidFill>
                  <a:srgbClr val="000072"/>
                </a:solidFill>
                <a:latin typeface="Arial"/>
                <a:cs typeface="Arial"/>
              </a:rPr>
              <a:t> </a:t>
            </a:r>
            <a:r>
              <a:rPr sz="2050" spc="-60" dirty="0">
                <a:solidFill>
                  <a:srgbClr val="000072"/>
                </a:solidFill>
                <a:latin typeface="Arial"/>
                <a:cs typeface="Arial"/>
              </a:rPr>
              <a:t>h</a:t>
            </a:r>
            <a:r>
              <a:rPr sz="2050" spc="-120" dirty="0">
                <a:solidFill>
                  <a:srgbClr val="000072"/>
                </a:solidFill>
                <a:latin typeface="Arial"/>
                <a:cs typeface="Arial"/>
              </a:rPr>
              <a:t>a</a:t>
            </a:r>
            <a:r>
              <a:rPr sz="2050" spc="0" dirty="0">
                <a:solidFill>
                  <a:srgbClr val="000072"/>
                </a:solidFill>
                <a:latin typeface="Arial"/>
                <a:cs typeface="Arial"/>
              </a:rPr>
              <a:t>v</a:t>
            </a:r>
            <a:r>
              <a:rPr sz="2050" spc="-229" dirty="0">
                <a:solidFill>
                  <a:srgbClr val="000072"/>
                </a:solidFill>
                <a:latin typeface="Arial"/>
                <a:cs typeface="Arial"/>
              </a:rPr>
              <a:t>e</a:t>
            </a:r>
            <a:r>
              <a:rPr sz="2050" spc="114" dirty="0">
                <a:solidFill>
                  <a:srgbClr val="000072"/>
                </a:solidFill>
                <a:latin typeface="Arial"/>
                <a:cs typeface="Arial"/>
              </a:rPr>
              <a:t> </a:t>
            </a:r>
            <a:r>
              <a:rPr sz="2050" spc="-114" dirty="0">
                <a:solidFill>
                  <a:srgbClr val="000072"/>
                </a:solidFill>
                <a:latin typeface="Arial"/>
                <a:cs typeface="Arial"/>
              </a:rPr>
              <a:t>a</a:t>
            </a:r>
            <a:r>
              <a:rPr sz="2050" spc="120" dirty="0">
                <a:solidFill>
                  <a:srgbClr val="000072"/>
                </a:solidFill>
                <a:latin typeface="Arial"/>
                <a:cs typeface="Arial"/>
              </a:rPr>
              <a:t> </a:t>
            </a:r>
            <a:r>
              <a:rPr sz="2050" spc="0" dirty="0">
                <a:solidFill>
                  <a:srgbClr val="000072"/>
                </a:solidFill>
                <a:latin typeface="Arial"/>
                <a:cs typeface="Arial"/>
              </a:rPr>
              <a:t>v</a:t>
            </a:r>
            <a:r>
              <a:rPr sz="2050" spc="15" dirty="0">
                <a:solidFill>
                  <a:srgbClr val="000072"/>
                </a:solidFill>
                <a:latin typeface="Arial"/>
                <a:cs typeface="Arial"/>
              </a:rPr>
              <a:t>ertical</a:t>
            </a:r>
            <a:r>
              <a:rPr sz="2050" spc="125" dirty="0">
                <a:solidFill>
                  <a:srgbClr val="000072"/>
                </a:solidFill>
                <a:latin typeface="Arial"/>
                <a:cs typeface="Arial"/>
              </a:rPr>
              <a:t> </a:t>
            </a:r>
            <a:r>
              <a:rPr sz="2050" spc="-60" dirty="0">
                <a:solidFill>
                  <a:srgbClr val="000072"/>
                </a:solidFill>
                <a:latin typeface="Arial"/>
                <a:cs typeface="Arial"/>
              </a:rPr>
              <a:t>n</a:t>
            </a:r>
            <a:r>
              <a:rPr sz="2050" spc="-120" dirty="0">
                <a:solidFill>
                  <a:srgbClr val="000072"/>
                </a:solidFill>
                <a:latin typeface="Arial"/>
                <a:cs typeface="Arial"/>
              </a:rPr>
              <a:t>a</a:t>
            </a:r>
            <a:r>
              <a:rPr sz="2050" spc="25" dirty="0">
                <a:solidFill>
                  <a:srgbClr val="000072"/>
                </a:solidFill>
                <a:latin typeface="Arial"/>
                <a:cs typeface="Arial"/>
              </a:rPr>
              <a:t>vigation</a:t>
            </a:r>
            <a:r>
              <a:rPr sz="2050" spc="15" dirty="0">
                <a:solidFill>
                  <a:srgbClr val="000072"/>
                </a:solidFill>
                <a:latin typeface="Arial"/>
                <a:cs typeface="Arial"/>
              </a:rPr>
              <a:t> bar</a:t>
            </a:r>
            <a:r>
              <a:rPr sz="2050" spc="120" dirty="0">
                <a:solidFill>
                  <a:srgbClr val="000072"/>
                </a:solidFill>
                <a:latin typeface="Arial"/>
                <a:cs typeface="Arial"/>
              </a:rPr>
              <a:t> </a:t>
            </a:r>
            <a:r>
              <a:rPr sz="2050" spc="-60" dirty="0">
                <a:solidFill>
                  <a:srgbClr val="000072"/>
                </a:solidFill>
                <a:latin typeface="Arial"/>
                <a:cs typeface="Arial"/>
              </a:rPr>
              <a:t>on</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40" dirty="0">
                <a:solidFill>
                  <a:srgbClr val="000072"/>
                </a:solidFill>
                <a:latin typeface="Arial"/>
                <a:cs typeface="Arial"/>
              </a:rPr>
              <a:t>left</a:t>
            </a:r>
            <a:r>
              <a:rPr sz="2050" spc="120" dirty="0">
                <a:solidFill>
                  <a:srgbClr val="000072"/>
                </a:solidFill>
                <a:latin typeface="Arial"/>
                <a:cs typeface="Arial"/>
              </a:rPr>
              <a:t> </a:t>
            </a:r>
            <a:r>
              <a:rPr sz="2050" spc="-70" dirty="0">
                <a:solidFill>
                  <a:srgbClr val="000072"/>
                </a:solidFill>
                <a:latin typeface="Arial"/>
                <a:cs typeface="Arial"/>
              </a:rPr>
              <a:t>side. </a:t>
            </a:r>
            <a:r>
              <a:rPr sz="2050" spc="-215"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0" dirty="0">
                <a:solidFill>
                  <a:srgbClr val="000072"/>
                </a:solidFill>
                <a:latin typeface="Arial"/>
                <a:cs typeface="Arial"/>
              </a:rPr>
              <a:t>fl</a:t>
            </a:r>
            <a:r>
              <a:rPr sz="2050" spc="-60" dirty="0">
                <a:solidFill>
                  <a:srgbClr val="000072"/>
                </a:solidFill>
                <a:latin typeface="Arial"/>
                <a:cs typeface="Arial"/>
              </a:rPr>
              <a:t>o</a:t>
            </a:r>
            <a:r>
              <a:rPr sz="2050" spc="0" dirty="0">
                <a:solidFill>
                  <a:srgbClr val="000072"/>
                </a:solidFill>
                <a:latin typeface="Arial"/>
                <a:cs typeface="Arial"/>
              </a:rPr>
              <a:t>w</a:t>
            </a:r>
            <a:r>
              <a:rPr sz="2050" spc="120" dirty="0">
                <a:solidFill>
                  <a:srgbClr val="000072"/>
                </a:solidFill>
                <a:latin typeface="Arial"/>
                <a:cs typeface="Arial"/>
              </a:rPr>
              <a:t> </a:t>
            </a:r>
            <a:r>
              <a:rPr sz="2050" spc="75" dirty="0">
                <a:solidFill>
                  <a:srgbClr val="000072"/>
                </a:solidFill>
                <a:latin typeface="Arial"/>
                <a:cs typeface="Arial"/>
              </a:rPr>
              <a:t>(bl</a:t>
            </a:r>
            <a:r>
              <a:rPr sz="2050" spc="-60" dirty="0">
                <a:solidFill>
                  <a:srgbClr val="000072"/>
                </a:solidFill>
                <a:latin typeface="Arial"/>
                <a:cs typeface="Arial"/>
              </a:rPr>
              <a:t>o</a:t>
            </a:r>
            <a:r>
              <a:rPr sz="2050" spc="-170" dirty="0">
                <a:solidFill>
                  <a:srgbClr val="000072"/>
                </a:solidFill>
                <a:latin typeface="Arial"/>
                <a:cs typeface="Arial"/>
              </a:rPr>
              <a:t>c</a:t>
            </a:r>
            <a:r>
              <a:rPr sz="2050" spc="85" dirty="0">
                <a:solidFill>
                  <a:srgbClr val="000072"/>
                </a:solidFill>
                <a:latin typeface="Arial"/>
                <a:cs typeface="Arial"/>
              </a:rPr>
              <a:t>k)</a:t>
            </a:r>
            <a:r>
              <a:rPr sz="2050" spc="120" dirty="0">
                <a:solidFill>
                  <a:srgbClr val="000072"/>
                </a:solidFill>
                <a:latin typeface="Arial"/>
                <a:cs typeface="Arial"/>
              </a:rPr>
              <a:t> </a:t>
            </a:r>
            <a:r>
              <a:rPr sz="2050" spc="-90" dirty="0">
                <a:solidFill>
                  <a:srgbClr val="000072"/>
                </a:solidFill>
                <a:latin typeface="Arial"/>
                <a:cs typeface="Arial"/>
              </a:rPr>
              <a:t>eleme</a:t>
            </a:r>
            <a:r>
              <a:rPr sz="2050" spc="-150" dirty="0">
                <a:solidFill>
                  <a:srgbClr val="000072"/>
                </a:solidFill>
                <a:latin typeface="Arial"/>
                <a:cs typeface="Arial"/>
              </a:rPr>
              <a:t>n</a:t>
            </a:r>
            <a:r>
              <a:rPr sz="2050" spc="225" dirty="0">
                <a:solidFill>
                  <a:srgbClr val="000072"/>
                </a:solidFill>
                <a:latin typeface="Arial"/>
                <a:cs typeface="Arial"/>
              </a:rPr>
              <a:t>t</a:t>
            </a:r>
            <a:r>
              <a:rPr sz="2050" spc="120" dirty="0">
                <a:solidFill>
                  <a:srgbClr val="000072"/>
                </a:solidFill>
                <a:latin typeface="Arial"/>
                <a:cs typeface="Arial"/>
              </a:rPr>
              <a:t> </a:t>
            </a:r>
            <a:r>
              <a:rPr sz="2050" spc="-150" dirty="0">
                <a:solidFill>
                  <a:srgbClr val="000072"/>
                </a:solidFill>
                <a:latin typeface="Courier New"/>
                <a:cs typeface="Courier New"/>
              </a:rPr>
              <a:t>nav</a:t>
            </a:r>
            <a:r>
              <a:rPr sz="2050" spc="-545" dirty="0">
                <a:solidFill>
                  <a:srgbClr val="000072"/>
                </a:solidFill>
                <a:latin typeface="Courier New"/>
                <a:cs typeface="Courier New"/>
              </a:rPr>
              <a:t> </a:t>
            </a:r>
            <a:r>
              <a:rPr sz="2050" spc="-55" dirty="0">
                <a:solidFill>
                  <a:srgbClr val="000072"/>
                </a:solidFill>
                <a:latin typeface="Arial"/>
                <a:cs typeface="Arial"/>
              </a:rPr>
              <a:t>is</a:t>
            </a:r>
            <a:r>
              <a:rPr sz="2050" spc="120" dirty="0">
                <a:solidFill>
                  <a:srgbClr val="000072"/>
                </a:solidFill>
                <a:latin typeface="Arial"/>
                <a:cs typeface="Arial"/>
              </a:rPr>
              <a:t> </a:t>
            </a:r>
            <a:r>
              <a:rPr sz="2050" spc="-114" dirty="0">
                <a:solidFill>
                  <a:srgbClr val="000072"/>
                </a:solidFill>
                <a:latin typeface="Arial"/>
                <a:cs typeface="Arial"/>
              </a:rPr>
              <a:t>used</a:t>
            </a:r>
            <a:r>
              <a:rPr sz="2050" spc="120" dirty="0">
                <a:solidFill>
                  <a:srgbClr val="000072"/>
                </a:solidFill>
                <a:latin typeface="Arial"/>
                <a:cs typeface="Arial"/>
              </a:rPr>
              <a:t> </a:t>
            </a:r>
            <a:r>
              <a:rPr sz="2050" spc="20" dirty="0">
                <a:solidFill>
                  <a:srgbClr val="000072"/>
                </a:solidFill>
                <a:latin typeface="Arial"/>
                <a:cs typeface="Arial"/>
              </a:rPr>
              <a:t>for</a:t>
            </a:r>
            <a:r>
              <a:rPr sz="2050" spc="15" dirty="0">
                <a:solidFill>
                  <a:srgbClr val="000072"/>
                </a:solidFill>
                <a:latin typeface="Arial"/>
                <a:cs typeface="Arial"/>
              </a:rPr>
              <a:t> </a:t>
            </a:r>
            <a:r>
              <a:rPr sz="2050" spc="-60" dirty="0">
                <a:solidFill>
                  <a:srgbClr val="000072"/>
                </a:solidFill>
                <a:latin typeface="Arial"/>
                <a:cs typeface="Arial"/>
              </a:rPr>
              <a:t>n</a:t>
            </a:r>
            <a:r>
              <a:rPr sz="2050" spc="-120" dirty="0">
                <a:solidFill>
                  <a:srgbClr val="000072"/>
                </a:solidFill>
                <a:latin typeface="Arial"/>
                <a:cs typeface="Arial"/>
              </a:rPr>
              <a:t>a</a:t>
            </a:r>
            <a:r>
              <a:rPr sz="2050" spc="-30" dirty="0">
                <a:solidFill>
                  <a:srgbClr val="000072"/>
                </a:solidFill>
                <a:latin typeface="Arial"/>
                <a:cs typeface="Arial"/>
              </a:rPr>
              <a:t>vbars</a:t>
            </a:r>
            <a:r>
              <a:rPr sz="2050" spc="120" dirty="0">
                <a:solidFill>
                  <a:srgbClr val="000072"/>
                </a:solidFill>
                <a:latin typeface="Arial"/>
                <a:cs typeface="Arial"/>
              </a:rPr>
              <a:t> </a:t>
            </a:r>
            <a:r>
              <a:rPr sz="2050" spc="85" dirty="0">
                <a:solidFill>
                  <a:srgbClr val="000072"/>
                </a:solidFill>
                <a:latin typeface="Arial"/>
                <a:cs typeface="Arial"/>
              </a:rPr>
              <a:t>that</a:t>
            </a:r>
            <a:r>
              <a:rPr sz="2050" spc="125" dirty="0">
                <a:solidFill>
                  <a:srgbClr val="000072"/>
                </a:solidFill>
                <a:latin typeface="Arial"/>
                <a:cs typeface="Arial"/>
              </a:rPr>
              <a:t> </a:t>
            </a:r>
            <a:r>
              <a:rPr sz="2050" spc="-60" dirty="0">
                <a:solidFill>
                  <a:srgbClr val="000072"/>
                </a:solidFill>
                <a:latin typeface="Arial"/>
                <a:cs typeface="Arial"/>
              </a:rPr>
              <a:t>organize</a:t>
            </a:r>
            <a:r>
              <a:rPr sz="2050" spc="120" dirty="0">
                <a:solidFill>
                  <a:srgbClr val="000072"/>
                </a:solidFill>
                <a:latin typeface="Arial"/>
                <a:cs typeface="Arial"/>
              </a:rPr>
              <a:t> </a:t>
            </a:r>
            <a:r>
              <a:rPr sz="2050" spc="15" dirty="0">
                <a:solidFill>
                  <a:srgbClr val="000072"/>
                </a:solidFill>
                <a:latin typeface="Arial"/>
                <a:cs typeface="Arial"/>
              </a:rPr>
              <a:t>links</a:t>
            </a:r>
            <a:r>
              <a:rPr lang="en-US" sz="2050" spc="15" dirty="0">
                <a:solidFill>
                  <a:srgbClr val="000072"/>
                </a:solidFill>
                <a:latin typeface="Arial"/>
                <a:cs typeface="Arial"/>
              </a:rPr>
              <a:t>.</a:t>
            </a:r>
            <a:endParaRPr sz="2050" dirty="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7E1AA117-C085-4A13-BDBC-EC1FAC7E2528}"/>
              </a:ext>
            </a:extLst>
          </p:cNvPr>
          <p:cNvSpPr txBox="1">
            <a:spLocks noGrp="1"/>
          </p:cNvSpPr>
          <p:nvPr>
            <p:ph type="title"/>
          </p:nvPr>
        </p:nvSpPr>
        <p:spPr>
          <a:prstGeom prst="rect">
            <a:avLst/>
          </a:prstGeom>
        </p:spPr>
        <p:txBody>
          <a:bodyPr vert="horz" wrap="square" lIns="0" tIns="0" rIns="0" bIns="0" rtlCol="0">
            <a:noAutofit/>
          </a:bodyPr>
          <a:lstStyle/>
          <a:p>
            <a:pPr marL="1555115">
              <a:lnSpc>
                <a:spcPct val="100000"/>
              </a:lnSpc>
            </a:pPr>
            <a:r>
              <a:rPr lang="en-US" sz="2950" b="1" spc="385" dirty="0">
                <a:solidFill>
                  <a:srgbClr val="B20000"/>
                </a:solidFill>
                <a:latin typeface="Arial"/>
                <a:cs typeface="Arial"/>
              </a:rPr>
              <a:t>NAV EXAMPLE</a:t>
            </a:r>
            <a:endParaRPr sz="2950" dirty="0">
              <a:latin typeface="Arial"/>
              <a:cs typeface="Arial"/>
            </a:endParaRPr>
          </a:p>
        </p:txBody>
      </p:sp>
      <p:sp>
        <p:nvSpPr>
          <p:cNvPr id="3" name="Content Placeholder 2">
            <a:extLst>
              <a:ext uri="{FF2B5EF4-FFF2-40B4-BE49-F238E27FC236}">
                <a16:creationId xmlns:a16="http://schemas.microsoft.com/office/drawing/2014/main" id="{09E9A2C3-334B-4F96-98D7-C343E945419F}"/>
              </a:ext>
            </a:extLst>
          </p:cNvPr>
          <p:cNvSpPr>
            <a:spLocks noGrp="1"/>
          </p:cNvSpPr>
          <p:nvPr>
            <p:ph idx="1"/>
          </p:nvPr>
        </p:nvSpPr>
        <p:spPr/>
        <p:txBody>
          <a:bodyPr>
            <a:normAutofit/>
          </a:bodyPr>
          <a:lstStyle/>
          <a:p>
            <a:pPr marL="0" indent="0">
              <a:buNone/>
            </a:pPr>
            <a:r>
              <a:rPr lang="en-US" dirty="0"/>
              <a:t>&lt;nav class="crumbs"&gt;</a:t>
            </a:r>
          </a:p>
          <a:p>
            <a:pPr marL="0" indent="0">
              <a:buNone/>
            </a:pPr>
            <a:r>
              <a:rPr lang="en-US" dirty="0"/>
              <a:t>    &lt;</a:t>
            </a:r>
            <a:r>
              <a:rPr lang="en-US" dirty="0" err="1"/>
              <a:t>ol</a:t>
            </a:r>
            <a:r>
              <a:rPr lang="en-US" dirty="0"/>
              <a:t>&gt;</a:t>
            </a:r>
          </a:p>
          <a:p>
            <a:pPr marL="0" indent="0">
              <a:buNone/>
            </a:pPr>
            <a:r>
              <a:rPr lang="en-US" dirty="0"/>
              <a:t>        &lt;li class="crumb"&gt;&lt;a </a:t>
            </a:r>
            <a:r>
              <a:rPr lang="en-US" dirty="0" err="1"/>
              <a:t>href</a:t>
            </a:r>
            <a:r>
              <a:rPr lang="en-US" dirty="0"/>
              <a:t>="bikes"&gt;Bikes&lt;/a&gt;&lt;/li&gt;</a:t>
            </a:r>
          </a:p>
          <a:p>
            <a:pPr marL="0" indent="0">
              <a:buNone/>
            </a:pPr>
            <a:r>
              <a:rPr lang="en-US" dirty="0"/>
              <a:t>        &lt;li class="crumb"&gt;&lt;a </a:t>
            </a:r>
            <a:r>
              <a:rPr lang="en-US" dirty="0" err="1"/>
              <a:t>href</a:t>
            </a:r>
            <a:r>
              <a:rPr lang="en-US" dirty="0"/>
              <a:t>="bikes/</a:t>
            </a:r>
            <a:r>
              <a:rPr lang="en-US" dirty="0" err="1"/>
              <a:t>bmx</a:t>
            </a:r>
            <a:r>
              <a:rPr lang="en-US" dirty="0"/>
              <a:t>"&gt;BMX&lt;/a&gt;&lt;/li&gt;</a:t>
            </a:r>
          </a:p>
          <a:p>
            <a:pPr marL="0" indent="0">
              <a:buNone/>
            </a:pPr>
            <a:r>
              <a:rPr lang="en-US" dirty="0"/>
              <a:t>        &lt;li class="crumb"&gt;Jump Bike 3000&lt;/li&gt;</a:t>
            </a:r>
          </a:p>
          <a:p>
            <a:pPr marL="0" indent="0">
              <a:buNone/>
            </a:pPr>
            <a:r>
              <a:rPr lang="en-US" dirty="0"/>
              <a:t>    &lt;/</a:t>
            </a:r>
            <a:r>
              <a:rPr lang="en-US" dirty="0" err="1"/>
              <a:t>ol</a:t>
            </a:r>
            <a:r>
              <a:rPr lang="en-US" dirty="0"/>
              <a:t>&gt;</a:t>
            </a:r>
          </a:p>
          <a:p>
            <a:pPr marL="0" indent="0">
              <a:buNone/>
            </a:pPr>
            <a:r>
              <a:rPr lang="en-US" dirty="0"/>
              <a:t>&lt;/nav&gt;</a:t>
            </a:r>
          </a:p>
          <a:p>
            <a:pPr marL="0" indent="0">
              <a:buNone/>
            </a:pPr>
            <a:endParaRPr lang="en-US" dirty="0"/>
          </a:p>
          <a:p>
            <a:pPr marL="0" indent="0">
              <a:buNone/>
            </a:pPr>
            <a:r>
              <a:rPr lang="en-US" dirty="0"/>
              <a:t>&lt;h1&gt;Jump Bike 3000&lt;/h1&gt;</a:t>
            </a:r>
          </a:p>
          <a:p>
            <a:pPr marL="0" indent="0">
              <a:buNone/>
            </a:pPr>
            <a:r>
              <a:rPr lang="en-US" dirty="0"/>
              <a:t>&lt;p&gt;This BMX bike is a solid step into the pro world. It looks as legit as it rides and is built to polish your skills.&lt;/p&gt;</a:t>
            </a:r>
          </a:p>
          <a:p>
            <a:endParaRPr lang="en-US" dirty="0"/>
          </a:p>
        </p:txBody>
      </p:sp>
    </p:spTree>
    <p:extLst>
      <p:ext uri="{BB962C8B-B14F-4D97-AF65-F5344CB8AC3E}">
        <p14:creationId xmlns:p14="http://schemas.microsoft.com/office/powerpoint/2010/main" val="912993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9F95A576-928F-4EAA-AA89-2E9D12B9C182}"/>
              </a:ext>
            </a:extLst>
          </p:cNvPr>
          <p:cNvSpPr txBox="1">
            <a:spLocks noGrp="1"/>
          </p:cNvSpPr>
          <p:nvPr>
            <p:ph type="title"/>
          </p:nvPr>
        </p:nvSpPr>
        <p:spPr>
          <a:prstGeom prst="rect">
            <a:avLst/>
          </a:prstGeom>
        </p:spPr>
        <p:txBody>
          <a:bodyPr vert="horz" wrap="square" lIns="0" tIns="0" rIns="0" bIns="0" rtlCol="0">
            <a:noAutofit/>
          </a:bodyPr>
          <a:lstStyle/>
          <a:p>
            <a:pPr marL="1555115">
              <a:lnSpc>
                <a:spcPct val="100000"/>
              </a:lnSpc>
            </a:pPr>
            <a:r>
              <a:rPr lang="en-US" sz="2950" b="1" spc="385" dirty="0">
                <a:solidFill>
                  <a:srgbClr val="B20000"/>
                </a:solidFill>
                <a:latin typeface="Arial"/>
                <a:cs typeface="Arial"/>
              </a:rPr>
              <a:t>Useful resources</a:t>
            </a:r>
            <a:endParaRPr sz="2950" dirty="0">
              <a:latin typeface="Arial"/>
              <a:cs typeface="Arial"/>
            </a:endParaRPr>
          </a:p>
        </p:txBody>
      </p:sp>
      <p:sp>
        <p:nvSpPr>
          <p:cNvPr id="3" name="Content Placeholder 2">
            <a:extLst>
              <a:ext uri="{FF2B5EF4-FFF2-40B4-BE49-F238E27FC236}">
                <a16:creationId xmlns:a16="http://schemas.microsoft.com/office/drawing/2014/main" id="{92A659C3-D598-4835-95DF-EED2BD6CCD23}"/>
              </a:ext>
            </a:extLst>
          </p:cNvPr>
          <p:cNvSpPr>
            <a:spLocks noGrp="1"/>
          </p:cNvSpPr>
          <p:nvPr>
            <p:ph idx="1"/>
          </p:nvPr>
        </p:nvSpPr>
        <p:spPr/>
        <p:txBody>
          <a:bodyPr/>
          <a:lstStyle/>
          <a:p>
            <a:r>
              <a:rPr lang="en-US" dirty="0">
                <a:hlinkClick r:id="rId2"/>
              </a:rPr>
              <a:t>https://www.w3schools.com/html/html5_intro.asp</a:t>
            </a:r>
            <a:endParaRPr lang="en-US" dirty="0"/>
          </a:p>
          <a:p>
            <a:r>
              <a:rPr lang="en-US" dirty="0">
                <a:hlinkClick r:id="rId3"/>
              </a:rPr>
              <a:t>https://developer.mozilla.org/en-US/docs/Web/HTML</a:t>
            </a:r>
            <a:r>
              <a:rPr lang="en-US" dirty="0"/>
              <a:t> </a:t>
            </a:r>
          </a:p>
          <a:p>
            <a:r>
              <a:rPr lang="en-US" dirty="0">
                <a:hlinkClick r:id="rId4"/>
              </a:rPr>
              <a:t>http://codepen.io/pen/</a:t>
            </a:r>
            <a:r>
              <a:rPr lang="en-US" dirty="0"/>
              <a:t> </a:t>
            </a:r>
          </a:p>
          <a:p>
            <a:r>
              <a:rPr lang="en-US" dirty="0"/>
              <a:t>HTML reference sheet: See the course webpage</a:t>
            </a:r>
          </a:p>
          <a:p>
            <a:r>
              <a:rPr lang="en-US" dirty="0"/>
              <a:t>Your favorite browser and its developer tools</a:t>
            </a:r>
          </a:p>
          <a:p>
            <a:endParaRPr lang="en-US" dirty="0"/>
          </a:p>
        </p:txBody>
      </p:sp>
    </p:spTree>
    <p:extLst>
      <p:ext uri="{BB962C8B-B14F-4D97-AF65-F5344CB8AC3E}">
        <p14:creationId xmlns:p14="http://schemas.microsoft.com/office/powerpoint/2010/main" val="658040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40191" y="927706"/>
            <a:ext cx="7514590" cy="5835015"/>
          </a:xfrm>
          <a:prstGeom prst="rect">
            <a:avLst/>
          </a:prstGeom>
        </p:spPr>
        <p:txBody>
          <a:bodyPr vert="horz" wrap="square" lIns="0" tIns="0" rIns="0" bIns="0" rtlCol="0">
            <a:noAutofit/>
          </a:bodyPr>
          <a:lstStyle/>
          <a:p>
            <a:pPr>
              <a:lnSpc>
                <a:spcPts val="1000"/>
              </a:lnSpc>
              <a:spcBef>
                <a:spcPts val="95"/>
              </a:spcBef>
            </a:pPr>
            <a:endParaRPr sz="1000" dirty="0"/>
          </a:p>
          <a:p>
            <a:pPr marL="274955" marR="328295" indent="-262890">
              <a:lnSpc>
                <a:spcPct val="118200"/>
              </a:lnSpc>
              <a:buClr>
                <a:srgbClr val="000072"/>
              </a:buClr>
              <a:buFont typeface="Arial"/>
              <a:buChar char="•"/>
              <a:tabLst>
                <a:tab pos="274955" algn="l"/>
              </a:tabLst>
            </a:pPr>
            <a:r>
              <a:rPr sz="2050" dirty="0">
                <a:solidFill>
                  <a:srgbClr val="000072"/>
                </a:solidFill>
                <a:latin typeface="Arial"/>
                <a:cs typeface="Arial"/>
              </a:rPr>
              <a:t>Then,</a:t>
            </a:r>
            <a:r>
              <a:rPr sz="2050" spc="120" dirty="0">
                <a:solidFill>
                  <a:srgbClr val="000072"/>
                </a:solidFill>
                <a:latin typeface="Arial"/>
                <a:cs typeface="Arial"/>
              </a:rPr>
              <a:t> </a:t>
            </a:r>
            <a:r>
              <a:rPr sz="2050" spc="-20" dirty="0">
                <a:solidFill>
                  <a:srgbClr val="000072"/>
                </a:solidFill>
                <a:latin typeface="Arial"/>
                <a:cs typeface="Arial"/>
              </a:rPr>
              <a:t>there</a:t>
            </a:r>
            <a:r>
              <a:rPr sz="2050" spc="125" dirty="0">
                <a:solidFill>
                  <a:srgbClr val="000072"/>
                </a:solidFill>
                <a:latin typeface="Arial"/>
                <a:cs typeface="Arial"/>
              </a:rPr>
              <a:t> </a:t>
            </a:r>
            <a:r>
              <a:rPr sz="2050" spc="-70" dirty="0">
                <a:solidFill>
                  <a:srgbClr val="000072"/>
                </a:solidFill>
                <a:latin typeface="Arial"/>
                <a:cs typeface="Arial"/>
              </a:rPr>
              <a:t>are</a:t>
            </a:r>
            <a:r>
              <a:rPr sz="2050" spc="120" dirty="0">
                <a:solidFill>
                  <a:srgbClr val="000072"/>
                </a:solidFill>
                <a:latin typeface="Arial"/>
                <a:cs typeface="Arial"/>
              </a:rPr>
              <a:t> </a:t>
            </a:r>
            <a:r>
              <a:rPr sz="2050" spc="-114" dirty="0">
                <a:solidFill>
                  <a:srgbClr val="000072"/>
                </a:solidFill>
                <a:latin typeface="Arial"/>
                <a:cs typeface="Arial"/>
              </a:rPr>
              <a:t>one</a:t>
            </a:r>
            <a:r>
              <a:rPr sz="2050" spc="120" dirty="0">
                <a:solidFill>
                  <a:srgbClr val="000072"/>
                </a:solidFill>
                <a:latin typeface="Arial"/>
                <a:cs typeface="Arial"/>
              </a:rPr>
              <a:t> </a:t>
            </a:r>
            <a:r>
              <a:rPr sz="2050" spc="5" dirty="0">
                <a:solidFill>
                  <a:srgbClr val="000072"/>
                </a:solidFill>
                <a:latin typeface="Arial"/>
                <a:cs typeface="Arial"/>
              </a:rPr>
              <a:t>or</a:t>
            </a:r>
            <a:r>
              <a:rPr sz="2050" spc="120" dirty="0">
                <a:solidFill>
                  <a:srgbClr val="000072"/>
                </a:solidFill>
                <a:latin typeface="Arial"/>
                <a:cs typeface="Arial"/>
              </a:rPr>
              <a:t> </a:t>
            </a:r>
            <a:r>
              <a:rPr sz="2050" spc="-60" dirty="0">
                <a:solidFill>
                  <a:srgbClr val="000072"/>
                </a:solidFill>
                <a:latin typeface="Arial"/>
                <a:cs typeface="Arial"/>
              </a:rPr>
              <a:t>more</a:t>
            </a:r>
            <a:r>
              <a:rPr sz="2050" spc="120" dirty="0">
                <a:solidFill>
                  <a:srgbClr val="000072"/>
                </a:solidFill>
                <a:latin typeface="Arial"/>
                <a:cs typeface="Arial"/>
              </a:rPr>
              <a:t> </a:t>
            </a:r>
            <a:r>
              <a:rPr sz="2050" spc="-10" dirty="0">
                <a:solidFill>
                  <a:srgbClr val="000072"/>
                </a:solidFill>
                <a:latin typeface="Arial"/>
                <a:cs typeface="Arial"/>
              </a:rPr>
              <a:t>articles</a:t>
            </a:r>
            <a:r>
              <a:rPr sz="2050" spc="125" dirty="0">
                <a:solidFill>
                  <a:srgbClr val="000072"/>
                </a:solidFill>
                <a:latin typeface="Arial"/>
                <a:cs typeface="Arial"/>
              </a:rPr>
              <a:t> </a:t>
            </a:r>
            <a:r>
              <a:rPr sz="2050" spc="114" dirty="0">
                <a:solidFill>
                  <a:srgbClr val="000072"/>
                </a:solidFill>
                <a:latin typeface="Arial"/>
                <a:cs typeface="Arial"/>
              </a:rPr>
              <a:t>(</a:t>
            </a:r>
            <a:r>
              <a:rPr sz="2050" spc="-150" dirty="0">
                <a:solidFill>
                  <a:srgbClr val="000072"/>
                </a:solidFill>
                <a:latin typeface="Courier New"/>
                <a:cs typeface="Courier New"/>
              </a:rPr>
              <a:t>articl</a:t>
            </a:r>
            <a:r>
              <a:rPr sz="2050" spc="-155" dirty="0">
                <a:solidFill>
                  <a:srgbClr val="000072"/>
                </a:solidFill>
                <a:latin typeface="Courier New"/>
                <a:cs typeface="Courier New"/>
              </a:rPr>
              <a:t>e</a:t>
            </a:r>
            <a:r>
              <a:rPr sz="2050" spc="114" dirty="0">
                <a:solidFill>
                  <a:srgbClr val="000072"/>
                </a:solidFill>
                <a:latin typeface="Arial"/>
                <a:cs typeface="Arial"/>
              </a:rPr>
              <a:t>)</a:t>
            </a:r>
            <a:r>
              <a:rPr sz="2050" spc="120" dirty="0">
                <a:solidFill>
                  <a:srgbClr val="000072"/>
                </a:solidFill>
                <a:latin typeface="Arial"/>
                <a:cs typeface="Arial"/>
              </a:rPr>
              <a:t> </a:t>
            </a:r>
            <a:r>
              <a:rPr sz="2050" spc="20" dirty="0">
                <a:solidFill>
                  <a:srgbClr val="000072"/>
                </a:solidFill>
                <a:latin typeface="Arial"/>
                <a:cs typeface="Arial"/>
              </a:rPr>
              <a:t>for</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0" dirty="0">
                <a:solidFill>
                  <a:srgbClr val="000072"/>
                </a:solidFill>
                <a:latin typeface="Arial"/>
                <a:cs typeface="Arial"/>
              </a:rPr>
              <a:t>main </a:t>
            </a:r>
            <a:r>
              <a:rPr sz="2050" spc="-80" dirty="0">
                <a:solidFill>
                  <a:srgbClr val="000072"/>
                </a:solidFill>
                <a:latin typeface="Arial"/>
                <a:cs typeface="Arial"/>
              </a:rPr>
              <a:t>co</a:t>
            </a:r>
            <a:r>
              <a:rPr sz="2050" spc="-140" dirty="0">
                <a:solidFill>
                  <a:srgbClr val="000072"/>
                </a:solidFill>
                <a:latin typeface="Arial"/>
                <a:cs typeface="Arial"/>
              </a:rPr>
              <a:t>n</a:t>
            </a:r>
            <a:r>
              <a:rPr sz="2050" spc="0" dirty="0">
                <a:solidFill>
                  <a:srgbClr val="000072"/>
                </a:solidFill>
                <a:latin typeface="Arial"/>
                <a:cs typeface="Arial"/>
              </a:rPr>
              <a:t>te</a:t>
            </a:r>
            <a:r>
              <a:rPr sz="2050" spc="-55" dirty="0">
                <a:solidFill>
                  <a:srgbClr val="000072"/>
                </a:solidFill>
                <a:latin typeface="Arial"/>
                <a:cs typeface="Arial"/>
              </a:rPr>
              <a:t>n</a:t>
            </a:r>
            <a:r>
              <a:rPr sz="2050" spc="110" dirty="0">
                <a:solidFill>
                  <a:srgbClr val="000072"/>
                </a:solidFill>
                <a:latin typeface="Arial"/>
                <a:cs typeface="Arial"/>
              </a:rPr>
              <a:t>t,</a:t>
            </a:r>
            <a:r>
              <a:rPr sz="2050" spc="120" dirty="0">
                <a:solidFill>
                  <a:srgbClr val="000072"/>
                </a:solidFill>
                <a:latin typeface="Arial"/>
                <a:cs typeface="Arial"/>
              </a:rPr>
              <a:t> </a:t>
            </a:r>
            <a:r>
              <a:rPr sz="2050" spc="10" dirty="0">
                <a:solidFill>
                  <a:srgbClr val="000072"/>
                </a:solidFill>
                <a:latin typeface="Arial"/>
                <a:cs typeface="Arial"/>
              </a:rPr>
              <a:t>foll</a:t>
            </a:r>
            <a:r>
              <a:rPr sz="2050" spc="-35" dirty="0">
                <a:solidFill>
                  <a:srgbClr val="000072"/>
                </a:solidFill>
                <a:latin typeface="Arial"/>
                <a:cs typeface="Arial"/>
              </a:rPr>
              <a:t>o</a:t>
            </a:r>
            <a:r>
              <a:rPr sz="2050" spc="-60" dirty="0">
                <a:solidFill>
                  <a:srgbClr val="000072"/>
                </a:solidFill>
                <a:latin typeface="Arial"/>
                <a:cs typeface="Arial"/>
              </a:rPr>
              <a:t>w</a:t>
            </a:r>
            <a:r>
              <a:rPr sz="2050" spc="-114" dirty="0">
                <a:solidFill>
                  <a:srgbClr val="000072"/>
                </a:solidFill>
                <a:latin typeface="Arial"/>
                <a:cs typeface="Arial"/>
              </a:rPr>
              <a:t>ed</a:t>
            </a:r>
            <a:r>
              <a:rPr sz="2050" spc="120" dirty="0">
                <a:solidFill>
                  <a:srgbClr val="000072"/>
                </a:solidFill>
                <a:latin typeface="Arial"/>
                <a:cs typeface="Arial"/>
              </a:rPr>
              <a:t> </a:t>
            </a:r>
            <a:r>
              <a:rPr sz="2050" spc="-55" dirty="0">
                <a:solidFill>
                  <a:srgbClr val="000072"/>
                </a:solidFill>
                <a:latin typeface="Arial"/>
                <a:cs typeface="Arial"/>
              </a:rPr>
              <a:t>b</a:t>
            </a:r>
            <a:r>
              <a:rPr sz="2050" spc="60" dirty="0">
                <a:solidFill>
                  <a:srgbClr val="000072"/>
                </a:solidFill>
                <a:latin typeface="Arial"/>
                <a:cs typeface="Arial"/>
              </a:rPr>
              <a:t>y</a:t>
            </a:r>
            <a:r>
              <a:rPr sz="2050" spc="114" dirty="0">
                <a:solidFill>
                  <a:srgbClr val="000072"/>
                </a:solidFill>
                <a:latin typeface="Arial"/>
                <a:cs typeface="Arial"/>
              </a:rPr>
              <a:t> </a:t>
            </a:r>
            <a:r>
              <a:rPr sz="2050" spc="-114" dirty="0">
                <a:solidFill>
                  <a:srgbClr val="000072"/>
                </a:solidFill>
                <a:latin typeface="Arial"/>
                <a:cs typeface="Arial"/>
              </a:rPr>
              <a:t>a</a:t>
            </a:r>
            <a:r>
              <a:rPr sz="2050" spc="114" dirty="0">
                <a:solidFill>
                  <a:srgbClr val="000072"/>
                </a:solidFill>
                <a:latin typeface="Arial"/>
                <a:cs typeface="Arial"/>
              </a:rPr>
              <a:t> </a:t>
            </a:r>
            <a:r>
              <a:rPr sz="2050" spc="-150" dirty="0">
                <a:solidFill>
                  <a:srgbClr val="000072"/>
                </a:solidFill>
                <a:latin typeface="Courier New"/>
                <a:cs typeface="Courier New"/>
              </a:rPr>
              <a:t>footer</a:t>
            </a:r>
            <a:r>
              <a:rPr sz="2050" spc="-545" dirty="0">
                <a:solidFill>
                  <a:srgbClr val="000072"/>
                </a:solidFill>
                <a:latin typeface="Courier New"/>
                <a:cs typeface="Courier New"/>
              </a:rPr>
              <a:t> </a:t>
            </a:r>
            <a:r>
              <a:rPr sz="2050" spc="55" dirty="0">
                <a:solidFill>
                  <a:srgbClr val="000072"/>
                </a:solidFill>
                <a:latin typeface="Arial"/>
                <a:cs typeface="Arial"/>
              </a:rPr>
              <a:t>at</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80" dirty="0">
                <a:solidFill>
                  <a:srgbClr val="000072"/>
                </a:solidFill>
                <a:latin typeface="Arial"/>
                <a:cs typeface="Arial"/>
              </a:rPr>
              <a:t>end</a:t>
            </a:r>
            <a:r>
              <a:rPr sz="2050" spc="120" dirty="0">
                <a:solidFill>
                  <a:srgbClr val="000072"/>
                </a:solidFill>
                <a:latin typeface="Arial"/>
                <a:cs typeface="Arial"/>
              </a:rPr>
              <a:t> </a:t>
            </a:r>
            <a:r>
              <a:rPr sz="2050" spc="-30" dirty="0">
                <a:solidFill>
                  <a:srgbClr val="000072"/>
                </a:solidFill>
                <a:latin typeface="Arial"/>
                <a:cs typeface="Arial"/>
              </a:rPr>
              <a:t>of</a:t>
            </a:r>
            <a:r>
              <a:rPr sz="2050" spc="114"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60" dirty="0">
                <a:solidFill>
                  <a:srgbClr val="000072"/>
                </a:solidFill>
                <a:latin typeface="Arial"/>
                <a:cs typeface="Arial"/>
              </a:rPr>
              <a:t>w</a:t>
            </a:r>
            <a:r>
              <a:rPr sz="2050" spc="-100" dirty="0">
                <a:solidFill>
                  <a:srgbClr val="000072"/>
                </a:solidFill>
                <a:latin typeface="Arial"/>
                <a:cs typeface="Arial"/>
              </a:rPr>
              <a:t>ebpage.</a:t>
            </a:r>
            <a:endParaRPr sz="2050" dirty="0">
              <a:latin typeface="Arial"/>
              <a:cs typeface="Arial"/>
            </a:endParaRPr>
          </a:p>
          <a:p>
            <a:pPr>
              <a:lnSpc>
                <a:spcPts val="1000"/>
              </a:lnSpc>
              <a:spcBef>
                <a:spcPts val="95"/>
              </a:spcBef>
              <a:buClr>
                <a:srgbClr val="000072"/>
              </a:buClr>
              <a:buFont typeface="Arial"/>
              <a:buChar char="•"/>
            </a:pPr>
            <a:endParaRPr sz="1000" dirty="0"/>
          </a:p>
          <a:p>
            <a:pPr marL="274955" marR="336550" indent="-262890" algn="just">
              <a:lnSpc>
                <a:spcPct val="118200"/>
              </a:lnSpc>
              <a:buClr>
                <a:srgbClr val="000072"/>
              </a:buClr>
              <a:buFont typeface="Arial"/>
              <a:buChar char="•"/>
              <a:tabLst>
                <a:tab pos="274955" algn="l"/>
              </a:tabLst>
            </a:pPr>
            <a:r>
              <a:rPr sz="2050" spc="85" dirty="0">
                <a:solidFill>
                  <a:srgbClr val="000072"/>
                </a:solidFill>
                <a:latin typeface="Arial"/>
                <a:cs typeface="Arial"/>
              </a:rPr>
              <a:t>An</a:t>
            </a:r>
            <a:r>
              <a:rPr sz="2050" spc="114" dirty="0">
                <a:solidFill>
                  <a:srgbClr val="000072"/>
                </a:solidFill>
                <a:latin typeface="Arial"/>
                <a:cs typeface="Arial"/>
              </a:rPr>
              <a:t> </a:t>
            </a:r>
            <a:r>
              <a:rPr sz="2050" spc="15" dirty="0">
                <a:solidFill>
                  <a:srgbClr val="000072"/>
                </a:solidFill>
                <a:latin typeface="Arial"/>
                <a:cs typeface="Arial"/>
              </a:rPr>
              <a:t>article</a:t>
            </a:r>
            <a:r>
              <a:rPr sz="2050" spc="125" dirty="0">
                <a:solidFill>
                  <a:srgbClr val="000072"/>
                </a:solidFill>
                <a:latin typeface="Arial"/>
                <a:cs typeface="Arial"/>
              </a:rPr>
              <a:t> </a:t>
            </a:r>
            <a:r>
              <a:rPr sz="2050" spc="-70" dirty="0">
                <a:solidFill>
                  <a:srgbClr val="000072"/>
                </a:solidFill>
                <a:latin typeface="Arial"/>
                <a:cs typeface="Arial"/>
              </a:rPr>
              <a:t>m</a:t>
            </a:r>
            <a:r>
              <a:rPr sz="2050" spc="-110" dirty="0">
                <a:solidFill>
                  <a:srgbClr val="000072"/>
                </a:solidFill>
                <a:latin typeface="Arial"/>
                <a:cs typeface="Arial"/>
              </a:rPr>
              <a:t>a</a:t>
            </a:r>
            <a:r>
              <a:rPr sz="2050" spc="60" dirty="0">
                <a:solidFill>
                  <a:srgbClr val="000072"/>
                </a:solidFill>
                <a:latin typeface="Arial"/>
                <a:cs typeface="Arial"/>
              </a:rPr>
              <a:t>y</a:t>
            </a:r>
            <a:r>
              <a:rPr sz="2050" spc="114" dirty="0">
                <a:solidFill>
                  <a:srgbClr val="000072"/>
                </a:solidFill>
                <a:latin typeface="Arial"/>
                <a:cs typeface="Arial"/>
              </a:rPr>
              <a:t> </a:t>
            </a:r>
            <a:r>
              <a:rPr sz="2050" spc="-80" dirty="0">
                <a:solidFill>
                  <a:srgbClr val="000072"/>
                </a:solidFill>
                <a:latin typeface="Arial"/>
                <a:cs typeface="Arial"/>
              </a:rPr>
              <a:t>co</a:t>
            </a:r>
            <a:r>
              <a:rPr sz="2050" spc="-140" dirty="0">
                <a:solidFill>
                  <a:srgbClr val="000072"/>
                </a:solidFill>
                <a:latin typeface="Arial"/>
                <a:cs typeface="Arial"/>
              </a:rPr>
              <a:t>n</a:t>
            </a:r>
            <a:r>
              <a:rPr sz="2050" spc="55" dirty="0">
                <a:solidFill>
                  <a:srgbClr val="000072"/>
                </a:solidFill>
                <a:latin typeface="Arial"/>
                <a:cs typeface="Arial"/>
              </a:rPr>
              <a:t>tain</a:t>
            </a:r>
            <a:r>
              <a:rPr sz="2050" spc="125" dirty="0">
                <a:solidFill>
                  <a:srgbClr val="000072"/>
                </a:solidFill>
                <a:latin typeface="Arial"/>
                <a:cs typeface="Arial"/>
              </a:rPr>
              <a:t> </a:t>
            </a:r>
            <a:r>
              <a:rPr sz="2050" spc="-114" dirty="0">
                <a:solidFill>
                  <a:srgbClr val="000072"/>
                </a:solidFill>
                <a:latin typeface="Arial"/>
                <a:cs typeface="Arial"/>
              </a:rPr>
              <a:t>one</a:t>
            </a:r>
            <a:r>
              <a:rPr sz="2050" spc="120" dirty="0">
                <a:solidFill>
                  <a:srgbClr val="000072"/>
                </a:solidFill>
                <a:latin typeface="Arial"/>
                <a:cs typeface="Arial"/>
              </a:rPr>
              <a:t> </a:t>
            </a:r>
            <a:r>
              <a:rPr sz="2050" spc="5" dirty="0">
                <a:solidFill>
                  <a:srgbClr val="000072"/>
                </a:solidFill>
                <a:latin typeface="Arial"/>
                <a:cs typeface="Arial"/>
              </a:rPr>
              <a:t>or</a:t>
            </a:r>
            <a:r>
              <a:rPr sz="2050" spc="114" dirty="0">
                <a:solidFill>
                  <a:srgbClr val="000072"/>
                </a:solidFill>
                <a:latin typeface="Arial"/>
                <a:cs typeface="Arial"/>
              </a:rPr>
              <a:t> </a:t>
            </a:r>
            <a:r>
              <a:rPr sz="2050" spc="-60" dirty="0">
                <a:solidFill>
                  <a:srgbClr val="000072"/>
                </a:solidFill>
                <a:latin typeface="Arial"/>
                <a:cs typeface="Arial"/>
              </a:rPr>
              <a:t>more</a:t>
            </a:r>
            <a:r>
              <a:rPr sz="2050" spc="120" dirty="0">
                <a:solidFill>
                  <a:srgbClr val="000072"/>
                </a:solidFill>
                <a:latin typeface="Arial"/>
                <a:cs typeface="Arial"/>
              </a:rPr>
              <a:t> </a:t>
            </a:r>
            <a:r>
              <a:rPr sz="2050" spc="-70" dirty="0">
                <a:solidFill>
                  <a:srgbClr val="000072"/>
                </a:solidFill>
                <a:latin typeface="Arial"/>
                <a:cs typeface="Arial"/>
              </a:rPr>
              <a:t>sections</a:t>
            </a:r>
            <a:r>
              <a:rPr sz="2050" spc="125" dirty="0">
                <a:solidFill>
                  <a:srgbClr val="000072"/>
                </a:solidFill>
                <a:latin typeface="Arial"/>
                <a:cs typeface="Arial"/>
              </a:rPr>
              <a:t> </a:t>
            </a:r>
            <a:r>
              <a:rPr sz="2050" spc="114" dirty="0">
                <a:solidFill>
                  <a:srgbClr val="000072"/>
                </a:solidFill>
                <a:latin typeface="Arial"/>
                <a:cs typeface="Arial"/>
              </a:rPr>
              <a:t>(</a:t>
            </a:r>
            <a:r>
              <a:rPr sz="2050" spc="-150" dirty="0">
                <a:solidFill>
                  <a:srgbClr val="000072"/>
                </a:solidFill>
                <a:latin typeface="Courier New"/>
                <a:cs typeface="Courier New"/>
              </a:rPr>
              <a:t>section</a:t>
            </a:r>
            <a:r>
              <a:rPr sz="2050" spc="114" dirty="0">
                <a:solidFill>
                  <a:srgbClr val="000072"/>
                </a:solidFill>
                <a:latin typeface="Arial"/>
                <a:cs typeface="Arial"/>
              </a:rPr>
              <a:t>)</a:t>
            </a:r>
            <a:r>
              <a:rPr sz="2050" spc="120" dirty="0">
                <a:solidFill>
                  <a:srgbClr val="000072"/>
                </a:solidFill>
                <a:latin typeface="Arial"/>
                <a:cs typeface="Arial"/>
              </a:rPr>
              <a:t> </a:t>
            </a:r>
            <a:r>
              <a:rPr sz="2050" spc="85" dirty="0">
                <a:solidFill>
                  <a:srgbClr val="000072"/>
                </a:solidFill>
                <a:latin typeface="Arial"/>
                <a:cs typeface="Arial"/>
              </a:rPr>
              <a:t>that</a:t>
            </a:r>
            <a:r>
              <a:rPr sz="2050" spc="55" dirty="0">
                <a:solidFill>
                  <a:srgbClr val="000072"/>
                </a:solidFill>
                <a:latin typeface="Arial"/>
                <a:cs typeface="Arial"/>
              </a:rPr>
              <a:t> </a:t>
            </a:r>
            <a:r>
              <a:rPr sz="2050" spc="-50" dirty="0">
                <a:solidFill>
                  <a:srgbClr val="000072"/>
                </a:solidFill>
                <a:latin typeface="Arial"/>
                <a:cs typeface="Arial"/>
              </a:rPr>
              <a:t>consist</a:t>
            </a:r>
            <a:r>
              <a:rPr sz="2050" spc="125" dirty="0">
                <a:solidFill>
                  <a:srgbClr val="000072"/>
                </a:solidFill>
                <a:latin typeface="Arial"/>
                <a:cs typeface="Arial"/>
              </a:rPr>
              <a:t> </a:t>
            </a:r>
            <a:r>
              <a:rPr sz="2050" spc="-30" dirty="0">
                <a:solidFill>
                  <a:srgbClr val="000072"/>
                </a:solidFill>
                <a:latin typeface="Arial"/>
                <a:cs typeface="Arial"/>
              </a:rPr>
              <a:t>of</a:t>
            </a:r>
            <a:r>
              <a:rPr sz="2050" spc="120" dirty="0">
                <a:solidFill>
                  <a:srgbClr val="000072"/>
                </a:solidFill>
                <a:latin typeface="Arial"/>
                <a:cs typeface="Arial"/>
              </a:rPr>
              <a:t> </a:t>
            </a:r>
            <a:r>
              <a:rPr sz="2050" spc="-75" dirty="0">
                <a:solidFill>
                  <a:srgbClr val="000072"/>
                </a:solidFill>
                <a:latin typeface="Arial"/>
                <a:cs typeface="Arial"/>
              </a:rPr>
              <a:t>headings</a:t>
            </a:r>
            <a:r>
              <a:rPr sz="2050" spc="125" dirty="0">
                <a:solidFill>
                  <a:srgbClr val="000072"/>
                </a:solidFill>
                <a:latin typeface="Arial"/>
                <a:cs typeface="Arial"/>
              </a:rPr>
              <a:t> </a:t>
            </a:r>
            <a:r>
              <a:rPr sz="2050" spc="114" dirty="0">
                <a:solidFill>
                  <a:srgbClr val="000072"/>
                </a:solidFill>
                <a:latin typeface="Arial"/>
                <a:cs typeface="Arial"/>
              </a:rPr>
              <a:t>(</a:t>
            </a:r>
            <a:r>
              <a:rPr sz="2050" spc="-150" dirty="0">
                <a:solidFill>
                  <a:srgbClr val="000072"/>
                </a:solidFill>
                <a:latin typeface="Courier New"/>
                <a:cs typeface="Courier New"/>
              </a:rPr>
              <a:t>h1</a:t>
            </a:r>
            <a:r>
              <a:rPr sz="2050" spc="-545" dirty="0">
                <a:solidFill>
                  <a:srgbClr val="000072"/>
                </a:solidFill>
                <a:latin typeface="Courier New"/>
                <a:cs typeface="Courier New"/>
              </a:rPr>
              <a:t> </a:t>
            </a:r>
            <a:r>
              <a:rPr sz="2050" spc="15" dirty="0">
                <a:solidFill>
                  <a:srgbClr val="000072"/>
                </a:solidFill>
                <a:latin typeface="Arial"/>
                <a:cs typeface="Arial"/>
              </a:rPr>
              <a:t>through</a:t>
            </a:r>
            <a:r>
              <a:rPr sz="2050" spc="125" dirty="0">
                <a:solidFill>
                  <a:srgbClr val="000072"/>
                </a:solidFill>
                <a:latin typeface="Arial"/>
                <a:cs typeface="Arial"/>
              </a:rPr>
              <a:t> </a:t>
            </a:r>
            <a:r>
              <a:rPr sz="2050" spc="-150" dirty="0">
                <a:solidFill>
                  <a:srgbClr val="000072"/>
                </a:solidFill>
                <a:latin typeface="Courier New"/>
                <a:cs typeface="Courier New"/>
              </a:rPr>
              <a:t>h</a:t>
            </a:r>
            <a:r>
              <a:rPr sz="2050" spc="-155" dirty="0">
                <a:solidFill>
                  <a:srgbClr val="000072"/>
                </a:solidFill>
                <a:latin typeface="Courier New"/>
                <a:cs typeface="Courier New"/>
              </a:rPr>
              <a:t>6</a:t>
            </a:r>
            <a:r>
              <a:rPr sz="2050" spc="55" dirty="0">
                <a:solidFill>
                  <a:srgbClr val="000072"/>
                </a:solidFill>
                <a:latin typeface="Arial"/>
                <a:cs typeface="Arial"/>
              </a:rPr>
              <a:t>),</a:t>
            </a:r>
            <a:r>
              <a:rPr sz="2050" spc="120" dirty="0">
                <a:solidFill>
                  <a:srgbClr val="000072"/>
                </a:solidFill>
                <a:latin typeface="Arial"/>
                <a:cs typeface="Arial"/>
              </a:rPr>
              <a:t> </a:t>
            </a:r>
            <a:r>
              <a:rPr sz="2050" spc="-45" dirty="0">
                <a:solidFill>
                  <a:srgbClr val="000072"/>
                </a:solidFill>
                <a:latin typeface="Arial"/>
                <a:cs typeface="Arial"/>
              </a:rPr>
              <a:t>paragraphs</a:t>
            </a:r>
            <a:r>
              <a:rPr sz="2050" spc="125" dirty="0">
                <a:solidFill>
                  <a:srgbClr val="000072"/>
                </a:solidFill>
                <a:latin typeface="Arial"/>
                <a:cs typeface="Arial"/>
              </a:rPr>
              <a:t> </a:t>
            </a:r>
            <a:r>
              <a:rPr sz="2050" spc="114" dirty="0">
                <a:solidFill>
                  <a:srgbClr val="000072"/>
                </a:solidFill>
                <a:latin typeface="Arial"/>
                <a:cs typeface="Arial"/>
              </a:rPr>
              <a:t>(</a:t>
            </a:r>
            <a:r>
              <a:rPr sz="2050" spc="-150" dirty="0">
                <a:solidFill>
                  <a:srgbClr val="000072"/>
                </a:solidFill>
                <a:latin typeface="Courier New"/>
                <a:cs typeface="Courier New"/>
              </a:rPr>
              <a:t>p</a:t>
            </a:r>
            <a:r>
              <a:rPr sz="2050" spc="55" dirty="0">
                <a:solidFill>
                  <a:srgbClr val="000072"/>
                </a:solidFill>
                <a:latin typeface="Arial"/>
                <a:cs typeface="Arial"/>
              </a:rPr>
              <a:t>),</a:t>
            </a:r>
            <a:r>
              <a:rPr sz="2050" spc="120" dirty="0">
                <a:solidFill>
                  <a:srgbClr val="000072"/>
                </a:solidFill>
                <a:latin typeface="Arial"/>
                <a:cs typeface="Arial"/>
              </a:rPr>
              <a:t> </a:t>
            </a:r>
            <a:r>
              <a:rPr sz="2050" spc="-35" dirty="0">
                <a:solidFill>
                  <a:srgbClr val="000072"/>
                </a:solidFill>
                <a:latin typeface="Arial"/>
                <a:cs typeface="Arial"/>
              </a:rPr>
              <a:t>tables,</a:t>
            </a:r>
            <a:r>
              <a:rPr sz="2050" spc="-25" dirty="0">
                <a:solidFill>
                  <a:srgbClr val="000072"/>
                </a:solidFill>
                <a:latin typeface="Arial"/>
                <a:cs typeface="Arial"/>
              </a:rPr>
              <a:t> </a:t>
            </a:r>
            <a:r>
              <a:rPr sz="2050" spc="-45" dirty="0">
                <a:solidFill>
                  <a:srgbClr val="000072"/>
                </a:solidFill>
                <a:latin typeface="Arial"/>
                <a:cs typeface="Arial"/>
              </a:rPr>
              <a:t>figures,</a:t>
            </a:r>
            <a:r>
              <a:rPr sz="2050" spc="125" dirty="0">
                <a:solidFill>
                  <a:srgbClr val="000072"/>
                </a:solidFill>
                <a:latin typeface="Arial"/>
                <a:cs typeface="Arial"/>
              </a:rPr>
              <a:t> </a:t>
            </a:r>
            <a:r>
              <a:rPr sz="2050" spc="-20" dirty="0">
                <a:solidFill>
                  <a:srgbClr val="000072"/>
                </a:solidFill>
                <a:latin typeface="Arial"/>
                <a:cs typeface="Arial"/>
              </a:rPr>
              <a:t>audio,</a:t>
            </a:r>
            <a:r>
              <a:rPr sz="2050" spc="125" dirty="0">
                <a:solidFill>
                  <a:srgbClr val="000072"/>
                </a:solidFill>
                <a:latin typeface="Arial"/>
                <a:cs typeface="Arial"/>
              </a:rPr>
              <a:t> </a:t>
            </a:r>
            <a:r>
              <a:rPr sz="2050" spc="-60" dirty="0">
                <a:solidFill>
                  <a:srgbClr val="000072"/>
                </a:solidFill>
                <a:latin typeface="Arial"/>
                <a:cs typeface="Arial"/>
              </a:rPr>
              <a:t>a</a:t>
            </a:r>
            <a:r>
              <a:rPr sz="2050" spc="-65" dirty="0">
                <a:solidFill>
                  <a:srgbClr val="000072"/>
                </a:solidFill>
                <a:latin typeface="Arial"/>
                <a:cs typeface="Arial"/>
              </a:rPr>
              <a:t>n</a:t>
            </a:r>
            <a:r>
              <a:rPr sz="2050" spc="0" dirty="0">
                <a:solidFill>
                  <a:srgbClr val="000072"/>
                </a:solidFill>
                <a:latin typeface="Arial"/>
                <a:cs typeface="Arial"/>
              </a:rPr>
              <a:t>d</a:t>
            </a:r>
            <a:r>
              <a:rPr sz="2050" spc="120" dirty="0">
                <a:solidFill>
                  <a:srgbClr val="000072"/>
                </a:solidFill>
                <a:latin typeface="Arial"/>
                <a:cs typeface="Arial"/>
              </a:rPr>
              <a:t> </a:t>
            </a:r>
            <a:r>
              <a:rPr sz="2050" spc="-30" dirty="0">
                <a:solidFill>
                  <a:srgbClr val="000072"/>
                </a:solidFill>
                <a:latin typeface="Arial"/>
                <a:cs typeface="Arial"/>
              </a:rPr>
              <a:t>video.</a:t>
            </a:r>
            <a:endParaRPr sz="2050" dirty="0">
              <a:latin typeface="Arial"/>
              <a:cs typeface="Arial"/>
            </a:endParaRPr>
          </a:p>
          <a:p>
            <a:pPr>
              <a:lnSpc>
                <a:spcPts val="1000"/>
              </a:lnSpc>
              <a:spcBef>
                <a:spcPts val="96"/>
              </a:spcBef>
              <a:buClr>
                <a:srgbClr val="000072"/>
              </a:buClr>
              <a:buFont typeface="Arial"/>
              <a:buChar char="•"/>
            </a:pPr>
            <a:endParaRPr sz="1000" dirty="0"/>
          </a:p>
          <a:p>
            <a:pPr marL="274955" marR="589915" indent="-262890">
              <a:lnSpc>
                <a:spcPct val="118200"/>
              </a:lnSpc>
              <a:buClr>
                <a:srgbClr val="000072"/>
              </a:buClr>
              <a:buFont typeface="Arial"/>
              <a:buChar char="•"/>
              <a:tabLst>
                <a:tab pos="274955" algn="l"/>
              </a:tabLst>
            </a:pPr>
            <a:r>
              <a:rPr sz="2050" spc="175" dirty="0">
                <a:solidFill>
                  <a:srgbClr val="000072"/>
                </a:solidFill>
                <a:latin typeface="Arial"/>
                <a:cs typeface="Arial"/>
              </a:rPr>
              <a:t>A</a:t>
            </a:r>
            <a:r>
              <a:rPr sz="2050" spc="114" dirty="0">
                <a:solidFill>
                  <a:srgbClr val="000072"/>
                </a:solidFill>
                <a:latin typeface="Arial"/>
                <a:cs typeface="Arial"/>
              </a:rPr>
              <a:t> </a:t>
            </a:r>
            <a:r>
              <a:rPr sz="2050" spc="-25" dirty="0">
                <a:solidFill>
                  <a:srgbClr val="000072"/>
                </a:solidFill>
                <a:latin typeface="Arial"/>
                <a:cs typeface="Arial"/>
              </a:rPr>
              <a:t>paragraph</a:t>
            </a:r>
            <a:r>
              <a:rPr sz="2050" spc="125" dirty="0">
                <a:solidFill>
                  <a:srgbClr val="000072"/>
                </a:solidFill>
                <a:latin typeface="Arial"/>
                <a:cs typeface="Arial"/>
              </a:rPr>
              <a:t> </a:t>
            </a:r>
            <a:r>
              <a:rPr sz="2050" spc="-40" dirty="0">
                <a:solidFill>
                  <a:srgbClr val="000072"/>
                </a:solidFill>
                <a:latin typeface="Arial"/>
                <a:cs typeface="Arial"/>
              </a:rPr>
              <a:t>man</a:t>
            </a:r>
            <a:r>
              <a:rPr sz="2050" spc="120" dirty="0">
                <a:solidFill>
                  <a:srgbClr val="000072"/>
                </a:solidFill>
                <a:latin typeface="Arial"/>
                <a:cs typeface="Arial"/>
              </a:rPr>
              <a:t> </a:t>
            </a:r>
            <a:r>
              <a:rPr sz="2050" spc="-80" dirty="0">
                <a:solidFill>
                  <a:srgbClr val="000072"/>
                </a:solidFill>
                <a:latin typeface="Arial"/>
                <a:cs typeface="Arial"/>
              </a:rPr>
              <a:t>co</a:t>
            </a:r>
            <a:r>
              <a:rPr sz="2050" spc="-140" dirty="0">
                <a:solidFill>
                  <a:srgbClr val="000072"/>
                </a:solidFill>
                <a:latin typeface="Arial"/>
                <a:cs typeface="Arial"/>
              </a:rPr>
              <a:t>n</a:t>
            </a:r>
            <a:r>
              <a:rPr sz="2050" spc="55" dirty="0">
                <a:solidFill>
                  <a:srgbClr val="000072"/>
                </a:solidFill>
                <a:latin typeface="Arial"/>
                <a:cs typeface="Arial"/>
              </a:rPr>
              <a:t>tain</a:t>
            </a:r>
            <a:r>
              <a:rPr sz="2050" spc="120" dirty="0">
                <a:solidFill>
                  <a:srgbClr val="000072"/>
                </a:solidFill>
                <a:latin typeface="Arial"/>
                <a:cs typeface="Arial"/>
              </a:rPr>
              <a:t> </a:t>
            </a:r>
            <a:r>
              <a:rPr sz="2050" spc="50" dirty="0">
                <a:solidFill>
                  <a:srgbClr val="000072"/>
                </a:solidFill>
                <a:latin typeface="Arial"/>
                <a:cs typeface="Arial"/>
              </a:rPr>
              <a:t>text,</a:t>
            </a:r>
            <a:r>
              <a:rPr sz="2050" spc="125" dirty="0">
                <a:solidFill>
                  <a:srgbClr val="000072"/>
                </a:solidFill>
                <a:latin typeface="Arial"/>
                <a:cs typeface="Arial"/>
              </a:rPr>
              <a:t> </a:t>
            </a:r>
            <a:r>
              <a:rPr sz="2050" spc="-10" dirty="0">
                <a:solidFill>
                  <a:srgbClr val="000072"/>
                </a:solidFill>
                <a:latin typeface="Arial"/>
                <a:cs typeface="Arial"/>
              </a:rPr>
              <a:t>pictures</a:t>
            </a:r>
            <a:r>
              <a:rPr sz="2050" spc="125" dirty="0">
                <a:solidFill>
                  <a:srgbClr val="000072"/>
                </a:solidFill>
                <a:latin typeface="Arial"/>
                <a:cs typeface="Arial"/>
              </a:rPr>
              <a:t> </a:t>
            </a:r>
            <a:r>
              <a:rPr sz="2050" spc="114" dirty="0">
                <a:solidFill>
                  <a:srgbClr val="000072"/>
                </a:solidFill>
                <a:latin typeface="Arial"/>
                <a:cs typeface="Arial"/>
              </a:rPr>
              <a:t>(</a:t>
            </a:r>
            <a:r>
              <a:rPr sz="2050" spc="-150" dirty="0">
                <a:solidFill>
                  <a:srgbClr val="000072"/>
                </a:solidFill>
                <a:latin typeface="Courier New"/>
                <a:cs typeface="Courier New"/>
              </a:rPr>
              <a:t>img</a:t>
            </a:r>
            <a:r>
              <a:rPr sz="2050" spc="55" dirty="0">
                <a:solidFill>
                  <a:srgbClr val="000072"/>
                </a:solidFill>
                <a:latin typeface="Arial"/>
                <a:cs typeface="Arial"/>
              </a:rPr>
              <a:t>),</a:t>
            </a:r>
            <a:r>
              <a:rPr sz="2050" spc="120" dirty="0">
                <a:solidFill>
                  <a:srgbClr val="000072"/>
                </a:solidFill>
                <a:latin typeface="Arial"/>
                <a:cs typeface="Arial"/>
              </a:rPr>
              <a:t> </a:t>
            </a:r>
            <a:r>
              <a:rPr sz="2050" spc="-20" dirty="0">
                <a:solidFill>
                  <a:srgbClr val="000072"/>
                </a:solidFill>
                <a:latin typeface="Arial"/>
                <a:cs typeface="Arial"/>
              </a:rPr>
              <a:t>audio,</a:t>
            </a:r>
            <a:r>
              <a:rPr sz="2050" spc="125" dirty="0">
                <a:solidFill>
                  <a:srgbClr val="000072"/>
                </a:solidFill>
                <a:latin typeface="Arial"/>
                <a:cs typeface="Arial"/>
              </a:rPr>
              <a:t> </a:t>
            </a:r>
            <a:r>
              <a:rPr sz="2050" spc="-60" dirty="0">
                <a:solidFill>
                  <a:srgbClr val="000072"/>
                </a:solidFill>
                <a:latin typeface="Arial"/>
                <a:cs typeface="Arial"/>
              </a:rPr>
              <a:t>a</a:t>
            </a:r>
            <a:r>
              <a:rPr sz="2050" spc="-65" dirty="0">
                <a:solidFill>
                  <a:srgbClr val="000072"/>
                </a:solidFill>
                <a:latin typeface="Arial"/>
                <a:cs typeface="Arial"/>
              </a:rPr>
              <a:t>n</a:t>
            </a:r>
            <a:r>
              <a:rPr sz="2050" spc="0" dirty="0">
                <a:solidFill>
                  <a:srgbClr val="000072"/>
                </a:solidFill>
                <a:latin typeface="Arial"/>
                <a:cs typeface="Arial"/>
              </a:rPr>
              <a:t>d </a:t>
            </a:r>
            <a:r>
              <a:rPr sz="2050" spc="-30" dirty="0">
                <a:solidFill>
                  <a:srgbClr val="000072"/>
                </a:solidFill>
                <a:latin typeface="Arial"/>
                <a:cs typeface="Arial"/>
              </a:rPr>
              <a:t>video.</a:t>
            </a:r>
            <a:endParaRPr sz="2050" dirty="0">
              <a:latin typeface="Arial"/>
              <a:cs typeface="Arial"/>
            </a:endParaRPr>
          </a:p>
          <a:p>
            <a:pPr>
              <a:lnSpc>
                <a:spcPts val="1000"/>
              </a:lnSpc>
              <a:spcBef>
                <a:spcPts val="95"/>
              </a:spcBef>
              <a:buClr>
                <a:srgbClr val="000072"/>
              </a:buClr>
              <a:buFont typeface="Arial"/>
              <a:buChar char="•"/>
            </a:pPr>
            <a:endParaRPr sz="1000" dirty="0"/>
          </a:p>
          <a:p>
            <a:pPr marL="274955" marR="12700" indent="-262890">
              <a:lnSpc>
                <a:spcPct val="118200"/>
              </a:lnSpc>
              <a:buClr>
                <a:srgbClr val="000072"/>
              </a:buClr>
              <a:buFont typeface="Arial"/>
              <a:buChar char="•"/>
              <a:tabLst>
                <a:tab pos="274955" algn="l"/>
              </a:tabLst>
            </a:pPr>
            <a:r>
              <a:rPr sz="2050" dirty="0">
                <a:solidFill>
                  <a:srgbClr val="000072"/>
                </a:solidFill>
                <a:latin typeface="Arial"/>
                <a:cs typeface="Arial"/>
              </a:rPr>
              <a:t>The</a:t>
            </a:r>
            <a:r>
              <a:rPr sz="2050" spc="120" dirty="0">
                <a:solidFill>
                  <a:srgbClr val="000072"/>
                </a:solidFill>
                <a:latin typeface="Arial"/>
                <a:cs typeface="Arial"/>
              </a:rPr>
              <a:t> </a:t>
            </a:r>
            <a:r>
              <a:rPr sz="2050" spc="-20" dirty="0">
                <a:solidFill>
                  <a:srgbClr val="000072"/>
                </a:solidFill>
                <a:latin typeface="Arial"/>
                <a:cs typeface="Arial"/>
              </a:rPr>
              <a:t>f</a:t>
            </a:r>
            <a:r>
              <a:rPr sz="2050" spc="20" dirty="0">
                <a:solidFill>
                  <a:srgbClr val="000072"/>
                </a:solidFill>
                <a:latin typeface="Arial"/>
                <a:cs typeface="Arial"/>
              </a:rPr>
              <a:t>o</a:t>
            </a:r>
            <a:r>
              <a:rPr sz="2050" spc="0" dirty="0">
                <a:solidFill>
                  <a:srgbClr val="000072"/>
                </a:solidFill>
                <a:latin typeface="Arial"/>
                <a:cs typeface="Arial"/>
              </a:rPr>
              <a:t>oter</a:t>
            </a:r>
            <a:r>
              <a:rPr sz="2050" spc="120" dirty="0">
                <a:solidFill>
                  <a:srgbClr val="000072"/>
                </a:solidFill>
                <a:latin typeface="Arial"/>
                <a:cs typeface="Arial"/>
              </a:rPr>
              <a:t> </a:t>
            </a:r>
            <a:r>
              <a:rPr sz="2050" spc="-10" dirty="0">
                <a:solidFill>
                  <a:srgbClr val="000072"/>
                </a:solidFill>
                <a:latin typeface="Arial"/>
                <a:cs typeface="Arial"/>
              </a:rPr>
              <a:t>often</a:t>
            </a:r>
            <a:r>
              <a:rPr sz="2050" spc="125" dirty="0">
                <a:solidFill>
                  <a:srgbClr val="000072"/>
                </a:solidFill>
                <a:latin typeface="Arial"/>
                <a:cs typeface="Arial"/>
              </a:rPr>
              <a:t> </a:t>
            </a:r>
            <a:r>
              <a:rPr sz="2050" spc="0" dirty="0">
                <a:solidFill>
                  <a:srgbClr val="000072"/>
                </a:solidFill>
                <a:latin typeface="Arial"/>
                <a:cs typeface="Arial"/>
              </a:rPr>
              <a:t>pr</a:t>
            </a:r>
            <a:r>
              <a:rPr sz="2050" spc="-60" dirty="0">
                <a:solidFill>
                  <a:srgbClr val="000072"/>
                </a:solidFill>
                <a:latin typeface="Arial"/>
                <a:cs typeface="Arial"/>
              </a:rPr>
              <a:t>ovides</a:t>
            </a:r>
            <a:r>
              <a:rPr sz="2050" spc="120" dirty="0">
                <a:solidFill>
                  <a:srgbClr val="000072"/>
                </a:solidFill>
                <a:latin typeface="Arial"/>
                <a:cs typeface="Arial"/>
              </a:rPr>
              <a:t> </a:t>
            </a:r>
            <a:r>
              <a:rPr sz="2050" spc="25" dirty="0">
                <a:solidFill>
                  <a:srgbClr val="000072"/>
                </a:solidFill>
                <a:latin typeface="Arial"/>
                <a:cs typeface="Arial"/>
              </a:rPr>
              <a:t>information</a:t>
            </a:r>
            <a:r>
              <a:rPr sz="2050" spc="125" dirty="0">
                <a:solidFill>
                  <a:srgbClr val="000072"/>
                </a:solidFill>
                <a:latin typeface="Arial"/>
                <a:cs typeface="Arial"/>
              </a:rPr>
              <a:t> </a:t>
            </a:r>
            <a:r>
              <a:rPr sz="2050" spc="-60" dirty="0">
                <a:solidFill>
                  <a:srgbClr val="000072"/>
                </a:solidFill>
                <a:latin typeface="Arial"/>
                <a:cs typeface="Arial"/>
              </a:rPr>
              <a:t>on</a:t>
            </a:r>
            <a:r>
              <a:rPr sz="2050" spc="120" dirty="0">
                <a:solidFill>
                  <a:srgbClr val="000072"/>
                </a:solidFill>
                <a:latin typeface="Arial"/>
                <a:cs typeface="Arial"/>
              </a:rPr>
              <a:t> </a:t>
            </a:r>
            <a:r>
              <a:rPr sz="2050" spc="-80" dirty="0">
                <a:solidFill>
                  <a:srgbClr val="000072"/>
                </a:solidFill>
                <a:latin typeface="Arial"/>
                <a:cs typeface="Arial"/>
              </a:rPr>
              <a:t>co</a:t>
            </a:r>
            <a:r>
              <a:rPr sz="2050" spc="-140" dirty="0">
                <a:solidFill>
                  <a:srgbClr val="000072"/>
                </a:solidFill>
                <a:latin typeface="Arial"/>
                <a:cs typeface="Arial"/>
              </a:rPr>
              <a:t>p</a:t>
            </a:r>
            <a:r>
              <a:rPr sz="2050" spc="30" dirty="0">
                <a:solidFill>
                  <a:srgbClr val="000072"/>
                </a:solidFill>
                <a:latin typeface="Arial"/>
                <a:cs typeface="Arial"/>
              </a:rPr>
              <a:t>yrig</a:t>
            </a:r>
            <a:r>
              <a:rPr sz="2050" spc="-10" dirty="0">
                <a:solidFill>
                  <a:srgbClr val="000072"/>
                </a:solidFill>
                <a:latin typeface="Arial"/>
                <a:cs typeface="Arial"/>
              </a:rPr>
              <a:t>h</a:t>
            </a:r>
            <a:r>
              <a:rPr sz="2050" spc="110" dirty="0">
                <a:solidFill>
                  <a:srgbClr val="000072"/>
                </a:solidFill>
                <a:latin typeface="Arial"/>
                <a:cs typeface="Arial"/>
              </a:rPr>
              <a:t>t,</a:t>
            </a:r>
            <a:r>
              <a:rPr sz="2050" spc="120" dirty="0">
                <a:solidFill>
                  <a:srgbClr val="000072"/>
                </a:solidFill>
                <a:latin typeface="Arial"/>
                <a:cs typeface="Arial"/>
              </a:rPr>
              <a:t> </a:t>
            </a:r>
            <a:r>
              <a:rPr sz="2050" spc="15" dirty="0">
                <a:solidFill>
                  <a:srgbClr val="000072"/>
                </a:solidFill>
                <a:latin typeface="Arial"/>
                <a:cs typeface="Arial"/>
              </a:rPr>
              <a:t>author,</a:t>
            </a:r>
            <a:r>
              <a:rPr sz="2050" spc="10" dirty="0">
                <a:solidFill>
                  <a:srgbClr val="000072"/>
                </a:solidFill>
                <a:latin typeface="Arial"/>
                <a:cs typeface="Arial"/>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15" dirty="0">
                <a:solidFill>
                  <a:srgbClr val="000072"/>
                </a:solidFill>
                <a:latin typeface="Arial"/>
                <a:cs typeface="Arial"/>
              </a:rPr>
              <a:t>links</a:t>
            </a:r>
            <a:r>
              <a:rPr sz="2050" spc="125" dirty="0">
                <a:solidFill>
                  <a:srgbClr val="000072"/>
                </a:solidFill>
                <a:latin typeface="Arial"/>
                <a:cs typeface="Arial"/>
              </a:rPr>
              <a:t> </a:t>
            </a:r>
            <a:r>
              <a:rPr sz="2050" spc="55" dirty="0">
                <a:solidFill>
                  <a:srgbClr val="000072"/>
                </a:solidFill>
                <a:latin typeface="Arial"/>
                <a:cs typeface="Arial"/>
              </a:rPr>
              <a:t>to</a:t>
            </a:r>
            <a:r>
              <a:rPr sz="2050" spc="120" dirty="0">
                <a:solidFill>
                  <a:srgbClr val="000072"/>
                </a:solidFill>
                <a:latin typeface="Arial"/>
                <a:cs typeface="Arial"/>
              </a:rPr>
              <a:t> </a:t>
            </a:r>
            <a:r>
              <a:rPr sz="2050" spc="-25" dirty="0">
                <a:solidFill>
                  <a:srgbClr val="000072"/>
                </a:solidFill>
                <a:latin typeface="Arial"/>
                <a:cs typeface="Arial"/>
              </a:rPr>
              <a:t>terms</a:t>
            </a:r>
            <a:r>
              <a:rPr sz="2050" spc="120" dirty="0">
                <a:solidFill>
                  <a:srgbClr val="000072"/>
                </a:solidFill>
                <a:latin typeface="Arial"/>
                <a:cs typeface="Arial"/>
              </a:rPr>
              <a:t> </a:t>
            </a:r>
            <a:r>
              <a:rPr sz="2050" spc="-30" dirty="0">
                <a:solidFill>
                  <a:srgbClr val="000072"/>
                </a:solidFill>
                <a:latin typeface="Arial"/>
                <a:cs typeface="Arial"/>
              </a:rPr>
              <a:t>of</a:t>
            </a:r>
            <a:r>
              <a:rPr sz="2050" spc="120" dirty="0">
                <a:solidFill>
                  <a:srgbClr val="000072"/>
                </a:solidFill>
                <a:latin typeface="Arial"/>
                <a:cs typeface="Arial"/>
              </a:rPr>
              <a:t> </a:t>
            </a:r>
            <a:r>
              <a:rPr sz="2050" spc="-110" dirty="0">
                <a:solidFill>
                  <a:srgbClr val="000072"/>
                </a:solidFill>
                <a:latin typeface="Arial"/>
                <a:cs typeface="Arial"/>
              </a:rPr>
              <a:t>use,</a:t>
            </a:r>
            <a:r>
              <a:rPr sz="2050" spc="120" dirty="0">
                <a:solidFill>
                  <a:srgbClr val="000072"/>
                </a:solidFill>
                <a:latin typeface="Arial"/>
                <a:cs typeface="Arial"/>
              </a:rPr>
              <a:t> </a:t>
            </a:r>
            <a:r>
              <a:rPr sz="2050" spc="75" dirty="0">
                <a:solidFill>
                  <a:srgbClr val="000072"/>
                </a:solidFill>
                <a:latin typeface="Arial"/>
                <a:cs typeface="Arial"/>
              </a:rPr>
              <a:t>pri</a:t>
            </a:r>
            <a:r>
              <a:rPr sz="2050" spc="-55" dirty="0">
                <a:solidFill>
                  <a:srgbClr val="000072"/>
                </a:solidFill>
                <a:latin typeface="Arial"/>
                <a:cs typeface="Arial"/>
              </a:rPr>
              <a:t>vacy</a:t>
            </a:r>
            <a:r>
              <a:rPr sz="2050" spc="120" dirty="0">
                <a:solidFill>
                  <a:srgbClr val="000072"/>
                </a:solidFill>
                <a:latin typeface="Arial"/>
                <a:cs typeface="Arial"/>
              </a:rPr>
              <a:t> </a:t>
            </a:r>
            <a:r>
              <a:rPr sz="2050" spc="55" dirty="0">
                <a:solidFill>
                  <a:srgbClr val="000072"/>
                </a:solidFill>
                <a:latin typeface="Arial"/>
                <a:cs typeface="Arial"/>
              </a:rPr>
              <a:t>p</a:t>
            </a:r>
            <a:r>
              <a:rPr sz="2050" spc="0" dirty="0">
                <a:solidFill>
                  <a:srgbClr val="000072"/>
                </a:solidFill>
                <a:latin typeface="Arial"/>
                <a:cs typeface="Arial"/>
              </a:rPr>
              <a:t>olic</a:t>
            </a:r>
            <a:r>
              <a:rPr sz="2050" spc="-110" dirty="0">
                <a:solidFill>
                  <a:srgbClr val="000072"/>
                </a:solidFill>
                <a:latin typeface="Arial"/>
                <a:cs typeface="Arial"/>
              </a:rPr>
              <a:t>y</a:t>
            </a:r>
            <a:r>
              <a:rPr sz="2050" spc="0" dirty="0">
                <a:solidFill>
                  <a:srgbClr val="000072"/>
                </a:solidFill>
                <a:latin typeface="Arial"/>
                <a:cs typeface="Arial"/>
              </a:rPr>
              <a:t>,</a:t>
            </a:r>
            <a:r>
              <a:rPr sz="2050" spc="114" dirty="0">
                <a:solidFill>
                  <a:srgbClr val="000072"/>
                </a:solidFill>
                <a:latin typeface="Arial"/>
                <a:cs typeface="Arial"/>
              </a:rPr>
              <a:t> </a:t>
            </a:r>
            <a:r>
              <a:rPr sz="2050" spc="-45" dirty="0">
                <a:solidFill>
                  <a:srgbClr val="000072"/>
                </a:solidFill>
                <a:latin typeface="Arial"/>
                <a:cs typeface="Arial"/>
              </a:rPr>
              <a:t>customer</a:t>
            </a:r>
            <a:r>
              <a:rPr sz="2050" spc="125" dirty="0">
                <a:solidFill>
                  <a:srgbClr val="000072"/>
                </a:solidFill>
                <a:latin typeface="Arial"/>
                <a:cs typeface="Arial"/>
              </a:rPr>
              <a:t> </a:t>
            </a:r>
            <a:r>
              <a:rPr sz="2050" spc="-65" dirty="0">
                <a:solidFill>
                  <a:srgbClr val="000072"/>
                </a:solidFill>
                <a:latin typeface="Arial"/>
                <a:cs typeface="Arial"/>
              </a:rPr>
              <a:t>service,</a:t>
            </a:r>
            <a:r>
              <a:rPr sz="2050" spc="125" dirty="0">
                <a:solidFill>
                  <a:srgbClr val="000072"/>
                </a:solidFill>
                <a:latin typeface="Arial"/>
                <a:cs typeface="Arial"/>
              </a:rPr>
              <a:t> </a:t>
            </a:r>
            <a:r>
              <a:rPr sz="2050" spc="-35" dirty="0">
                <a:solidFill>
                  <a:srgbClr val="000072"/>
                </a:solidFill>
                <a:latin typeface="Arial"/>
                <a:cs typeface="Arial"/>
              </a:rPr>
              <a:t>and</a:t>
            </a:r>
            <a:r>
              <a:rPr sz="2050" spc="-20" dirty="0">
                <a:solidFill>
                  <a:srgbClr val="000072"/>
                </a:solidFill>
                <a:latin typeface="Arial"/>
                <a:cs typeface="Arial"/>
              </a:rPr>
              <a:t> </a:t>
            </a:r>
            <a:r>
              <a:rPr sz="2050" spc="-165" dirty="0">
                <a:solidFill>
                  <a:srgbClr val="000072"/>
                </a:solidFill>
                <a:latin typeface="Arial"/>
                <a:cs typeface="Arial"/>
              </a:rPr>
              <a:t>so</a:t>
            </a:r>
            <a:r>
              <a:rPr sz="2050" spc="114" dirty="0">
                <a:solidFill>
                  <a:srgbClr val="000072"/>
                </a:solidFill>
                <a:latin typeface="Arial"/>
                <a:cs typeface="Arial"/>
              </a:rPr>
              <a:t> </a:t>
            </a:r>
            <a:r>
              <a:rPr sz="2050" spc="-40" dirty="0">
                <a:solidFill>
                  <a:srgbClr val="000072"/>
                </a:solidFill>
                <a:latin typeface="Arial"/>
                <a:cs typeface="Arial"/>
              </a:rPr>
              <a:t>on.</a:t>
            </a:r>
            <a:endParaRPr sz="2050" dirty="0">
              <a:latin typeface="Arial"/>
              <a:cs typeface="Arial"/>
            </a:endParaRPr>
          </a:p>
          <a:p>
            <a:pPr>
              <a:lnSpc>
                <a:spcPts val="1000"/>
              </a:lnSpc>
              <a:spcBef>
                <a:spcPts val="96"/>
              </a:spcBef>
              <a:buClr>
                <a:srgbClr val="000072"/>
              </a:buClr>
              <a:buFont typeface="Arial"/>
              <a:buChar char="•"/>
            </a:pPr>
            <a:endParaRPr sz="1000" dirty="0"/>
          </a:p>
          <a:p>
            <a:pPr marL="274955" marR="81280" indent="-262890">
              <a:lnSpc>
                <a:spcPct val="118200"/>
              </a:lnSpc>
              <a:buClr>
                <a:srgbClr val="000072"/>
              </a:buClr>
              <a:buFont typeface="Arial"/>
              <a:buChar char="•"/>
              <a:tabLst>
                <a:tab pos="274955" algn="l"/>
              </a:tabLst>
            </a:pPr>
            <a:r>
              <a:rPr sz="2050" spc="85" dirty="0">
                <a:solidFill>
                  <a:srgbClr val="000072"/>
                </a:solidFill>
                <a:latin typeface="Arial"/>
                <a:cs typeface="Arial"/>
              </a:rPr>
              <a:t>An</a:t>
            </a:r>
            <a:r>
              <a:rPr sz="2050" spc="120" dirty="0">
                <a:solidFill>
                  <a:srgbClr val="000072"/>
                </a:solidFill>
                <a:latin typeface="Arial"/>
                <a:cs typeface="Arial"/>
              </a:rPr>
              <a:t> </a:t>
            </a:r>
            <a:r>
              <a:rPr sz="2050" spc="-150" dirty="0">
                <a:solidFill>
                  <a:srgbClr val="000072"/>
                </a:solidFill>
                <a:latin typeface="Courier New"/>
                <a:cs typeface="Courier New"/>
              </a:rPr>
              <a:t>aside</a:t>
            </a:r>
            <a:r>
              <a:rPr sz="2050" spc="-545" dirty="0">
                <a:solidFill>
                  <a:srgbClr val="000072"/>
                </a:solidFill>
                <a:latin typeface="Courier New"/>
                <a:cs typeface="Courier New"/>
              </a:rPr>
              <a:t> </a:t>
            </a:r>
            <a:r>
              <a:rPr sz="2050" spc="0" dirty="0">
                <a:solidFill>
                  <a:srgbClr val="000072"/>
                </a:solidFill>
                <a:latin typeface="Arial"/>
                <a:cs typeface="Arial"/>
              </a:rPr>
              <a:t>fl</a:t>
            </a:r>
            <a:r>
              <a:rPr sz="2050" spc="-60" dirty="0">
                <a:solidFill>
                  <a:srgbClr val="000072"/>
                </a:solidFill>
                <a:latin typeface="Arial"/>
                <a:cs typeface="Arial"/>
              </a:rPr>
              <a:t>o</a:t>
            </a:r>
            <a:r>
              <a:rPr sz="2050" spc="0" dirty="0">
                <a:solidFill>
                  <a:srgbClr val="000072"/>
                </a:solidFill>
                <a:latin typeface="Arial"/>
                <a:cs typeface="Arial"/>
              </a:rPr>
              <a:t>w</a:t>
            </a:r>
            <a:r>
              <a:rPr sz="2050" spc="120" dirty="0">
                <a:solidFill>
                  <a:srgbClr val="000072"/>
                </a:solidFill>
                <a:latin typeface="Arial"/>
                <a:cs typeface="Arial"/>
              </a:rPr>
              <a:t> </a:t>
            </a:r>
            <a:r>
              <a:rPr sz="2050" spc="20" dirty="0">
                <a:solidFill>
                  <a:srgbClr val="000072"/>
                </a:solidFill>
                <a:latin typeface="Arial"/>
                <a:cs typeface="Arial"/>
              </a:rPr>
              <a:t>(bl</a:t>
            </a:r>
            <a:r>
              <a:rPr sz="2050" spc="90" dirty="0">
                <a:solidFill>
                  <a:srgbClr val="000072"/>
                </a:solidFill>
                <a:latin typeface="Arial"/>
                <a:cs typeface="Arial"/>
              </a:rPr>
              <a:t>o</a:t>
            </a:r>
            <a:r>
              <a:rPr sz="2050" spc="-170" dirty="0">
                <a:solidFill>
                  <a:srgbClr val="000072"/>
                </a:solidFill>
                <a:latin typeface="Arial"/>
                <a:cs typeface="Arial"/>
              </a:rPr>
              <a:t>c</a:t>
            </a:r>
            <a:r>
              <a:rPr sz="2050" spc="85" dirty="0">
                <a:solidFill>
                  <a:srgbClr val="000072"/>
                </a:solidFill>
                <a:latin typeface="Arial"/>
                <a:cs typeface="Arial"/>
              </a:rPr>
              <a:t>k)</a:t>
            </a:r>
            <a:r>
              <a:rPr sz="2050" spc="120" dirty="0">
                <a:solidFill>
                  <a:srgbClr val="000072"/>
                </a:solidFill>
                <a:latin typeface="Arial"/>
                <a:cs typeface="Arial"/>
              </a:rPr>
              <a:t> </a:t>
            </a:r>
            <a:r>
              <a:rPr sz="2050" spc="-90" dirty="0">
                <a:solidFill>
                  <a:srgbClr val="000072"/>
                </a:solidFill>
                <a:latin typeface="Arial"/>
                <a:cs typeface="Arial"/>
              </a:rPr>
              <a:t>eleme</a:t>
            </a:r>
            <a:r>
              <a:rPr sz="2050" spc="-150" dirty="0">
                <a:solidFill>
                  <a:srgbClr val="000072"/>
                </a:solidFill>
                <a:latin typeface="Arial"/>
                <a:cs typeface="Arial"/>
              </a:rPr>
              <a:t>n</a:t>
            </a:r>
            <a:r>
              <a:rPr sz="2050" spc="225" dirty="0">
                <a:solidFill>
                  <a:srgbClr val="000072"/>
                </a:solidFill>
                <a:latin typeface="Arial"/>
                <a:cs typeface="Arial"/>
              </a:rPr>
              <a:t>t</a:t>
            </a:r>
            <a:r>
              <a:rPr sz="2050" spc="120" dirty="0">
                <a:solidFill>
                  <a:srgbClr val="000072"/>
                </a:solidFill>
                <a:latin typeface="Arial"/>
                <a:cs typeface="Arial"/>
              </a:rPr>
              <a:t> </a:t>
            </a:r>
            <a:r>
              <a:rPr sz="2050" spc="-80" dirty="0">
                <a:solidFill>
                  <a:srgbClr val="000072"/>
                </a:solidFill>
                <a:latin typeface="Arial"/>
                <a:cs typeface="Arial"/>
              </a:rPr>
              <a:t>can</a:t>
            </a:r>
            <a:r>
              <a:rPr sz="2050" spc="120" dirty="0">
                <a:solidFill>
                  <a:srgbClr val="000072"/>
                </a:solidFill>
                <a:latin typeface="Arial"/>
                <a:cs typeface="Arial"/>
              </a:rPr>
              <a:t> </a:t>
            </a:r>
            <a:r>
              <a:rPr sz="2050" spc="-75" dirty="0">
                <a:solidFill>
                  <a:srgbClr val="000072"/>
                </a:solidFill>
                <a:latin typeface="Arial"/>
                <a:cs typeface="Arial"/>
              </a:rPr>
              <a:t>set</a:t>
            </a:r>
            <a:r>
              <a:rPr sz="2050" spc="120" dirty="0">
                <a:solidFill>
                  <a:srgbClr val="000072"/>
                </a:solidFill>
                <a:latin typeface="Arial"/>
                <a:cs typeface="Arial"/>
              </a:rPr>
              <a:t> </a:t>
            </a:r>
            <a:r>
              <a:rPr sz="2050" spc="-90" dirty="0">
                <a:solidFill>
                  <a:srgbClr val="000072"/>
                </a:solidFill>
                <a:latin typeface="Arial"/>
                <a:cs typeface="Arial"/>
              </a:rPr>
              <a:t>aside</a:t>
            </a:r>
            <a:r>
              <a:rPr sz="2050" spc="120" dirty="0">
                <a:solidFill>
                  <a:srgbClr val="000072"/>
                </a:solidFill>
                <a:latin typeface="Arial"/>
                <a:cs typeface="Arial"/>
              </a:rPr>
              <a:t> </a:t>
            </a:r>
            <a:r>
              <a:rPr sz="2050" spc="-20" dirty="0">
                <a:solidFill>
                  <a:srgbClr val="000072"/>
                </a:solidFill>
                <a:latin typeface="Arial"/>
                <a:cs typeface="Arial"/>
              </a:rPr>
              <a:t>related</a:t>
            </a:r>
            <a:r>
              <a:rPr sz="2050" spc="-15" dirty="0">
                <a:solidFill>
                  <a:srgbClr val="000072"/>
                </a:solidFill>
                <a:latin typeface="Arial"/>
                <a:cs typeface="Arial"/>
              </a:rPr>
              <a:t> </a:t>
            </a:r>
            <a:r>
              <a:rPr sz="2050" spc="25" dirty="0">
                <a:solidFill>
                  <a:srgbClr val="000072"/>
                </a:solidFill>
                <a:latin typeface="Arial"/>
                <a:cs typeface="Arial"/>
              </a:rPr>
              <a:t>information,</a:t>
            </a:r>
            <a:r>
              <a:rPr sz="2050" spc="130" dirty="0">
                <a:solidFill>
                  <a:srgbClr val="000072"/>
                </a:solidFill>
                <a:latin typeface="Arial"/>
                <a:cs typeface="Arial"/>
              </a:rPr>
              <a:t> </a:t>
            </a:r>
            <a:r>
              <a:rPr sz="2050" spc="-110" dirty="0">
                <a:solidFill>
                  <a:srgbClr val="000072"/>
                </a:solidFill>
                <a:latin typeface="Arial"/>
                <a:cs typeface="Arial"/>
              </a:rPr>
              <a:t>su</a:t>
            </a:r>
            <a:r>
              <a:rPr sz="2050" spc="-160" dirty="0">
                <a:solidFill>
                  <a:srgbClr val="000072"/>
                </a:solidFill>
                <a:latin typeface="Arial"/>
                <a:cs typeface="Arial"/>
              </a:rPr>
              <a:t>c</a:t>
            </a:r>
            <a:r>
              <a:rPr sz="2050" spc="0" dirty="0">
                <a:solidFill>
                  <a:srgbClr val="000072"/>
                </a:solidFill>
                <a:latin typeface="Arial"/>
                <a:cs typeface="Arial"/>
              </a:rPr>
              <a:t>h</a:t>
            </a:r>
            <a:r>
              <a:rPr sz="2050" spc="120" dirty="0">
                <a:solidFill>
                  <a:srgbClr val="000072"/>
                </a:solidFill>
                <a:latin typeface="Arial"/>
                <a:cs typeface="Arial"/>
              </a:rPr>
              <a:t> </a:t>
            </a:r>
            <a:r>
              <a:rPr sz="2050" spc="-165" dirty="0">
                <a:solidFill>
                  <a:srgbClr val="000072"/>
                </a:solidFill>
                <a:latin typeface="Arial"/>
                <a:cs typeface="Arial"/>
              </a:rPr>
              <a:t>as</a:t>
            </a:r>
            <a:r>
              <a:rPr sz="2050" spc="114" dirty="0">
                <a:solidFill>
                  <a:srgbClr val="000072"/>
                </a:solidFill>
                <a:latin typeface="Arial"/>
                <a:cs typeface="Arial"/>
              </a:rPr>
              <a:t> </a:t>
            </a:r>
            <a:r>
              <a:rPr sz="2050" spc="15" dirty="0">
                <a:solidFill>
                  <a:srgbClr val="000072"/>
                </a:solidFill>
                <a:latin typeface="Arial"/>
                <a:cs typeface="Arial"/>
              </a:rPr>
              <a:t>links</a:t>
            </a:r>
            <a:r>
              <a:rPr sz="2050" spc="125" dirty="0">
                <a:solidFill>
                  <a:srgbClr val="000072"/>
                </a:solidFill>
                <a:latin typeface="Arial"/>
                <a:cs typeface="Arial"/>
              </a:rPr>
              <a:t> </a:t>
            </a:r>
            <a:r>
              <a:rPr sz="2050" spc="55" dirty="0">
                <a:solidFill>
                  <a:srgbClr val="000072"/>
                </a:solidFill>
                <a:latin typeface="Arial"/>
                <a:cs typeface="Arial"/>
              </a:rPr>
              <a:t>to</a:t>
            </a:r>
            <a:r>
              <a:rPr sz="2050" spc="120" dirty="0">
                <a:solidFill>
                  <a:srgbClr val="000072"/>
                </a:solidFill>
                <a:latin typeface="Arial"/>
                <a:cs typeface="Arial"/>
              </a:rPr>
              <a:t> </a:t>
            </a:r>
            <a:r>
              <a:rPr sz="2050" spc="-85" dirty="0">
                <a:solidFill>
                  <a:srgbClr val="000072"/>
                </a:solidFill>
                <a:latin typeface="Arial"/>
                <a:cs typeface="Arial"/>
              </a:rPr>
              <a:t>references,</a:t>
            </a:r>
            <a:r>
              <a:rPr sz="2050" spc="130" dirty="0">
                <a:solidFill>
                  <a:srgbClr val="000072"/>
                </a:solidFill>
                <a:latin typeface="Arial"/>
                <a:cs typeface="Arial"/>
              </a:rPr>
              <a:t> </a:t>
            </a:r>
            <a:r>
              <a:rPr sz="2050" spc="-30" dirty="0">
                <a:solidFill>
                  <a:srgbClr val="000072"/>
                </a:solidFill>
                <a:latin typeface="Arial"/>
                <a:cs typeface="Arial"/>
              </a:rPr>
              <a:t>outside</a:t>
            </a:r>
            <a:r>
              <a:rPr sz="2050" spc="125" dirty="0">
                <a:solidFill>
                  <a:srgbClr val="000072"/>
                </a:solidFill>
                <a:latin typeface="Arial"/>
                <a:cs typeface="Arial"/>
              </a:rPr>
              <a:t> </a:t>
            </a:r>
            <a:r>
              <a:rPr sz="2050" spc="-105" dirty="0">
                <a:solidFill>
                  <a:srgbClr val="000072"/>
                </a:solidFill>
                <a:latin typeface="Arial"/>
                <a:cs typeface="Arial"/>
              </a:rPr>
              <a:t>re</a:t>
            </a:r>
            <a:r>
              <a:rPr sz="2050" spc="-110" dirty="0">
                <a:solidFill>
                  <a:srgbClr val="000072"/>
                </a:solidFill>
                <a:latin typeface="Arial"/>
                <a:cs typeface="Arial"/>
              </a:rPr>
              <a:t>s</a:t>
            </a:r>
            <a:r>
              <a:rPr sz="2050" spc="-60" dirty="0">
                <a:solidFill>
                  <a:srgbClr val="000072"/>
                </a:solidFill>
                <a:latin typeface="Arial"/>
                <a:cs typeface="Arial"/>
              </a:rPr>
              <a:t>o</a:t>
            </a:r>
            <a:r>
              <a:rPr sz="2050" spc="-65" dirty="0">
                <a:solidFill>
                  <a:srgbClr val="000072"/>
                </a:solidFill>
                <a:latin typeface="Arial"/>
                <a:cs typeface="Arial"/>
              </a:rPr>
              <a:t>u</a:t>
            </a:r>
            <a:r>
              <a:rPr sz="2050" spc="5" dirty="0">
                <a:solidFill>
                  <a:srgbClr val="000072"/>
                </a:solidFill>
                <a:latin typeface="Arial"/>
                <a:cs typeface="Arial"/>
              </a:rPr>
              <a:t>rc</a:t>
            </a:r>
            <a:r>
              <a:rPr sz="2050" spc="-150" dirty="0">
                <a:solidFill>
                  <a:srgbClr val="000072"/>
                </a:solidFill>
                <a:latin typeface="Arial"/>
                <a:cs typeface="Arial"/>
              </a:rPr>
              <a:t>es,</a:t>
            </a:r>
            <a:r>
              <a:rPr sz="2050" spc="120" dirty="0">
                <a:solidFill>
                  <a:srgbClr val="000072"/>
                </a:solidFill>
                <a:latin typeface="Arial"/>
                <a:cs typeface="Arial"/>
              </a:rPr>
              <a:t> </a:t>
            </a:r>
            <a:r>
              <a:rPr sz="2050" spc="-35" dirty="0">
                <a:solidFill>
                  <a:srgbClr val="000072"/>
                </a:solidFill>
                <a:latin typeface="Arial"/>
                <a:cs typeface="Arial"/>
              </a:rPr>
              <a:t>and</a:t>
            </a:r>
            <a:r>
              <a:rPr sz="2050" spc="-20" dirty="0">
                <a:solidFill>
                  <a:srgbClr val="000072"/>
                </a:solidFill>
                <a:latin typeface="Arial"/>
                <a:cs typeface="Arial"/>
              </a:rPr>
              <a:t> </a:t>
            </a:r>
            <a:r>
              <a:rPr sz="2050" spc="-25" dirty="0">
                <a:solidFill>
                  <a:srgbClr val="000072"/>
                </a:solidFill>
                <a:latin typeface="Arial"/>
                <a:cs typeface="Arial"/>
              </a:rPr>
              <a:t>ad</a:t>
            </a:r>
            <a:r>
              <a:rPr sz="2050" spc="-80" dirty="0">
                <a:solidFill>
                  <a:srgbClr val="000072"/>
                </a:solidFill>
                <a:latin typeface="Arial"/>
                <a:cs typeface="Arial"/>
              </a:rPr>
              <a:t>v</a:t>
            </a:r>
            <a:r>
              <a:rPr sz="2050" spc="-50" dirty="0">
                <a:solidFill>
                  <a:srgbClr val="000072"/>
                </a:solidFill>
                <a:latin typeface="Arial"/>
                <a:cs typeface="Arial"/>
              </a:rPr>
              <a:t>ertiseme</a:t>
            </a:r>
            <a:r>
              <a:rPr sz="2050" spc="-110" dirty="0">
                <a:solidFill>
                  <a:srgbClr val="000072"/>
                </a:solidFill>
                <a:latin typeface="Arial"/>
                <a:cs typeface="Arial"/>
              </a:rPr>
              <a:t>n</a:t>
            </a:r>
            <a:r>
              <a:rPr sz="2050" spc="220" dirty="0">
                <a:solidFill>
                  <a:srgbClr val="000072"/>
                </a:solidFill>
                <a:latin typeface="Arial"/>
                <a:cs typeface="Arial"/>
              </a:rPr>
              <a:t>t</a:t>
            </a:r>
            <a:r>
              <a:rPr sz="2050" spc="-220" dirty="0">
                <a:solidFill>
                  <a:srgbClr val="000072"/>
                </a:solidFill>
                <a:latin typeface="Arial"/>
                <a:cs typeface="Arial"/>
              </a:rPr>
              <a:t>s,</a:t>
            </a:r>
            <a:r>
              <a:rPr sz="2050" spc="114" dirty="0">
                <a:solidFill>
                  <a:srgbClr val="000072"/>
                </a:solidFill>
                <a:latin typeface="Arial"/>
                <a:cs typeface="Arial"/>
              </a:rPr>
              <a:t> </a:t>
            </a:r>
            <a:r>
              <a:rPr sz="2050" spc="85" dirty="0">
                <a:solidFill>
                  <a:srgbClr val="000072"/>
                </a:solidFill>
                <a:latin typeface="Arial"/>
                <a:cs typeface="Arial"/>
              </a:rPr>
              <a:t>that</a:t>
            </a:r>
            <a:r>
              <a:rPr sz="2050" spc="120" dirty="0">
                <a:solidFill>
                  <a:srgbClr val="000072"/>
                </a:solidFill>
                <a:latin typeface="Arial"/>
                <a:cs typeface="Arial"/>
              </a:rPr>
              <a:t> </a:t>
            </a:r>
            <a:r>
              <a:rPr sz="2050" spc="-70" dirty="0">
                <a:solidFill>
                  <a:srgbClr val="000072"/>
                </a:solidFill>
                <a:latin typeface="Arial"/>
                <a:cs typeface="Arial"/>
              </a:rPr>
              <a:t>are</a:t>
            </a:r>
            <a:r>
              <a:rPr sz="2050" spc="120" dirty="0">
                <a:solidFill>
                  <a:srgbClr val="000072"/>
                </a:solidFill>
                <a:latin typeface="Arial"/>
                <a:cs typeface="Arial"/>
              </a:rPr>
              <a:t> </a:t>
            </a:r>
            <a:r>
              <a:rPr sz="2050" spc="35" dirty="0">
                <a:solidFill>
                  <a:srgbClr val="000072"/>
                </a:solidFill>
                <a:latin typeface="Arial"/>
                <a:cs typeface="Arial"/>
              </a:rPr>
              <a:t>not</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45" dirty="0">
                <a:solidFill>
                  <a:srgbClr val="000072"/>
                </a:solidFill>
                <a:latin typeface="Arial"/>
                <a:cs typeface="Arial"/>
              </a:rPr>
              <a:t>primary</a:t>
            </a:r>
            <a:r>
              <a:rPr sz="2050" spc="125" dirty="0">
                <a:solidFill>
                  <a:srgbClr val="000072"/>
                </a:solidFill>
                <a:latin typeface="Arial"/>
                <a:cs typeface="Arial"/>
              </a:rPr>
              <a:t> </a:t>
            </a:r>
            <a:r>
              <a:rPr sz="2050" spc="-80" dirty="0">
                <a:solidFill>
                  <a:srgbClr val="000072"/>
                </a:solidFill>
                <a:latin typeface="Arial"/>
                <a:cs typeface="Arial"/>
              </a:rPr>
              <a:t>co</a:t>
            </a:r>
            <a:r>
              <a:rPr sz="2050" spc="-135" dirty="0">
                <a:solidFill>
                  <a:srgbClr val="000072"/>
                </a:solidFill>
                <a:latin typeface="Arial"/>
                <a:cs typeface="Arial"/>
              </a:rPr>
              <a:t>n</a:t>
            </a:r>
            <a:r>
              <a:rPr sz="2050" spc="0" dirty="0">
                <a:solidFill>
                  <a:srgbClr val="000072"/>
                </a:solidFill>
                <a:latin typeface="Arial"/>
                <a:cs typeface="Arial"/>
              </a:rPr>
              <a:t>te</a:t>
            </a:r>
            <a:r>
              <a:rPr sz="2050" spc="-55" dirty="0">
                <a:solidFill>
                  <a:srgbClr val="000072"/>
                </a:solidFill>
                <a:latin typeface="Arial"/>
                <a:cs typeface="Arial"/>
              </a:rPr>
              <a:t>n</a:t>
            </a:r>
            <a:r>
              <a:rPr sz="2050" spc="225" dirty="0">
                <a:solidFill>
                  <a:srgbClr val="000072"/>
                </a:solidFill>
                <a:latin typeface="Arial"/>
                <a:cs typeface="Arial"/>
              </a:rPr>
              <a:t>t</a:t>
            </a:r>
            <a:r>
              <a:rPr sz="2050" spc="120" dirty="0">
                <a:solidFill>
                  <a:srgbClr val="000072"/>
                </a:solidFill>
                <a:latin typeface="Arial"/>
                <a:cs typeface="Arial"/>
              </a:rPr>
              <a:t> </a:t>
            </a:r>
            <a:r>
              <a:rPr sz="2050" spc="-30" dirty="0">
                <a:solidFill>
                  <a:srgbClr val="000072"/>
                </a:solidFill>
                <a:latin typeface="Arial"/>
                <a:cs typeface="Arial"/>
              </a:rPr>
              <a:t>of</a:t>
            </a:r>
            <a:r>
              <a:rPr sz="2050" spc="114"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95" dirty="0">
                <a:solidFill>
                  <a:srgbClr val="000072"/>
                </a:solidFill>
                <a:latin typeface="Arial"/>
                <a:cs typeface="Arial"/>
              </a:rPr>
              <a:t>page.</a:t>
            </a:r>
            <a:endParaRPr sz="2050" dirty="0">
              <a:latin typeface="Arial"/>
              <a:cs typeface="Arial"/>
            </a:endParaRPr>
          </a:p>
        </p:txBody>
      </p:sp>
      <p:sp>
        <p:nvSpPr>
          <p:cNvPr id="3" name="object 3"/>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markup</a:t>
            </a:r>
            <a:r>
              <a:rPr sz="1000" spc="150" dirty="0">
                <a:solidFill>
                  <a:srgbClr val="000072"/>
                </a:solidFill>
                <a:latin typeface="Arial"/>
                <a:cs typeface="Arial"/>
              </a:rPr>
              <a:t>-</a:t>
            </a:r>
            <a:fld id="{81D60167-4931-47E6-BA6A-407CBD079E47}" type="slidenum">
              <a:rPr sz="1000" spc="140" dirty="0" smtClean="0">
                <a:solidFill>
                  <a:srgbClr val="000072"/>
                </a:solidFill>
                <a:latin typeface="Arial"/>
                <a:cs typeface="Arial"/>
              </a:rPr>
              <a:t>20</a:t>
            </a:fld>
            <a:endParaRPr sz="10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C26B2C-22D7-47BE-A9A5-F18A33D93C6C}"/>
              </a:ext>
            </a:extLst>
          </p:cNvPr>
          <p:cNvSpPr/>
          <p:nvPr/>
        </p:nvSpPr>
        <p:spPr>
          <a:xfrm>
            <a:off x="990600" y="997557"/>
            <a:ext cx="8686800" cy="6740307"/>
          </a:xfrm>
          <a:prstGeom prst="rect">
            <a:avLst/>
          </a:prstGeom>
        </p:spPr>
        <p:txBody>
          <a:bodyPr wrap="square">
            <a:spAutoFit/>
          </a:bodyPr>
          <a:lstStyle/>
          <a:p>
            <a:r>
              <a:rPr lang="en-US" dirty="0"/>
              <a:t>&lt;!DOCTYPE html&gt;</a:t>
            </a:r>
          </a:p>
          <a:p>
            <a:r>
              <a:rPr lang="en-US" dirty="0"/>
              <a:t>&lt;html&gt;</a:t>
            </a:r>
          </a:p>
          <a:p>
            <a:r>
              <a:rPr lang="en-US" dirty="0"/>
              <a:t>&lt;body style="</a:t>
            </a:r>
            <a:r>
              <a:rPr lang="en-US" dirty="0" err="1"/>
              <a:t>background-color:powderblue</a:t>
            </a:r>
            <a:r>
              <a:rPr lang="en-US" dirty="0"/>
              <a:t>;"&gt;</a:t>
            </a:r>
          </a:p>
          <a:p>
            <a:endParaRPr lang="en-US" dirty="0"/>
          </a:p>
          <a:p>
            <a:r>
              <a:rPr lang="en-US" dirty="0"/>
              <a:t>&lt;article class="</a:t>
            </a:r>
            <a:r>
              <a:rPr lang="en-US" dirty="0" err="1"/>
              <a:t>film_review</a:t>
            </a:r>
            <a:r>
              <a:rPr lang="en-US" dirty="0"/>
              <a:t>"&gt;</a:t>
            </a:r>
          </a:p>
          <a:p>
            <a:r>
              <a:rPr lang="en-US" dirty="0"/>
              <a:t>  &lt;header&gt;</a:t>
            </a:r>
          </a:p>
          <a:p>
            <a:r>
              <a:rPr lang="en-US" dirty="0"/>
              <a:t>    &lt;h2&gt;Jurassic Park&lt;/h2&gt;</a:t>
            </a:r>
          </a:p>
          <a:p>
            <a:r>
              <a:rPr lang="en-US" dirty="0"/>
              <a:t>  &lt;/header&gt;</a:t>
            </a:r>
          </a:p>
          <a:p>
            <a:r>
              <a:rPr lang="en-US" dirty="0"/>
              <a:t>  &lt;section class="</a:t>
            </a:r>
            <a:r>
              <a:rPr lang="en-US" dirty="0" err="1"/>
              <a:t>main_review</a:t>
            </a:r>
            <a:r>
              <a:rPr lang="en-US" dirty="0"/>
              <a:t>"&gt;</a:t>
            </a:r>
          </a:p>
          <a:p>
            <a:r>
              <a:rPr lang="en-US" dirty="0"/>
              <a:t>    &lt;p&gt;</a:t>
            </a:r>
            <a:r>
              <a:rPr lang="en-US" dirty="0" err="1"/>
              <a:t>Dinos</a:t>
            </a:r>
            <a:r>
              <a:rPr lang="en-US" dirty="0"/>
              <a:t> were great!&lt;/p&gt;</a:t>
            </a:r>
          </a:p>
          <a:p>
            <a:r>
              <a:rPr lang="en-US" dirty="0"/>
              <a:t>  &lt;/section&gt;</a:t>
            </a:r>
          </a:p>
          <a:p>
            <a:r>
              <a:rPr lang="en-US" dirty="0"/>
              <a:t>  &lt;section class="</a:t>
            </a:r>
            <a:r>
              <a:rPr lang="en-US" dirty="0" err="1"/>
              <a:t>user_reviews</a:t>
            </a:r>
            <a:r>
              <a:rPr lang="en-US" dirty="0"/>
              <a:t>"&gt;</a:t>
            </a:r>
          </a:p>
          <a:p>
            <a:r>
              <a:rPr lang="en-US" dirty="0"/>
              <a:t>    &lt;article class="</a:t>
            </a:r>
            <a:r>
              <a:rPr lang="en-US" dirty="0" err="1"/>
              <a:t>user_review</a:t>
            </a:r>
            <a:r>
              <a:rPr lang="en-US" dirty="0"/>
              <a:t>"&gt;</a:t>
            </a:r>
          </a:p>
          <a:p>
            <a:r>
              <a:rPr lang="en-US" dirty="0"/>
              <a:t>      &lt;p&gt;Way too scary for me.&lt;/p&gt;</a:t>
            </a:r>
          </a:p>
          <a:p>
            <a:r>
              <a:rPr lang="en-US" dirty="0"/>
              <a:t>      &lt;footer&gt;</a:t>
            </a:r>
          </a:p>
          <a:p>
            <a:r>
              <a:rPr lang="en-US" dirty="0"/>
              <a:t>        &lt;p&gt;</a:t>
            </a:r>
          </a:p>
          <a:p>
            <a:r>
              <a:rPr lang="en-US" dirty="0"/>
              <a:t>          Posted on</a:t>
            </a:r>
          </a:p>
          <a:p>
            <a:r>
              <a:rPr lang="en-US" dirty="0"/>
              <a:t>          &lt;time datetime="2015-05-16 19:00"&gt;May 16&lt;/time&gt;</a:t>
            </a:r>
          </a:p>
          <a:p>
            <a:r>
              <a:rPr lang="en-US" dirty="0"/>
              <a:t>          by Lisa.</a:t>
            </a:r>
          </a:p>
          <a:p>
            <a:r>
              <a:rPr lang="en-US" dirty="0"/>
              <a:t>        &lt;/p&gt;</a:t>
            </a:r>
          </a:p>
          <a:p>
            <a:r>
              <a:rPr lang="en-US" dirty="0"/>
              <a:t>      &lt;/footer&gt;</a:t>
            </a:r>
          </a:p>
          <a:p>
            <a:r>
              <a:rPr lang="en-US" dirty="0"/>
              <a:t>    &lt;/article&gt;</a:t>
            </a:r>
          </a:p>
          <a:p>
            <a:r>
              <a:rPr lang="en-US" dirty="0"/>
              <a:t>&lt;/body&gt;</a:t>
            </a:r>
          </a:p>
          <a:p>
            <a:r>
              <a:rPr lang="en-US" dirty="0"/>
              <a:t>&lt;/html&gt;</a:t>
            </a:r>
          </a:p>
        </p:txBody>
      </p:sp>
      <p:sp>
        <p:nvSpPr>
          <p:cNvPr id="3" name="object 2">
            <a:extLst>
              <a:ext uri="{FF2B5EF4-FFF2-40B4-BE49-F238E27FC236}">
                <a16:creationId xmlns:a16="http://schemas.microsoft.com/office/drawing/2014/main" id="{791B1423-5474-441F-8BEE-CC3ECB42BD31}"/>
              </a:ext>
            </a:extLst>
          </p:cNvPr>
          <p:cNvSpPr txBox="1">
            <a:spLocks/>
          </p:cNvSpPr>
          <p:nvPr/>
        </p:nvSpPr>
        <p:spPr>
          <a:xfrm>
            <a:off x="1280284" y="152015"/>
            <a:ext cx="8397116" cy="1691083"/>
          </a:xfrm>
          <a:prstGeom prst="rect">
            <a:avLst/>
          </a:prstGeom>
        </p:spPr>
        <p:txBody>
          <a:bodyPr vert="horz" wrap="square" lIns="0" tIns="0" rIns="0" bIns="0" rtlCol="0">
            <a:noAutofit/>
          </a:bodyPr>
          <a:lstStyle>
            <a:lvl1pPr algn="l" defTabSz="754380" rtl="0" eaLnBrk="1" latinLnBrk="0" hangingPunct="1">
              <a:lnSpc>
                <a:spcPct val="90000"/>
              </a:lnSpc>
              <a:spcBef>
                <a:spcPct val="0"/>
              </a:spcBef>
              <a:buNone/>
              <a:defRPr sz="5610" kern="1200" cap="all" spc="165" baseline="0">
                <a:solidFill>
                  <a:schemeClr val="tx2"/>
                </a:solidFill>
                <a:latin typeface="+mj-lt"/>
                <a:ea typeface="+mj-ea"/>
                <a:cs typeface="+mj-cs"/>
              </a:defRPr>
            </a:lvl1pPr>
          </a:lstStyle>
          <a:p>
            <a:pPr marL="1555115">
              <a:lnSpc>
                <a:spcPct val="100000"/>
              </a:lnSpc>
            </a:pPr>
            <a:r>
              <a:rPr lang="en-US" sz="2950" b="1" spc="385" dirty="0">
                <a:solidFill>
                  <a:srgbClr val="B20000"/>
                </a:solidFill>
                <a:latin typeface="Arial"/>
                <a:cs typeface="Arial"/>
              </a:rPr>
              <a:t>ARTICLE EXAMPLE</a:t>
            </a:r>
            <a:endParaRPr lang="en-US" sz="2950" dirty="0">
              <a:latin typeface="Arial"/>
              <a:cs typeface="Arial"/>
            </a:endParaRPr>
          </a:p>
        </p:txBody>
      </p:sp>
    </p:spTree>
    <p:extLst>
      <p:ext uri="{BB962C8B-B14F-4D97-AF65-F5344CB8AC3E}">
        <p14:creationId xmlns:p14="http://schemas.microsoft.com/office/powerpoint/2010/main" val="716690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349375">
              <a:lnSpc>
                <a:spcPct val="100000"/>
              </a:lnSpc>
            </a:pPr>
            <a:r>
              <a:rPr sz="2950" b="1" spc="-50" dirty="0">
                <a:solidFill>
                  <a:srgbClr val="B20000"/>
                </a:solidFill>
                <a:latin typeface="Arial"/>
                <a:cs typeface="Arial"/>
              </a:rPr>
              <a:t>Sections</a:t>
            </a:r>
            <a:r>
              <a:rPr sz="2950" b="1" spc="300" dirty="0">
                <a:solidFill>
                  <a:srgbClr val="B20000"/>
                </a:solidFill>
                <a:latin typeface="Arial"/>
                <a:cs typeface="Arial"/>
              </a:rPr>
              <a:t> </a:t>
            </a:r>
            <a:r>
              <a:rPr sz="2950" b="1" spc="15" dirty="0">
                <a:solidFill>
                  <a:srgbClr val="B20000"/>
                </a:solidFill>
                <a:latin typeface="Arial"/>
                <a:cs typeface="Arial"/>
              </a:rPr>
              <a:t>and</a:t>
            </a:r>
            <a:r>
              <a:rPr sz="2950" b="1" spc="295" dirty="0">
                <a:solidFill>
                  <a:srgbClr val="B20000"/>
                </a:solidFill>
                <a:latin typeface="Arial"/>
                <a:cs typeface="Arial"/>
              </a:rPr>
              <a:t> </a:t>
            </a:r>
            <a:r>
              <a:rPr sz="2950" b="1" spc="215" dirty="0">
                <a:solidFill>
                  <a:srgbClr val="B20000"/>
                </a:solidFill>
                <a:latin typeface="Arial"/>
                <a:cs typeface="Arial"/>
              </a:rPr>
              <a:t>P</a:t>
            </a:r>
            <a:r>
              <a:rPr sz="2950" b="1" spc="0" dirty="0">
                <a:solidFill>
                  <a:srgbClr val="B20000"/>
                </a:solidFill>
                <a:latin typeface="Arial"/>
                <a:cs typeface="Arial"/>
              </a:rPr>
              <a:t>aragraphs</a:t>
            </a:r>
            <a:endParaRPr sz="295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markup</a:t>
            </a:r>
            <a:r>
              <a:rPr sz="1000" spc="150" dirty="0">
                <a:solidFill>
                  <a:srgbClr val="000072"/>
                </a:solidFill>
                <a:latin typeface="Arial"/>
                <a:cs typeface="Arial"/>
              </a:rPr>
              <a:t>-</a:t>
            </a:r>
            <a:fld id="{81D60167-4931-47E6-BA6A-407CBD079E47}" type="slidenum">
              <a:rPr sz="1000" spc="140" dirty="0" smtClean="0">
                <a:solidFill>
                  <a:srgbClr val="000072"/>
                </a:solidFill>
                <a:latin typeface="Arial"/>
                <a:cs typeface="Arial"/>
              </a:rPr>
              <a:t>22</a:t>
            </a:fld>
            <a:endParaRPr sz="1000">
              <a:latin typeface="Arial"/>
              <a:cs typeface="Arial"/>
            </a:endParaRPr>
          </a:p>
        </p:txBody>
      </p:sp>
      <p:sp>
        <p:nvSpPr>
          <p:cNvPr id="3" name="object 3"/>
          <p:cNvSpPr/>
          <p:nvPr/>
        </p:nvSpPr>
        <p:spPr>
          <a:xfrm>
            <a:off x="3132592" y="1644048"/>
            <a:ext cx="3793031" cy="4360213"/>
          </a:xfrm>
          <a:prstGeom prst="rect">
            <a:avLst/>
          </a:prstGeom>
          <a:blipFill>
            <a:blip r:embed="rId2" cstate="print"/>
            <a:stretch>
              <a:fillRect/>
            </a:stretch>
          </a:blipFill>
        </p:spPr>
        <p:txBody>
          <a:bodyPr wrap="square" lIns="0" tIns="0" rIns="0" bIns="0" rtlCol="0">
            <a:noAutofit/>
          </a:bodyPr>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30262" y="905817"/>
            <a:ext cx="7602855" cy="5688330"/>
          </a:xfrm>
          <a:prstGeom prst="rect">
            <a:avLst/>
          </a:prstGeom>
        </p:spPr>
        <p:txBody>
          <a:bodyPr vert="horz" wrap="square" lIns="0" tIns="0" rIns="0" bIns="0" rtlCol="0">
            <a:noAutofit/>
          </a:bodyPr>
          <a:lstStyle/>
          <a:p>
            <a:pPr marL="12700">
              <a:lnSpc>
                <a:spcPct val="100000"/>
              </a:lnSpc>
            </a:pPr>
            <a:r>
              <a:rPr sz="2050" spc="-150" dirty="0">
                <a:solidFill>
                  <a:srgbClr val="000072"/>
                </a:solidFill>
                <a:latin typeface="Courier New"/>
                <a:cs typeface="Courier New"/>
              </a:rPr>
              <a:t>&lt;article&gt;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&lt;h1&gt;The Green Earth Project&lt;/h1&gt;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&lt;section&gt;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&lt;h3&gt;Project Background&lt;/h3&gt; &lt;!-- section 1--&gt;</a:t>
            </a:r>
            <a:endParaRPr sz="2050" dirty="0">
              <a:latin typeface="Courier New"/>
              <a:cs typeface="Courier New"/>
            </a:endParaRPr>
          </a:p>
          <a:p>
            <a:pPr marL="425450">
              <a:lnSpc>
                <a:spcPct val="100000"/>
              </a:lnSpc>
              <a:spcBef>
                <a:spcPts val="465"/>
              </a:spcBef>
            </a:pPr>
            <a:r>
              <a:rPr sz="2050" spc="-150" dirty="0">
                <a:solidFill>
                  <a:srgbClr val="000072"/>
                </a:solidFill>
                <a:latin typeface="Courier New"/>
                <a:cs typeface="Courier New"/>
              </a:rPr>
              <a:t>&lt;p&gt;Put first paragraph here&lt;/p&gt;</a:t>
            </a:r>
            <a:endParaRPr sz="2050" dirty="0">
              <a:latin typeface="Courier New"/>
              <a:cs typeface="Courier New"/>
            </a:endParaRPr>
          </a:p>
          <a:p>
            <a:pPr marL="425450">
              <a:lnSpc>
                <a:spcPct val="100000"/>
              </a:lnSpc>
              <a:spcBef>
                <a:spcPts val="465"/>
              </a:spcBef>
            </a:pPr>
            <a:r>
              <a:rPr sz="2050" spc="-150" dirty="0">
                <a:solidFill>
                  <a:srgbClr val="000072"/>
                </a:solidFill>
                <a:latin typeface="Courier New"/>
                <a:cs typeface="Courier New"/>
              </a:rPr>
              <a:t>&lt;p&gt;Put second paragraph here&lt;/p&gt;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&lt;h4&gt;A Successful Past&lt;/h4&gt;&lt;!-- subsection --&gt;</a:t>
            </a:r>
            <a:endParaRPr sz="2050" dirty="0">
              <a:latin typeface="Courier New"/>
              <a:cs typeface="Courier New"/>
            </a:endParaRPr>
          </a:p>
          <a:p>
            <a:pPr marL="425450">
              <a:lnSpc>
                <a:spcPct val="100000"/>
              </a:lnSpc>
              <a:spcBef>
                <a:spcPts val="465"/>
              </a:spcBef>
            </a:pPr>
            <a:r>
              <a:rPr sz="2050" spc="-150" dirty="0">
                <a:solidFill>
                  <a:srgbClr val="000072"/>
                </a:solidFill>
                <a:latin typeface="Courier New"/>
                <a:cs typeface="Courier New"/>
              </a:rPr>
              <a:t>&lt;p&gt;Another paragraph here&lt;/p&gt;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&lt;/section&gt;&lt;section&gt;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&lt;h3&gt;Current Status of Green Earth&lt;/h3&gt;&lt;!-- section 2--&gt;</a:t>
            </a:r>
            <a:endParaRPr sz="2050" dirty="0">
              <a:latin typeface="Courier New"/>
              <a:cs typeface="Courier New"/>
            </a:endParaRPr>
          </a:p>
          <a:p>
            <a:pPr marL="425450">
              <a:lnSpc>
                <a:spcPct val="100000"/>
              </a:lnSpc>
              <a:spcBef>
                <a:spcPts val="465"/>
              </a:spcBef>
            </a:pPr>
            <a:r>
              <a:rPr sz="2050" spc="-150" dirty="0">
                <a:solidFill>
                  <a:srgbClr val="000072"/>
                </a:solidFill>
                <a:latin typeface="Courier New"/>
                <a:cs typeface="Courier New"/>
              </a:rPr>
              <a:t>&lt;p&gt;Another paragraph here&lt;/p&gt;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&lt;/section&gt;&lt;section&gt;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&lt;h3&gt;Future Goals&lt;/h3&gt;&lt;!-- section 3--&gt;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&lt;/section&gt;&lt;/article&gt;</a:t>
            </a:r>
            <a:endParaRPr sz="2050" dirty="0">
              <a:latin typeface="Courier New"/>
              <a:cs typeface="Courier New"/>
            </a:endParaRPr>
          </a:p>
          <a:p>
            <a:pPr>
              <a:lnSpc>
                <a:spcPts val="600"/>
              </a:lnSpc>
              <a:spcBef>
                <a:spcPts val="22"/>
              </a:spcBef>
            </a:pPr>
            <a:endParaRPr sz="600" dirty="0"/>
          </a:p>
          <a:p>
            <a:pPr>
              <a:lnSpc>
                <a:spcPts val="1000"/>
              </a:lnSpc>
            </a:pPr>
            <a:endParaRPr sz="1000" dirty="0"/>
          </a:p>
          <a:p>
            <a:pPr marL="12700">
              <a:lnSpc>
                <a:spcPct val="100000"/>
              </a:lnSpc>
            </a:pPr>
            <a:r>
              <a:rPr sz="2050" spc="-50" dirty="0">
                <a:solidFill>
                  <a:srgbClr val="000072"/>
                </a:solidFill>
                <a:latin typeface="Arial"/>
                <a:cs typeface="Arial"/>
              </a:rPr>
              <a:t>Demo: </a:t>
            </a:r>
            <a:r>
              <a:rPr sz="2050" spc="-220" dirty="0">
                <a:solidFill>
                  <a:srgbClr val="000072"/>
                </a:solidFill>
                <a:latin typeface="Arial"/>
                <a:cs typeface="Arial"/>
              </a:rPr>
              <a:t> </a:t>
            </a:r>
            <a:r>
              <a:rPr sz="2050" b="1" spc="85" dirty="0">
                <a:solidFill>
                  <a:srgbClr val="000072"/>
                </a:solidFill>
                <a:latin typeface="Arial"/>
                <a:cs typeface="Arial"/>
              </a:rPr>
              <a:t>Ex: </a:t>
            </a:r>
            <a:r>
              <a:rPr sz="2050" b="1" spc="-220" dirty="0">
                <a:solidFill>
                  <a:srgbClr val="000072"/>
                </a:solidFill>
                <a:latin typeface="Arial"/>
                <a:cs typeface="Arial"/>
              </a:rPr>
              <a:t> </a:t>
            </a:r>
            <a:r>
              <a:rPr sz="2050" spc="-150" dirty="0">
                <a:solidFill>
                  <a:srgbClr val="000072"/>
                </a:solidFill>
                <a:latin typeface="Courier New"/>
                <a:cs typeface="Courier New"/>
                <a:hlinkClick r:id="rId2"/>
              </a:rPr>
              <a:t>GreenEarth</a:t>
            </a:r>
            <a:endParaRPr sz="2050" dirty="0">
              <a:latin typeface="Courier New"/>
              <a:cs typeface="Courier New"/>
            </a:endParaRPr>
          </a:p>
        </p:txBody>
      </p:sp>
      <p:sp>
        <p:nvSpPr>
          <p:cNvPr id="3" name="object 3"/>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markup</a:t>
            </a:r>
            <a:r>
              <a:rPr sz="1000" spc="150" dirty="0">
                <a:solidFill>
                  <a:srgbClr val="000072"/>
                </a:solidFill>
                <a:latin typeface="Arial"/>
                <a:cs typeface="Arial"/>
              </a:rPr>
              <a:t>-</a:t>
            </a:r>
            <a:fld id="{81D60167-4931-47E6-BA6A-407CBD079E47}" type="slidenum">
              <a:rPr sz="1000" spc="140" dirty="0" smtClean="0">
                <a:solidFill>
                  <a:srgbClr val="000072"/>
                </a:solidFill>
                <a:latin typeface="Arial"/>
                <a:cs typeface="Arial"/>
              </a:rPr>
              <a:t>23</a:t>
            </a:fld>
            <a:endParaRPr sz="10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2091689">
              <a:lnSpc>
                <a:spcPct val="100000"/>
              </a:lnSpc>
            </a:pPr>
            <a:r>
              <a:rPr sz="2950" b="1" spc="75" dirty="0">
                <a:solidFill>
                  <a:srgbClr val="B20000"/>
                </a:solidFill>
                <a:latin typeface="Arial"/>
                <a:cs typeface="Arial"/>
              </a:rPr>
              <a:t>Fl</a:t>
            </a:r>
            <a:r>
              <a:rPr sz="2950" b="1" spc="15" dirty="0">
                <a:solidFill>
                  <a:srgbClr val="B20000"/>
                </a:solidFill>
                <a:latin typeface="Arial"/>
                <a:cs typeface="Arial"/>
              </a:rPr>
              <a:t>o</a:t>
            </a:r>
            <a:r>
              <a:rPr sz="2950" b="1" spc="30" dirty="0">
                <a:solidFill>
                  <a:srgbClr val="B20000"/>
                </a:solidFill>
                <a:latin typeface="Arial"/>
                <a:cs typeface="Arial"/>
              </a:rPr>
              <a:t>wing</a:t>
            </a:r>
            <a:r>
              <a:rPr sz="2950" b="1" spc="300" dirty="0">
                <a:solidFill>
                  <a:srgbClr val="B20000"/>
                </a:solidFill>
                <a:latin typeface="Arial"/>
                <a:cs typeface="Arial"/>
              </a:rPr>
              <a:t> </a:t>
            </a:r>
            <a:r>
              <a:rPr sz="2950" b="1" spc="55" dirty="0">
                <a:solidFill>
                  <a:srgbClr val="B20000"/>
                </a:solidFill>
                <a:latin typeface="Arial"/>
                <a:cs typeface="Arial"/>
              </a:rPr>
              <a:t>Co</a:t>
            </a:r>
            <a:r>
              <a:rPr sz="2950" b="1" spc="-45" dirty="0">
                <a:solidFill>
                  <a:srgbClr val="B20000"/>
                </a:solidFill>
                <a:latin typeface="Arial"/>
                <a:cs typeface="Arial"/>
              </a:rPr>
              <a:t>n</a:t>
            </a:r>
            <a:r>
              <a:rPr sz="2950" b="1" spc="65" dirty="0">
                <a:solidFill>
                  <a:srgbClr val="B20000"/>
                </a:solidFill>
                <a:latin typeface="Arial"/>
                <a:cs typeface="Arial"/>
              </a:rPr>
              <a:t>te</a:t>
            </a:r>
            <a:r>
              <a:rPr sz="2950" b="1" spc="0" dirty="0">
                <a:solidFill>
                  <a:srgbClr val="B20000"/>
                </a:solidFill>
                <a:latin typeface="Arial"/>
                <a:cs typeface="Arial"/>
              </a:rPr>
              <a:t>n</a:t>
            </a:r>
            <a:r>
              <a:rPr sz="2950" b="1" spc="310" dirty="0">
                <a:solidFill>
                  <a:srgbClr val="B20000"/>
                </a:solidFill>
                <a:latin typeface="Arial"/>
                <a:cs typeface="Arial"/>
              </a:rPr>
              <a:t>t</a:t>
            </a:r>
            <a:endParaRPr sz="2950" dirty="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markup</a:t>
            </a:r>
            <a:r>
              <a:rPr sz="1000" spc="150" dirty="0">
                <a:solidFill>
                  <a:srgbClr val="000072"/>
                </a:solidFill>
                <a:latin typeface="Arial"/>
                <a:cs typeface="Arial"/>
              </a:rPr>
              <a:t>-</a:t>
            </a:r>
            <a:fld id="{81D60167-4931-47E6-BA6A-407CBD079E47}" type="slidenum">
              <a:rPr sz="1000" spc="140" dirty="0" smtClean="0">
                <a:solidFill>
                  <a:srgbClr val="000072"/>
                </a:solidFill>
                <a:latin typeface="Arial"/>
                <a:cs typeface="Arial"/>
              </a:rPr>
              <a:t>24</a:t>
            </a:fld>
            <a:endParaRPr sz="1000">
              <a:latin typeface="Arial"/>
              <a:cs typeface="Arial"/>
            </a:endParaRPr>
          </a:p>
        </p:txBody>
      </p:sp>
      <p:sp>
        <p:nvSpPr>
          <p:cNvPr id="3" name="object 3"/>
          <p:cNvSpPr txBox="1"/>
          <p:nvPr/>
        </p:nvSpPr>
        <p:spPr>
          <a:xfrm>
            <a:off x="1340191" y="1702905"/>
            <a:ext cx="7490459" cy="5091430"/>
          </a:xfrm>
          <a:prstGeom prst="rect">
            <a:avLst/>
          </a:prstGeom>
        </p:spPr>
        <p:txBody>
          <a:bodyPr vert="horz" wrap="square" lIns="0" tIns="0" rIns="0" bIns="0" rtlCol="0">
            <a:noAutofit/>
          </a:bodyPr>
          <a:lstStyle/>
          <a:p>
            <a:pPr marL="274955" marR="645795" indent="-262890">
              <a:lnSpc>
                <a:spcPct val="117100"/>
              </a:lnSpc>
              <a:buClr>
                <a:srgbClr val="000072"/>
              </a:buClr>
              <a:buFont typeface="Arial"/>
              <a:buChar char="•"/>
              <a:tabLst>
                <a:tab pos="274955" algn="l"/>
              </a:tabLst>
            </a:pPr>
            <a:r>
              <a:rPr sz="2050" dirty="0">
                <a:solidFill>
                  <a:srgbClr val="000072"/>
                </a:solidFill>
                <a:latin typeface="Arial"/>
                <a:cs typeface="Arial"/>
              </a:rPr>
              <a:t>The</a:t>
            </a:r>
            <a:r>
              <a:rPr sz="2050" spc="120" dirty="0">
                <a:solidFill>
                  <a:srgbClr val="000072"/>
                </a:solidFill>
                <a:latin typeface="Arial"/>
                <a:cs typeface="Arial"/>
              </a:rPr>
              <a:t> </a:t>
            </a:r>
            <a:r>
              <a:rPr sz="2050" spc="-150" dirty="0">
                <a:solidFill>
                  <a:srgbClr val="000072"/>
                </a:solidFill>
                <a:latin typeface="Courier New"/>
                <a:cs typeface="Courier New"/>
              </a:rPr>
              <a:t>p</a:t>
            </a:r>
            <a:r>
              <a:rPr sz="2050" spc="-545" dirty="0">
                <a:solidFill>
                  <a:srgbClr val="000072"/>
                </a:solidFill>
                <a:latin typeface="Courier New"/>
                <a:cs typeface="Courier New"/>
              </a:rPr>
              <a:t> </a:t>
            </a:r>
            <a:r>
              <a:rPr sz="2050" spc="0" dirty="0">
                <a:solidFill>
                  <a:srgbClr val="000072"/>
                </a:solidFill>
                <a:latin typeface="Arial"/>
                <a:cs typeface="Arial"/>
              </a:rPr>
              <a:t>(a</a:t>
            </a:r>
            <a:r>
              <a:rPr sz="2050" spc="120" dirty="0">
                <a:solidFill>
                  <a:srgbClr val="000072"/>
                </a:solidFill>
                <a:latin typeface="Arial"/>
                <a:cs typeface="Arial"/>
              </a:rPr>
              <a:t> </a:t>
            </a:r>
            <a:r>
              <a:rPr sz="2050" spc="-10" dirty="0">
                <a:solidFill>
                  <a:srgbClr val="000072"/>
                </a:solidFill>
                <a:latin typeface="Arial"/>
                <a:cs typeface="Arial"/>
              </a:rPr>
              <a:t>paragraph)</a:t>
            </a:r>
            <a:r>
              <a:rPr sz="2050" spc="125" dirty="0">
                <a:solidFill>
                  <a:srgbClr val="000072"/>
                </a:solidFill>
                <a:latin typeface="Arial"/>
                <a:cs typeface="Arial"/>
              </a:rPr>
              <a:t> </a:t>
            </a:r>
            <a:r>
              <a:rPr sz="2050" spc="-55" dirty="0">
                <a:solidFill>
                  <a:srgbClr val="000072"/>
                </a:solidFill>
                <a:latin typeface="Arial"/>
                <a:cs typeface="Arial"/>
              </a:rPr>
              <a:t>is</a:t>
            </a:r>
            <a:r>
              <a:rPr sz="2050" spc="120" dirty="0">
                <a:solidFill>
                  <a:srgbClr val="000072"/>
                </a:solidFill>
                <a:latin typeface="Arial"/>
                <a:cs typeface="Arial"/>
              </a:rPr>
              <a:t> </a:t>
            </a:r>
            <a:r>
              <a:rPr sz="2050" spc="-114" dirty="0">
                <a:solidFill>
                  <a:srgbClr val="000072"/>
                </a:solidFill>
                <a:latin typeface="Arial"/>
                <a:cs typeface="Arial"/>
              </a:rPr>
              <a:t>a</a:t>
            </a:r>
            <a:r>
              <a:rPr sz="2050" spc="114" dirty="0">
                <a:solidFill>
                  <a:srgbClr val="000072"/>
                </a:solidFill>
                <a:latin typeface="Arial"/>
                <a:cs typeface="Arial"/>
              </a:rPr>
              <a:t> </a:t>
            </a:r>
            <a:r>
              <a:rPr sz="2050" spc="0" dirty="0">
                <a:solidFill>
                  <a:srgbClr val="000072"/>
                </a:solidFill>
                <a:latin typeface="Arial"/>
                <a:cs typeface="Arial"/>
              </a:rPr>
              <a:t>fl</a:t>
            </a:r>
            <a:r>
              <a:rPr sz="2050" spc="-60" dirty="0">
                <a:solidFill>
                  <a:srgbClr val="000072"/>
                </a:solidFill>
                <a:latin typeface="Arial"/>
                <a:cs typeface="Arial"/>
              </a:rPr>
              <a:t>o</a:t>
            </a:r>
            <a:r>
              <a:rPr sz="2050" spc="0" dirty="0">
                <a:solidFill>
                  <a:srgbClr val="000072"/>
                </a:solidFill>
                <a:latin typeface="Arial"/>
                <a:cs typeface="Arial"/>
              </a:rPr>
              <a:t>w</a:t>
            </a:r>
            <a:r>
              <a:rPr sz="2050" spc="120" dirty="0">
                <a:solidFill>
                  <a:srgbClr val="000072"/>
                </a:solidFill>
                <a:latin typeface="Arial"/>
                <a:cs typeface="Arial"/>
              </a:rPr>
              <a:t> </a:t>
            </a:r>
            <a:r>
              <a:rPr sz="2050" spc="20" dirty="0">
                <a:solidFill>
                  <a:srgbClr val="000072"/>
                </a:solidFill>
                <a:latin typeface="Arial"/>
                <a:cs typeface="Arial"/>
              </a:rPr>
              <a:t>(bl</a:t>
            </a:r>
            <a:r>
              <a:rPr sz="2050" spc="90" dirty="0">
                <a:solidFill>
                  <a:srgbClr val="000072"/>
                </a:solidFill>
                <a:latin typeface="Arial"/>
                <a:cs typeface="Arial"/>
              </a:rPr>
              <a:t>o</a:t>
            </a:r>
            <a:r>
              <a:rPr sz="2050" spc="-170" dirty="0">
                <a:solidFill>
                  <a:srgbClr val="000072"/>
                </a:solidFill>
                <a:latin typeface="Arial"/>
                <a:cs typeface="Arial"/>
              </a:rPr>
              <a:t>c</a:t>
            </a:r>
            <a:r>
              <a:rPr sz="2050" spc="85" dirty="0">
                <a:solidFill>
                  <a:srgbClr val="000072"/>
                </a:solidFill>
                <a:latin typeface="Arial"/>
                <a:cs typeface="Arial"/>
              </a:rPr>
              <a:t>k)</a:t>
            </a:r>
            <a:r>
              <a:rPr sz="2050" spc="120" dirty="0">
                <a:solidFill>
                  <a:srgbClr val="000072"/>
                </a:solidFill>
                <a:latin typeface="Arial"/>
                <a:cs typeface="Arial"/>
              </a:rPr>
              <a:t> </a:t>
            </a:r>
            <a:r>
              <a:rPr sz="2050" spc="-90" dirty="0">
                <a:solidFill>
                  <a:srgbClr val="000072"/>
                </a:solidFill>
                <a:latin typeface="Arial"/>
                <a:cs typeface="Arial"/>
              </a:rPr>
              <a:t>eleme</a:t>
            </a:r>
            <a:r>
              <a:rPr sz="2050" spc="-150" dirty="0">
                <a:solidFill>
                  <a:srgbClr val="000072"/>
                </a:solidFill>
                <a:latin typeface="Arial"/>
                <a:cs typeface="Arial"/>
              </a:rPr>
              <a:t>n</a:t>
            </a:r>
            <a:r>
              <a:rPr sz="2050" spc="225" dirty="0">
                <a:solidFill>
                  <a:srgbClr val="000072"/>
                </a:solidFill>
                <a:latin typeface="Arial"/>
                <a:cs typeface="Arial"/>
              </a:rPr>
              <a:t>t</a:t>
            </a:r>
            <a:r>
              <a:rPr sz="2050" spc="120" dirty="0">
                <a:solidFill>
                  <a:srgbClr val="000072"/>
                </a:solidFill>
                <a:latin typeface="Arial"/>
                <a:cs typeface="Arial"/>
              </a:rPr>
              <a:t> </a:t>
            </a:r>
            <a:r>
              <a:rPr sz="2050" spc="0" dirty="0">
                <a:solidFill>
                  <a:srgbClr val="000072"/>
                </a:solidFill>
                <a:latin typeface="Arial"/>
                <a:cs typeface="Arial"/>
              </a:rPr>
              <a:t>whi</a:t>
            </a:r>
            <a:r>
              <a:rPr sz="2050" spc="-55" dirty="0">
                <a:solidFill>
                  <a:srgbClr val="000072"/>
                </a:solidFill>
                <a:latin typeface="Arial"/>
                <a:cs typeface="Arial"/>
              </a:rPr>
              <a:t>c</a:t>
            </a:r>
            <a:r>
              <a:rPr sz="2050" spc="0" dirty="0">
                <a:solidFill>
                  <a:srgbClr val="000072"/>
                </a:solidFill>
                <a:latin typeface="Arial"/>
                <a:cs typeface="Arial"/>
              </a:rPr>
              <a:t>h</a:t>
            </a:r>
            <a:r>
              <a:rPr sz="2050" spc="114" dirty="0">
                <a:solidFill>
                  <a:srgbClr val="000072"/>
                </a:solidFill>
                <a:latin typeface="Arial"/>
                <a:cs typeface="Arial"/>
              </a:rPr>
              <a:t> </a:t>
            </a:r>
            <a:r>
              <a:rPr sz="2050" spc="-70" dirty="0">
                <a:solidFill>
                  <a:srgbClr val="000072"/>
                </a:solidFill>
                <a:latin typeface="Arial"/>
                <a:cs typeface="Arial"/>
              </a:rPr>
              <a:t>m</a:t>
            </a:r>
            <a:r>
              <a:rPr sz="2050" spc="-110" dirty="0">
                <a:solidFill>
                  <a:srgbClr val="000072"/>
                </a:solidFill>
                <a:latin typeface="Arial"/>
                <a:cs typeface="Arial"/>
              </a:rPr>
              <a:t>a</a:t>
            </a:r>
            <a:r>
              <a:rPr sz="2050" spc="60" dirty="0">
                <a:solidFill>
                  <a:srgbClr val="000072"/>
                </a:solidFill>
                <a:latin typeface="Arial"/>
                <a:cs typeface="Arial"/>
              </a:rPr>
              <a:t>y</a:t>
            </a:r>
            <a:r>
              <a:rPr sz="2050" spc="30" dirty="0">
                <a:solidFill>
                  <a:srgbClr val="000072"/>
                </a:solidFill>
                <a:latin typeface="Arial"/>
                <a:cs typeface="Arial"/>
              </a:rPr>
              <a:t> </a:t>
            </a:r>
            <a:r>
              <a:rPr sz="2050" spc="-80" dirty="0">
                <a:solidFill>
                  <a:srgbClr val="000072"/>
                </a:solidFill>
                <a:latin typeface="Arial"/>
                <a:cs typeface="Arial"/>
              </a:rPr>
              <a:t>co</a:t>
            </a:r>
            <a:r>
              <a:rPr sz="2050" spc="-140" dirty="0">
                <a:solidFill>
                  <a:srgbClr val="000072"/>
                </a:solidFill>
                <a:latin typeface="Arial"/>
                <a:cs typeface="Arial"/>
              </a:rPr>
              <a:t>n</a:t>
            </a:r>
            <a:r>
              <a:rPr sz="2050" spc="55" dirty="0">
                <a:solidFill>
                  <a:srgbClr val="000072"/>
                </a:solidFill>
                <a:latin typeface="Arial"/>
                <a:cs typeface="Arial"/>
              </a:rPr>
              <a:t>tain</a:t>
            </a:r>
            <a:r>
              <a:rPr sz="2050" spc="125" dirty="0">
                <a:solidFill>
                  <a:srgbClr val="000072"/>
                </a:solidFill>
                <a:latin typeface="Arial"/>
                <a:cs typeface="Arial"/>
              </a:rPr>
              <a:t> </a:t>
            </a:r>
            <a:r>
              <a:rPr sz="2050" spc="220" dirty="0">
                <a:solidFill>
                  <a:srgbClr val="000072"/>
                </a:solidFill>
                <a:latin typeface="Arial"/>
                <a:cs typeface="Arial"/>
              </a:rPr>
              <a:t>t</a:t>
            </a:r>
            <a:r>
              <a:rPr sz="2050" spc="-229" dirty="0">
                <a:solidFill>
                  <a:srgbClr val="000072"/>
                </a:solidFill>
                <a:latin typeface="Arial"/>
                <a:cs typeface="Arial"/>
              </a:rPr>
              <a:t>e</a:t>
            </a:r>
            <a:r>
              <a:rPr sz="2050" spc="25" dirty="0">
                <a:solidFill>
                  <a:srgbClr val="000072"/>
                </a:solidFill>
                <a:latin typeface="Arial"/>
                <a:cs typeface="Arial"/>
              </a:rPr>
              <a:t>xts</a:t>
            </a:r>
            <a:r>
              <a:rPr sz="2050" spc="120" dirty="0">
                <a:solidFill>
                  <a:srgbClr val="000072"/>
                </a:solidFill>
                <a:latin typeface="Arial"/>
                <a:cs typeface="Arial"/>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30" dirty="0">
                <a:solidFill>
                  <a:srgbClr val="000072"/>
                </a:solidFill>
                <a:latin typeface="Arial"/>
                <a:cs typeface="Arial"/>
              </a:rPr>
              <a:t>phrasing</a:t>
            </a:r>
            <a:r>
              <a:rPr sz="2050" spc="125" dirty="0">
                <a:solidFill>
                  <a:srgbClr val="000072"/>
                </a:solidFill>
                <a:latin typeface="Arial"/>
                <a:cs typeface="Arial"/>
              </a:rPr>
              <a:t> </a:t>
            </a:r>
            <a:r>
              <a:rPr sz="2050" spc="-114" dirty="0">
                <a:solidFill>
                  <a:srgbClr val="000072"/>
                </a:solidFill>
                <a:latin typeface="Arial"/>
                <a:cs typeface="Arial"/>
              </a:rPr>
              <a:t>elem</a:t>
            </a:r>
            <a:r>
              <a:rPr sz="2050" spc="-110" dirty="0">
                <a:solidFill>
                  <a:srgbClr val="000072"/>
                </a:solidFill>
                <a:latin typeface="Arial"/>
                <a:cs typeface="Arial"/>
              </a:rPr>
              <a:t>e</a:t>
            </a:r>
            <a:r>
              <a:rPr sz="2050" spc="-60" dirty="0">
                <a:solidFill>
                  <a:srgbClr val="000072"/>
                </a:solidFill>
                <a:latin typeface="Arial"/>
                <a:cs typeface="Arial"/>
              </a:rPr>
              <a:t>n</a:t>
            </a:r>
            <a:r>
              <a:rPr sz="2050" spc="5" dirty="0">
                <a:solidFill>
                  <a:srgbClr val="000072"/>
                </a:solidFill>
                <a:latin typeface="Arial"/>
                <a:cs typeface="Arial"/>
              </a:rPr>
              <a:t>ts.</a:t>
            </a:r>
            <a:endParaRPr sz="2050" dirty="0">
              <a:latin typeface="Arial"/>
              <a:cs typeface="Arial"/>
            </a:endParaRPr>
          </a:p>
          <a:p>
            <a:pPr>
              <a:lnSpc>
                <a:spcPts val="1000"/>
              </a:lnSpc>
              <a:spcBef>
                <a:spcPts val="14"/>
              </a:spcBef>
              <a:buClr>
                <a:srgbClr val="000072"/>
              </a:buClr>
              <a:buFont typeface="Arial"/>
              <a:buChar char="•"/>
            </a:pPr>
            <a:endParaRPr sz="1000" dirty="0"/>
          </a:p>
          <a:p>
            <a:pPr marL="274955" marR="571500" indent="-262890">
              <a:lnSpc>
                <a:spcPct val="117100"/>
              </a:lnSpc>
              <a:buClr>
                <a:srgbClr val="000072"/>
              </a:buClr>
              <a:buFont typeface="Arial"/>
              <a:buChar char="•"/>
              <a:tabLst>
                <a:tab pos="274955" algn="l"/>
              </a:tabLst>
            </a:pPr>
            <a:r>
              <a:rPr sz="2050" spc="175" dirty="0">
                <a:solidFill>
                  <a:srgbClr val="000072"/>
                </a:solidFill>
                <a:latin typeface="Arial"/>
                <a:cs typeface="Arial"/>
              </a:rPr>
              <a:t>A</a:t>
            </a:r>
            <a:r>
              <a:rPr sz="2050" spc="114" dirty="0">
                <a:solidFill>
                  <a:srgbClr val="000072"/>
                </a:solidFill>
                <a:latin typeface="Arial"/>
                <a:cs typeface="Arial"/>
              </a:rPr>
              <a:t> </a:t>
            </a:r>
            <a:r>
              <a:rPr sz="2050" spc="0" dirty="0">
                <a:solidFill>
                  <a:srgbClr val="000072"/>
                </a:solidFill>
                <a:latin typeface="Arial"/>
                <a:cs typeface="Arial"/>
              </a:rPr>
              <a:t>fl</a:t>
            </a:r>
            <a:r>
              <a:rPr sz="2050" spc="-55" dirty="0">
                <a:solidFill>
                  <a:srgbClr val="000072"/>
                </a:solidFill>
                <a:latin typeface="Arial"/>
                <a:cs typeface="Arial"/>
              </a:rPr>
              <a:t>o</a:t>
            </a:r>
            <a:r>
              <a:rPr sz="2050" spc="0" dirty="0">
                <a:solidFill>
                  <a:srgbClr val="000072"/>
                </a:solidFill>
                <a:latin typeface="Arial"/>
                <a:cs typeface="Arial"/>
              </a:rPr>
              <a:t>w</a:t>
            </a:r>
            <a:r>
              <a:rPr sz="2050" spc="114" dirty="0">
                <a:solidFill>
                  <a:srgbClr val="000072"/>
                </a:solidFill>
                <a:latin typeface="Arial"/>
                <a:cs typeface="Arial"/>
              </a:rPr>
              <a:t> </a:t>
            </a:r>
            <a:r>
              <a:rPr sz="2050" spc="-90" dirty="0">
                <a:solidFill>
                  <a:srgbClr val="000072"/>
                </a:solidFill>
                <a:latin typeface="Arial"/>
                <a:cs typeface="Arial"/>
              </a:rPr>
              <a:t>eleme</a:t>
            </a:r>
            <a:r>
              <a:rPr sz="2050" spc="-150" dirty="0">
                <a:solidFill>
                  <a:srgbClr val="000072"/>
                </a:solidFill>
                <a:latin typeface="Arial"/>
                <a:cs typeface="Arial"/>
              </a:rPr>
              <a:t>n</a:t>
            </a:r>
            <a:r>
              <a:rPr sz="2050" spc="225" dirty="0">
                <a:solidFill>
                  <a:srgbClr val="000072"/>
                </a:solidFill>
                <a:latin typeface="Arial"/>
                <a:cs typeface="Arial"/>
              </a:rPr>
              <a:t>t</a:t>
            </a:r>
            <a:r>
              <a:rPr sz="2050" spc="120" dirty="0">
                <a:solidFill>
                  <a:srgbClr val="000072"/>
                </a:solidFill>
                <a:latin typeface="Arial"/>
                <a:cs typeface="Arial"/>
              </a:rPr>
              <a:t> </a:t>
            </a:r>
            <a:r>
              <a:rPr sz="2050" spc="-55" dirty="0">
                <a:solidFill>
                  <a:srgbClr val="000072"/>
                </a:solidFill>
                <a:latin typeface="Arial"/>
                <a:cs typeface="Arial"/>
              </a:rPr>
              <a:t>is</a:t>
            </a:r>
            <a:r>
              <a:rPr sz="2050" spc="120" dirty="0">
                <a:solidFill>
                  <a:srgbClr val="000072"/>
                </a:solidFill>
                <a:latin typeface="Arial"/>
                <a:cs typeface="Arial"/>
              </a:rPr>
              <a:t> </a:t>
            </a:r>
            <a:r>
              <a:rPr sz="2050" spc="165" dirty="0">
                <a:solidFill>
                  <a:srgbClr val="000072"/>
                </a:solidFill>
                <a:latin typeface="Arial"/>
                <a:cs typeface="Arial"/>
              </a:rPr>
              <a:t>t</a:t>
            </a:r>
            <a:r>
              <a:rPr sz="2050" spc="30" dirty="0">
                <a:solidFill>
                  <a:srgbClr val="000072"/>
                </a:solidFill>
                <a:latin typeface="Arial"/>
                <a:cs typeface="Arial"/>
              </a:rPr>
              <a:t>ypically</a:t>
            </a:r>
            <a:r>
              <a:rPr sz="2050" spc="125" dirty="0">
                <a:solidFill>
                  <a:srgbClr val="000072"/>
                </a:solidFill>
                <a:latin typeface="Arial"/>
                <a:cs typeface="Arial"/>
              </a:rPr>
              <a:t> </a:t>
            </a:r>
            <a:r>
              <a:rPr sz="2050" spc="-20" dirty="0">
                <a:solidFill>
                  <a:srgbClr val="000072"/>
                </a:solidFill>
                <a:latin typeface="Arial"/>
                <a:cs typeface="Arial"/>
              </a:rPr>
              <a:t>displ</a:t>
            </a:r>
            <a:r>
              <a:rPr sz="2050" spc="-75" dirty="0">
                <a:solidFill>
                  <a:srgbClr val="000072"/>
                </a:solidFill>
                <a:latin typeface="Arial"/>
                <a:cs typeface="Arial"/>
              </a:rPr>
              <a:t>a</a:t>
            </a:r>
            <a:r>
              <a:rPr sz="2050" spc="0" dirty="0">
                <a:solidFill>
                  <a:srgbClr val="000072"/>
                </a:solidFill>
                <a:latin typeface="Arial"/>
                <a:cs typeface="Arial"/>
              </a:rPr>
              <a:t>y</a:t>
            </a:r>
            <a:r>
              <a:rPr sz="2050" spc="-114" dirty="0">
                <a:solidFill>
                  <a:srgbClr val="000072"/>
                </a:solidFill>
                <a:latin typeface="Arial"/>
                <a:cs typeface="Arial"/>
              </a:rPr>
              <a:t>ed</a:t>
            </a:r>
            <a:r>
              <a:rPr sz="2050" spc="120" dirty="0">
                <a:solidFill>
                  <a:srgbClr val="000072"/>
                </a:solidFill>
                <a:latin typeface="Arial"/>
                <a:cs typeface="Arial"/>
              </a:rPr>
              <a:t> </a:t>
            </a:r>
            <a:r>
              <a:rPr sz="2050" spc="90" dirty="0">
                <a:solidFill>
                  <a:srgbClr val="000072"/>
                </a:solidFill>
                <a:latin typeface="Arial"/>
                <a:cs typeface="Arial"/>
              </a:rPr>
              <a:t>with</a:t>
            </a:r>
            <a:r>
              <a:rPr sz="2050" spc="120" dirty="0">
                <a:solidFill>
                  <a:srgbClr val="000072"/>
                </a:solidFill>
                <a:latin typeface="Arial"/>
                <a:cs typeface="Arial"/>
              </a:rPr>
              <a:t> </a:t>
            </a:r>
            <a:r>
              <a:rPr sz="2050" spc="-114" dirty="0">
                <a:solidFill>
                  <a:srgbClr val="000072"/>
                </a:solidFill>
                <a:latin typeface="Arial"/>
                <a:cs typeface="Arial"/>
              </a:rPr>
              <a:t>a</a:t>
            </a:r>
            <a:r>
              <a:rPr sz="2050" spc="120" dirty="0">
                <a:solidFill>
                  <a:srgbClr val="000072"/>
                </a:solidFill>
                <a:latin typeface="Arial"/>
                <a:cs typeface="Arial"/>
              </a:rPr>
              <a:t> </a:t>
            </a:r>
            <a:r>
              <a:rPr sz="2050" spc="-30" dirty="0">
                <a:solidFill>
                  <a:srgbClr val="000072"/>
                </a:solidFill>
                <a:latin typeface="Arial"/>
                <a:cs typeface="Arial"/>
              </a:rPr>
              <a:t>leading</a:t>
            </a:r>
            <a:r>
              <a:rPr sz="2050" spc="120" dirty="0">
                <a:solidFill>
                  <a:srgbClr val="000072"/>
                </a:solidFill>
                <a:latin typeface="Arial"/>
                <a:cs typeface="Arial"/>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114" dirty="0">
                <a:solidFill>
                  <a:srgbClr val="000072"/>
                </a:solidFill>
                <a:latin typeface="Arial"/>
                <a:cs typeface="Arial"/>
              </a:rPr>
              <a:t>a</a:t>
            </a:r>
            <a:r>
              <a:rPr sz="2050" spc="-60" dirty="0">
                <a:solidFill>
                  <a:srgbClr val="000072"/>
                </a:solidFill>
                <a:latin typeface="Arial"/>
                <a:cs typeface="Arial"/>
              </a:rPr>
              <a:t> </a:t>
            </a:r>
            <a:r>
              <a:rPr sz="2050" spc="60" dirty="0">
                <a:solidFill>
                  <a:srgbClr val="000072"/>
                </a:solidFill>
                <a:latin typeface="Arial"/>
                <a:cs typeface="Arial"/>
              </a:rPr>
              <a:t>trailing</a:t>
            </a:r>
            <a:r>
              <a:rPr sz="2050" spc="125" dirty="0">
                <a:solidFill>
                  <a:srgbClr val="000072"/>
                </a:solidFill>
                <a:latin typeface="Arial"/>
                <a:cs typeface="Arial"/>
              </a:rPr>
              <a:t> </a:t>
            </a:r>
            <a:r>
              <a:rPr sz="2050" spc="5" dirty="0">
                <a:solidFill>
                  <a:srgbClr val="000072"/>
                </a:solidFill>
                <a:latin typeface="Arial"/>
                <a:cs typeface="Arial"/>
              </a:rPr>
              <a:t>blank</a:t>
            </a:r>
            <a:r>
              <a:rPr sz="2050" spc="120" dirty="0">
                <a:solidFill>
                  <a:srgbClr val="000072"/>
                </a:solidFill>
                <a:latin typeface="Arial"/>
                <a:cs typeface="Arial"/>
              </a:rPr>
              <a:t> </a:t>
            </a:r>
            <a:r>
              <a:rPr sz="2050" spc="0" dirty="0">
                <a:solidFill>
                  <a:srgbClr val="000072"/>
                </a:solidFill>
                <a:latin typeface="Arial"/>
                <a:cs typeface="Arial"/>
              </a:rPr>
              <a:t>line.</a:t>
            </a:r>
            <a:endParaRPr sz="2050" dirty="0">
              <a:latin typeface="Arial"/>
              <a:cs typeface="Arial"/>
            </a:endParaRPr>
          </a:p>
          <a:p>
            <a:pPr marL="274955" marR="38100" indent="0">
              <a:lnSpc>
                <a:spcPct val="117100"/>
              </a:lnSpc>
              <a:spcBef>
                <a:spcPts val="395"/>
              </a:spcBef>
            </a:pPr>
            <a:r>
              <a:rPr sz="2050" dirty="0">
                <a:solidFill>
                  <a:srgbClr val="000072"/>
                </a:solidFill>
                <a:latin typeface="Arial"/>
                <a:cs typeface="Arial"/>
              </a:rPr>
              <a:t>The</a:t>
            </a:r>
            <a:r>
              <a:rPr sz="2050" spc="120" dirty="0">
                <a:solidFill>
                  <a:srgbClr val="000072"/>
                </a:solidFill>
                <a:latin typeface="Arial"/>
                <a:cs typeface="Arial"/>
              </a:rPr>
              <a:t> </a:t>
            </a:r>
            <a:r>
              <a:rPr sz="2050" spc="-114" dirty="0">
                <a:solidFill>
                  <a:srgbClr val="000072"/>
                </a:solidFill>
                <a:latin typeface="Arial"/>
                <a:cs typeface="Arial"/>
              </a:rPr>
              <a:t>elem</a:t>
            </a:r>
            <a:r>
              <a:rPr sz="2050" spc="-110" dirty="0">
                <a:solidFill>
                  <a:srgbClr val="000072"/>
                </a:solidFill>
                <a:latin typeface="Arial"/>
                <a:cs typeface="Arial"/>
              </a:rPr>
              <a:t>e</a:t>
            </a:r>
            <a:r>
              <a:rPr sz="2050" spc="-60" dirty="0">
                <a:solidFill>
                  <a:srgbClr val="000072"/>
                </a:solidFill>
                <a:latin typeface="Arial"/>
                <a:cs typeface="Arial"/>
              </a:rPr>
              <a:t>n</a:t>
            </a:r>
            <a:r>
              <a:rPr sz="2050" spc="225" dirty="0">
                <a:solidFill>
                  <a:srgbClr val="000072"/>
                </a:solidFill>
                <a:latin typeface="Arial"/>
                <a:cs typeface="Arial"/>
              </a:rPr>
              <a:t>t</a:t>
            </a:r>
            <a:r>
              <a:rPr sz="2050" spc="120" dirty="0">
                <a:solidFill>
                  <a:srgbClr val="000072"/>
                </a:solidFill>
                <a:latin typeface="Arial"/>
                <a:cs typeface="Arial"/>
              </a:rPr>
              <a:t> </a:t>
            </a:r>
            <a:r>
              <a:rPr sz="2050" spc="-80" dirty="0">
                <a:solidFill>
                  <a:srgbClr val="000072"/>
                </a:solidFill>
                <a:latin typeface="Arial"/>
                <a:cs typeface="Arial"/>
              </a:rPr>
              <a:t>co</a:t>
            </a:r>
            <a:r>
              <a:rPr sz="2050" spc="-140" dirty="0">
                <a:solidFill>
                  <a:srgbClr val="000072"/>
                </a:solidFill>
                <a:latin typeface="Arial"/>
                <a:cs typeface="Arial"/>
              </a:rPr>
              <a:t>n</a:t>
            </a:r>
            <a:r>
              <a:rPr sz="2050" spc="0" dirty="0">
                <a:solidFill>
                  <a:srgbClr val="000072"/>
                </a:solidFill>
                <a:latin typeface="Arial"/>
                <a:cs typeface="Arial"/>
              </a:rPr>
              <a:t>te</a:t>
            </a:r>
            <a:r>
              <a:rPr sz="2050" spc="-55" dirty="0">
                <a:solidFill>
                  <a:srgbClr val="000072"/>
                </a:solidFill>
                <a:latin typeface="Arial"/>
                <a:cs typeface="Arial"/>
              </a:rPr>
              <a:t>n</a:t>
            </a:r>
            <a:r>
              <a:rPr sz="2050" spc="225" dirty="0">
                <a:solidFill>
                  <a:srgbClr val="000072"/>
                </a:solidFill>
                <a:latin typeface="Arial"/>
                <a:cs typeface="Arial"/>
              </a:rPr>
              <a:t>t</a:t>
            </a:r>
            <a:r>
              <a:rPr sz="2050" spc="120" dirty="0">
                <a:solidFill>
                  <a:srgbClr val="000072"/>
                </a:solidFill>
                <a:latin typeface="Arial"/>
                <a:cs typeface="Arial"/>
              </a:rPr>
              <a:t> </a:t>
            </a:r>
            <a:r>
              <a:rPr sz="2050" spc="85" dirty="0">
                <a:solidFill>
                  <a:srgbClr val="000072"/>
                </a:solidFill>
                <a:latin typeface="Arial"/>
                <a:cs typeface="Arial"/>
              </a:rPr>
              <a:t>will</a:t>
            </a:r>
            <a:r>
              <a:rPr sz="2050" spc="120" dirty="0">
                <a:solidFill>
                  <a:srgbClr val="000072"/>
                </a:solidFill>
                <a:latin typeface="Arial"/>
                <a:cs typeface="Arial"/>
              </a:rPr>
              <a:t> </a:t>
            </a:r>
            <a:r>
              <a:rPr sz="2050" spc="55" dirty="0">
                <a:solidFill>
                  <a:srgbClr val="000072"/>
                </a:solidFill>
                <a:latin typeface="Arial"/>
                <a:cs typeface="Arial"/>
              </a:rPr>
              <a:t>b</a:t>
            </a:r>
            <a:r>
              <a:rPr sz="2050" spc="-229" dirty="0">
                <a:solidFill>
                  <a:srgbClr val="000072"/>
                </a:solidFill>
                <a:latin typeface="Arial"/>
                <a:cs typeface="Arial"/>
              </a:rPr>
              <a:t>e</a:t>
            </a:r>
            <a:r>
              <a:rPr sz="2050" spc="114" dirty="0">
                <a:solidFill>
                  <a:srgbClr val="000072"/>
                </a:solidFill>
                <a:latin typeface="Arial"/>
                <a:cs typeface="Arial"/>
              </a:rPr>
              <a:t> </a:t>
            </a:r>
            <a:r>
              <a:rPr sz="2050" spc="15" dirty="0">
                <a:solidFill>
                  <a:srgbClr val="000072"/>
                </a:solidFill>
                <a:latin typeface="Arial"/>
                <a:cs typeface="Arial"/>
              </a:rPr>
              <a:t>formatted</a:t>
            </a:r>
            <a:r>
              <a:rPr sz="2050" spc="125" dirty="0">
                <a:solidFill>
                  <a:srgbClr val="000072"/>
                </a:solidFill>
                <a:latin typeface="Arial"/>
                <a:cs typeface="Arial"/>
              </a:rPr>
              <a:t> </a:t>
            </a:r>
            <a:r>
              <a:rPr sz="2050" spc="220" dirty="0">
                <a:solidFill>
                  <a:srgbClr val="000072"/>
                </a:solidFill>
                <a:latin typeface="Arial"/>
                <a:cs typeface="Arial"/>
              </a:rPr>
              <a:t>t</a:t>
            </a:r>
            <a:r>
              <a:rPr sz="2050" spc="-114" dirty="0">
                <a:solidFill>
                  <a:srgbClr val="000072"/>
                </a:solidFill>
                <a:latin typeface="Arial"/>
                <a:cs typeface="Arial"/>
              </a:rPr>
              <a:t>o</a:t>
            </a:r>
            <a:r>
              <a:rPr sz="2050" spc="120" dirty="0">
                <a:solidFill>
                  <a:srgbClr val="000072"/>
                </a:solidFill>
                <a:latin typeface="Arial"/>
                <a:cs typeface="Arial"/>
              </a:rPr>
              <a:t> </a:t>
            </a:r>
            <a:r>
              <a:rPr sz="2050" spc="114" dirty="0">
                <a:solidFill>
                  <a:srgbClr val="000072"/>
                </a:solidFill>
                <a:latin typeface="Arial"/>
                <a:cs typeface="Arial"/>
              </a:rPr>
              <a:t>fit</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175" dirty="0">
                <a:solidFill>
                  <a:srgbClr val="000072"/>
                </a:solidFill>
                <a:latin typeface="Arial"/>
                <a:cs typeface="Arial"/>
              </a:rPr>
              <a:t>a</a:t>
            </a:r>
            <a:r>
              <a:rPr sz="2050" spc="-55" dirty="0">
                <a:solidFill>
                  <a:srgbClr val="000072"/>
                </a:solidFill>
                <a:latin typeface="Arial"/>
                <a:cs typeface="Arial"/>
              </a:rPr>
              <a:t>v</a:t>
            </a:r>
            <a:r>
              <a:rPr sz="2050" spc="-20" dirty="0">
                <a:solidFill>
                  <a:srgbClr val="000072"/>
                </a:solidFill>
                <a:latin typeface="Arial"/>
                <a:cs typeface="Arial"/>
              </a:rPr>
              <a:t>ailable</a:t>
            </a:r>
            <a:r>
              <a:rPr sz="2050" spc="-15" dirty="0">
                <a:solidFill>
                  <a:srgbClr val="000072"/>
                </a:solidFill>
                <a:latin typeface="Arial"/>
                <a:cs typeface="Arial"/>
              </a:rPr>
              <a:t> </a:t>
            </a:r>
            <a:r>
              <a:rPr sz="2050" spc="60" dirty="0">
                <a:solidFill>
                  <a:srgbClr val="000072"/>
                </a:solidFill>
                <a:latin typeface="Arial"/>
                <a:cs typeface="Arial"/>
              </a:rPr>
              <a:t>width. </a:t>
            </a:r>
            <a:r>
              <a:rPr sz="2050" spc="-215" dirty="0">
                <a:solidFill>
                  <a:srgbClr val="000072"/>
                </a:solidFill>
                <a:latin typeface="Arial"/>
                <a:cs typeface="Arial"/>
              </a:rPr>
              <a:t> </a:t>
            </a:r>
            <a:r>
              <a:rPr sz="2050" spc="5" dirty="0">
                <a:solidFill>
                  <a:srgbClr val="000072"/>
                </a:solidFill>
                <a:latin typeface="Arial"/>
                <a:cs typeface="Arial"/>
              </a:rPr>
              <a:t>Line</a:t>
            </a:r>
            <a:r>
              <a:rPr sz="2050" spc="120" dirty="0">
                <a:solidFill>
                  <a:srgbClr val="000072"/>
                </a:solidFill>
                <a:latin typeface="Arial"/>
                <a:cs typeface="Arial"/>
              </a:rPr>
              <a:t> </a:t>
            </a:r>
            <a:r>
              <a:rPr sz="2050" spc="-65" dirty="0">
                <a:solidFill>
                  <a:srgbClr val="000072"/>
                </a:solidFill>
                <a:latin typeface="Arial"/>
                <a:cs typeface="Arial"/>
              </a:rPr>
              <a:t>breaks</a:t>
            </a:r>
            <a:r>
              <a:rPr sz="2050" spc="120" dirty="0">
                <a:solidFill>
                  <a:srgbClr val="000072"/>
                </a:solidFill>
                <a:latin typeface="Arial"/>
                <a:cs typeface="Arial"/>
              </a:rPr>
              <a:t> </a:t>
            </a:r>
            <a:r>
              <a:rPr sz="2050" spc="-70" dirty="0">
                <a:solidFill>
                  <a:srgbClr val="000072"/>
                </a:solidFill>
                <a:latin typeface="Arial"/>
                <a:cs typeface="Arial"/>
              </a:rPr>
              <a:t>are</a:t>
            </a:r>
            <a:r>
              <a:rPr sz="2050" spc="120" dirty="0">
                <a:solidFill>
                  <a:srgbClr val="000072"/>
                </a:solidFill>
                <a:latin typeface="Arial"/>
                <a:cs typeface="Arial"/>
              </a:rPr>
              <a:t> </a:t>
            </a:r>
            <a:r>
              <a:rPr sz="2050" spc="-30" dirty="0">
                <a:solidFill>
                  <a:srgbClr val="000072"/>
                </a:solidFill>
                <a:latin typeface="Arial"/>
                <a:cs typeface="Arial"/>
              </a:rPr>
              <a:t>inserted</a:t>
            </a:r>
            <a:r>
              <a:rPr sz="2050" spc="130" dirty="0">
                <a:solidFill>
                  <a:srgbClr val="000072"/>
                </a:solidFill>
                <a:latin typeface="Arial"/>
                <a:cs typeface="Arial"/>
              </a:rPr>
              <a:t> </a:t>
            </a:r>
            <a:r>
              <a:rPr sz="2050" spc="25" dirty="0">
                <a:solidFill>
                  <a:srgbClr val="000072"/>
                </a:solidFill>
                <a:latin typeface="Arial"/>
                <a:cs typeface="Arial"/>
              </a:rPr>
              <a:t>automatically</a:t>
            </a:r>
            <a:r>
              <a:rPr sz="2050" spc="130" dirty="0">
                <a:solidFill>
                  <a:srgbClr val="000072"/>
                </a:solidFill>
                <a:latin typeface="Arial"/>
                <a:cs typeface="Arial"/>
              </a:rPr>
              <a:t> </a:t>
            </a:r>
            <a:r>
              <a:rPr sz="2050" spc="114" dirty="0">
                <a:solidFill>
                  <a:srgbClr val="000072"/>
                </a:solidFill>
                <a:latin typeface="Arial"/>
                <a:cs typeface="Arial"/>
              </a:rPr>
              <a:t>(</a:t>
            </a:r>
            <a:r>
              <a:rPr sz="2050" i="1" spc="15" dirty="0">
                <a:solidFill>
                  <a:srgbClr val="000072"/>
                </a:solidFill>
                <a:latin typeface="Arial"/>
                <a:cs typeface="Arial"/>
              </a:rPr>
              <a:t>line</a:t>
            </a:r>
            <a:r>
              <a:rPr sz="2050" i="1" spc="170" dirty="0">
                <a:solidFill>
                  <a:srgbClr val="000072"/>
                </a:solidFill>
                <a:latin typeface="Arial"/>
                <a:cs typeface="Arial"/>
              </a:rPr>
              <a:t> </a:t>
            </a:r>
            <a:r>
              <a:rPr sz="2050" i="1" spc="-120" dirty="0">
                <a:solidFill>
                  <a:srgbClr val="000072"/>
                </a:solidFill>
                <a:latin typeface="Arial"/>
                <a:cs typeface="Arial"/>
              </a:rPr>
              <a:t>w</a:t>
            </a:r>
            <a:r>
              <a:rPr sz="2050" i="1" spc="75" dirty="0">
                <a:solidFill>
                  <a:srgbClr val="000072"/>
                </a:solidFill>
                <a:latin typeface="Arial"/>
                <a:cs typeface="Arial"/>
              </a:rPr>
              <a:t>r</a:t>
            </a:r>
            <a:r>
              <a:rPr sz="2050" i="1" spc="-45" dirty="0">
                <a:solidFill>
                  <a:srgbClr val="000072"/>
                </a:solidFill>
                <a:latin typeface="Arial"/>
                <a:cs typeface="Arial"/>
              </a:rPr>
              <a:t>apping</a:t>
            </a:r>
            <a:r>
              <a:rPr sz="2050" spc="105" dirty="0">
                <a:solidFill>
                  <a:srgbClr val="000072"/>
                </a:solidFill>
                <a:latin typeface="Arial"/>
                <a:cs typeface="Arial"/>
              </a:rPr>
              <a:t>) </a:t>
            </a:r>
            <a:r>
              <a:rPr sz="2050" spc="-70" dirty="0">
                <a:solidFill>
                  <a:srgbClr val="000072"/>
                </a:solidFill>
                <a:latin typeface="Arial"/>
                <a:cs typeface="Arial"/>
              </a:rPr>
              <a:t>where</a:t>
            </a:r>
            <a:r>
              <a:rPr sz="2050" spc="120" dirty="0">
                <a:solidFill>
                  <a:srgbClr val="000072"/>
                </a:solidFill>
                <a:latin typeface="Arial"/>
                <a:cs typeface="Arial"/>
              </a:rPr>
              <a:t> </a:t>
            </a:r>
            <a:r>
              <a:rPr sz="2050" spc="-114" dirty="0">
                <a:solidFill>
                  <a:srgbClr val="000072"/>
                </a:solidFill>
                <a:latin typeface="Arial"/>
                <a:cs typeface="Arial"/>
              </a:rPr>
              <a:t>needed</a:t>
            </a:r>
            <a:r>
              <a:rPr sz="2050" spc="125" dirty="0">
                <a:solidFill>
                  <a:srgbClr val="000072"/>
                </a:solidFill>
                <a:latin typeface="Arial"/>
                <a:cs typeface="Arial"/>
              </a:rPr>
              <a:t> </a:t>
            </a:r>
            <a:r>
              <a:rPr sz="2050" spc="55" dirty="0">
                <a:solidFill>
                  <a:srgbClr val="000072"/>
                </a:solidFill>
                <a:latin typeface="Arial"/>
                <a:cs typeface="Arial"/>
              </a:rPr>
              <a:t>to</a:t>
            </a:r>
            <a:r>
              <a:rPr sz="2050" spc="120" dirty="0">
                <a:solidFill>
                  <a:srgbClr val="000072"/>
                </a:solidFill>
                <a:latin typeface="Arial"/>
                <a:cs typeface="Arial"/>
              </a:rPr>
              <a:t> </a:t>
            </a:r>
            <a:r>
              <a:rPr sz="2050" spc="-40" dirty="0">
                <a:solidFill>
                  <a:srgbClr val="000072"/>
                </a:solidFill>
                <a:latin typeface="Arial"/>
                <a:cs typeface="Arial"/>
              </a:rPr>
              <a:t>render</a:t>
            </a:r>
            <a:r>
              <a:rPr sz="2050" spc="125"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80" dirty="0">
                <a:solidFill>
                  <a:srgbClr val="000072"/>
                </a:solidFill>
                <a:latin typeface="Arial"/>
                <a:cs typeface="Arial"/>
              </a:rPr>
              <a:t>co</a:t>
            </a:r>
            <a:r>
              <a:rPr sz="2050" spc="-140" dirty="0">
                <a:solidFill>
                  <a:srgbClr val="000072"/>
                </a:solidFill>
                <a:latin typeface="Arial"/>
                <a:cs typeface="Arial"/>
              </a:rPr>
              <a:t>n</a:t>
            </a:r>
            <a:r>
              <a:rPr sz="2050" spc="0" dirty="0">
                <a:solidFill>
                  <a:srgbClr val="000072"/>
                </a:solidFill>
                <a:latin typeface="Arial"/>
                <a:cs typeface="Arial"/>
              </a:rPr>
              <a:t>te</a:t>
            </a:r>
            <a:r>
              <a:rPr sz="2050" spc="-55" dirty="0">
                <a:solidFill>
                  <a:srgbClr val="000072"/>
                </a:solidFill>
                <a:latin typeface="Arial"/>
                <a:cs typeface="Arial"/>
              </a:rPr>
              <a:t>n</a:t>
            </a:r>
            <a:r>
              <a:rPr sz="2050" spc="5" dirty="0">
                <a:solidFill>
                  <a:srgbClr val="000072"/>
                </a:solidFill>
                <a:latin typeface="Arial"/>
                <a:cs typeface="Arial"/>
              </a:rPr>
              <a:t>ts. </a:t>
            </a:r>
            <a:r>
              <a:rPr sz="2050" spc="-220" dirty="0">
                <a:solidFill>
                  <a:srgbClr val="000072"/>
                </a:solidFill>
                <a:latin typeface="Arial"/>
                <a:cs typeface="Arial"/>
              </a:rPr>
              <a:t> </a:t>
            </a:r>
            <a:r>
              <a:rPr sz="2050" spc="105" dirty="0">
                <a:solidFill>
                  <a:srgbClr val="000072"/>
                </a:solidFill>
                <a:latin typeface="Arial"/>
                <a:cs typeface="Arial"/>
              </a:rPr>
              <a:t>Extr</a:t>
            </a:r>
            <a:r>
              <a:rPr sz="2050" spc="-114" dirty="0">
                <a:solidFill>
                  <a:srgbClr val="000072"/>
                </a:solidFill>
                <a:latin typeface="Arial"/>
                <a:cs typeface="Arial"/>
              </a:rPr>
              <a:t>aneous</a:t>
            </a:r>
            <a:r>
              <a:rPr sz="2050" spc="120" dirty="0">
                <a:solidFill>
                  <a:srgbClr val="000072"/>
                </a:solidFill>
                <a:latin typeface="Arial"/>
                <a:cs typeface="Arial"/>
              </a:rPr>
              <a:t> </a:t>
            </a:r>
            <a:r>
              <a:rPr sz="2050" spc="25" dirty="0">
                <a:solidFill>
                  <a:srgbClr val="000072"/>
                </a:solidFill>
                <a:latin typeface="Arial"/>
                <a:cs typeface="Arial"/>
              </a:rPr>
              <a:t>white</a:t>
            </a:r>
            <a:r>
              <a:rPr sz="2050" spc="120" dirty="0">
                <a:solidFill>
                  <a:srgbClr val="000072"/>
                </a:solidFill>
                <a:latin typeface="Arial"/>
                <a:cs typeface="Arial"/>
              </a:rPr>
              <a:t> </a:t>
            </a:r>
            <a:r>
              <a:rPr sz="2050" spc="-155" dirty="0">
                <a:solidFill>
                  <a:srgbClr val="000072"/>
                </a:solidFill>
                <a:latin typeface="Arial"/>
                <a:cs typeface="Arial"/>
              </a:rPr>
              <a:t>spaces</a:t>
            </a:r>
            <a:r>
              <a:rPr sz="2050" spc="-80" dirty="0">
                <a:solidFill>
                  <a:srgbClr val="000072"/>
                </a:solidFill>
                <a:latin typeface="Arial"/>
                <a:cs typeface="Arial"/>
              </a:rPr>
              <a:t> </a:t>
            </a:r>
            <a:r>
              <a:rPr sz="2050" spc="55" dirty="0">
                <a:solidFill>
                  <a:srgbClr val="000072"/>
                </a:solidFill>
                <a:latin typeface="Arial"/>
                <a:cs typeface="Arial"/>
              </a:rPr>
              <a:t>b</a:t>
            </a:r>
            <a:r>
              <a:rPr sz="2050" spc="0" dirty="0">
                <a:solidFill>
                  <a:srgbClr val="000072"/>
                </a:solidFill>
                <a:latin typeface="Arial"/>
                <a:cs typeface="Arial"/>
              </a:rPr>
              <a:t>e</a:t>
            </a:r>
            <a:r>
              <a:rPr sz="2050" spc="-60" dirty="0">
                <a:solidFill>
                  <a:srgbClr val="000072"/>
                </a:solidFill>
                <a:latin typeface="Arial"/>
                <a:cs typeface="Arial"/>
              </a:rPr>
              <a:t>tw</a:t>
            </a:r>
            <a:r>
              <a:rPr sz="2050" spc="-150" dirty="0">
                <a:solidFill>
                  <a:srgbClr val="000072"/>
                </a:solidFill>
                <a:latin typeface="Arial"/>
                <a:cs typeface="Arial"/>
              </a:rPr>
              <a:t>een</a:t>
            </a:r>
            <a:r>
              <a:rPr sz="2050" spc="120" dirty="0">
                <a:solidFill>
                  <a:srgbClr val="000072"/>
                </a:solidFill>
                <a:latin typeface="Arial"/>
                <a:cs typeface="Arial"/>
              </a:rPr>
              <a:t> </a:t>
            </a:r>
            <a:r>
              <a:rPr sz="2050" spc="-60" dirty="0">
                <a:solidFill>
                  <a:srgbClr val="000072"/>
                </a:solidFill>
                <a:latin typeface="Arial"/>
                <a:cs typeface="Arial"/>
              </a:rPr>
              <a:t>w</a:t>
            </a:r>
            <a:r>
              <a:rPr sz="2050" spc="-50" dirty="0">
                <a:solidFill>
                  <a:srgbClr val="000072"/>
                </a:solidFill>
                <a:latin typeface="Arial"/>
                <a:cs typeface="Arial"/>
              </a:rPr>
              <a:t>ords</a:t>
            </a:r>
            <a:r>
              <a:rPr sz="2050" spc="120" dirty="0">
                <a:solidFill>
                  <a:srgbClr val="000072"/>
                </a:solidFill>
                <a:latin typeface="Arial"/>
                <a:cs typeface="Arial"/>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45" dirty="0">
                <a:solidFill>
                  <a:srgbClr val="000072"/>
                </a:solidFill>
                <a:latin typeface="Arial"/>
                <a:cs typeface="Arial"/>
              </a:rPr>
              <a:t>lines</a:t>
            </a:r>
            <a:r>
              <a:rPr sz="2050" spc="125" dirty="0">
                <a:solidFill>
                  <a:srgbClr val="000072"/>
                </a:solidFill>
                <a:latin typeface="Arial"/>
                <a:cs typeface="Arial"/>
              </a:rPr>
              <a:t> </a:t>
            </a:r>
            <a:r>
              <a:rPr sz="2050" spc="75" dirty="0">
                <a:solidFill>
                  <a:srgbClr val="000072"/>
                </a:solidFill>
                <a:latin typeface="Arial"/>
                <a:cs typeface="Arial"/>
              </a:rPr>
              <a:t>within</a:t>
            </a:r>
            <a:r>
              <a:rPr sz="2050" spc="125"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95" dirty="0">
                <a:solidFill>
                  <a:srgbClr val="000072"/>
                </a:solidFill>
                <a:latin typeface="Arial"/>
                <a:cs typeface="Arial"/>
              </a:rPr>
              <a:t>source</a:t>
            </a:r>
            <a:r>
              <a:rPr sz="2050" spc="125" dirty="0">
                <a:solidFill>
                  <a:srgbClr val="000072"/>
                </a:solidFill>
                <a:latin typeface="Arial"/>
                <a:cs typeface="Arial"/>
              </a:rPr>
              <a:t> </a:t>
            </a:r>
            <a:r>
              <a:rPr sz="2050" spc="70" dirty="0">
                <a:solidFill>
                  <a:srgbClr val="000072"/>
                </a:solidFill>
                <a:latin typeface="Arial"/>
                <a:cs typeface="Arial"/>
              </a:rPr>
              <a:t>text</a:t>
            </a:r>
            <a:r>
              <a:rPr sz="2050" spc="120" dirty="0">
                <a:solidFill>
                  <a:srgbClr val="000072"/>
                </a:solidFill>
                <a:latin typeface="Arial"/>
                <a:cs typeface="Arial"/>
              </a:rPr>
              <a:t> </a:t>
            </a:r>
            <a:r>
              <a:rPr sz="2050" spc="-30" dirty="0">
                <a:solidFill>
                  <a:srgbClr val="000072"/>
                </a:solidFill>
                <a:latin typeface="Arial"/>
                <a:cs typeface="Arial"/>
              </a:rPr>
              <a:t>of</a:t>
            </a:r>
            <a:r>
              <a:rPr sz="2050" spc="114"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80" dirty="0">
                <a:solidFill>
                  <a:srgbClr val="000072"/>
                </a:solidFill>
                <a:latin typeface="Arial"/>
                <a:cs typeface="Arial"/>
              </a:rPr>
              <a:t>co</a:t>
            </a:r>
            <a:r>
              <a:rPr sz="2050" spc="-140" dirty="0">
                <a:solidFill>
                  <a:srgbClr val="000072"/>
                </a:solidFill>
                <a:latin typeface="Arial"/>
                <a:cs typeface="Arial"/>
              </a:rPr>
              <a:t>n</a:t>
            </a:r>
            <a:r>
              <a:rPr sz="2050" spc="0" dirty="0">
                <a:solidFill>
                  <a:srgbClr val="000072"/>
                </a:solidFill>
                <a:latin typeface="Arial"/>
                <a:cs typeface="Arial"/>
              </a:rPr>
              <a:t>te</a:t>
            </a:r>
            <a:r>
              <a:rPr sz="2050" spc="-55" dirty="0">
                <a:solidFill>
                  <a:srgbClr val="000072"/>
                </a:solidFill>
                <a:latin typeface="Arial"/>
                <a:cs typeface="Arial"/>
              </a:rPr>
              <a:t>n</a:t>
            </a:r>
            <a:r>
              <a:rPr sz="2050" spc="225" dirty="0">
                <a:solidFill>
                  <a:srgbClr val="000072"/>
                </a:solidFill>
                <a:latin typeface="Arial"/>
                <a:cs typeface="Arial"/>
              </a:rPr>
              <a:t>t </a:t>
            </a:r>
            <a:r>
              <a:rPr sz="2050" spc="-70" dirty="0">
                <a:solidFill>
                  <a:srgbClr val="000072"/>
                </a:solidFill>
                <a:latin typeface="Arial"/>
                <a:cs typeface="Arial"/>
              </a:rPr>
              <a:t>are</a:t>
            </a:r>
            <a:r>
              <a:rPr sz="2050" spc="120" dirty="0">
                <a:solidFill>
                  <a:srgbClr val="000072"/>
                </a:solidFill>
                <a:latin typeface="Arial"/>
                <a:cs typeface="Arial"/>
              </a:rPr>
              <a:t> </a:t>
            </a:r>
            <a:r>
              <a:rPr sz="2050" spc="15" dirty="0">
                <a:solidFill>
                  <a:srgbClr val="000072"/>
                </a:solidFill>
                <a:latin typeface="Arial"/>
                <a:cs typeface="Arial"/>
              </a:rPr>
              <a:t>normally</a:t>
            </a:r>
            <a:r>
              <a:rPr sz="2050" spc="125" dirty="0">
                <a:solidFill>
                  <a:srgbClr val="000072"/>
                </a:solidFill>
                <a:latin typeface="Arial"/>
                <a:cs typeface="Arial"/>
              </a:rPr>
              <a:t> </a:t>
            </a:r>
            <a:r>
              <a:rPr sz="2050" spc="-30" dirty="0">
                <a:solidFill>
                  <a:srgbClr val="000072"/>
                </a:solidFill>
                <a:latin typeface="Arial"/>
                <a:cs typeface="Arial"/>
              </a:rPr>
              <a:t>ignored</a:t>
            </a:r>
            <a:r>
              <a:rPr sz="2050" spc="120" dirty="0">
                <a:solidFill>
                  <a:srgbClr val="000072"/>
                </a:solidFill>
                <a:latin typeface="Arial"/>
                <a:cs typeface="Arial"/>
              </a:rPr>
              <a:t> </a:t>
            </a:r>
            <a:r>
              <a:rPr sz="2050" spc="114" dirty="0">
                <a:solidFill>
                  <a:srgbClr val="000072"/>
                </a:solidFill>
                <a:latin typeface="Arial"/>
                <a:cs typeface="Arial"/>
              </a:rPr>
              <a:t>(</a:t>
            </a:r>
            <a:r>
              <a:rPr sz="2050" i="1" spc="-40" dirty="0">
                <a:solidFill>
                  <a:srgbClr val="000072"/>
                </a:solidFill>
                <a:latin typeface="Arial"/>
                <a:cs typeface="Arial"/>
              </a:rPr>
              <a:t>white-s</a:t>
            </a:r>
            <a:r>
              <a:rPr sz="2050" i="1" spc="-150" dirty="0">
                <a:solidFill>
                  <a:srgbClr val="000072"/>
                </a:solidFill>
                <a:latin typeface="Arial"/>
                <a:cs typeface="Arial"/>
              </a:rPr>
              <a:t>p</a:t>
            </a:r>
            <a:r>
              <a:rPr sz="2050" i="1" spc="-95" dirty="0">
                <a:solidFill>
                  <a:srgbClr val="000072"/>
                </a:solidFill>
                <a:latin typeface="Arial"/>
                <a:cs typeface="Arial"/>
              </a:rPr>
              <a:t>a</a:t>
            </a:r>
            <a:r>
              <a:rPr sz="2050" i="1" spc="-195" dirty="0">
                <a:solidFill>
                  <a:srgbClr val="000072"/>
                </a:solidFill>
                <a:latin typeface="Arial"/>
                <a:cs typeface="Arial"/>
              </a:rPr>
              <a:t>ce</a:t>
            </a:r>
            <a:r>
              <a:rPr sz="2050" i="1" spc="165" dirty="0">
                <a:solidFill>
                  <a:srgbClr val="000072"/>
                </a:solidFill>
                <a:latin typeface="Arial"/>
                <a:cs typeface="Arial"/>
              </a:rPr>
              <a:t> </a:t>
            </a:r>
            <a:r>
              <a:rPr sz="2050" i="1" spc="-195" dirty="0">
                <a:solidFill>
                  <a:srgbClr val="000072"/>
                </a:solidFill>
                <a:latin typeface="Arial"/>
                <a:cs typeface="Arial"/>
              </a:rPr>
              <a:t>c</a:t>
            </a:r>
            <a:r>
              <a:rPr sz="2050" i="1" spc="-95" dirty="0">
                <a:solidFill>
                  <a:srgbClr val="000072"/>
                </a:solidFill>
                <a:latin typeface="Arial"/>
                <a:cs typeface="Arial"/>
              </a:rPr>
              <a:t>o</a:t>
            </a:r>
            <a:r>
              <a:rPr sz="2050" i="1" spc="170" dirty="0">
                <a:solidFill>
                  <a:srgbClr val="000072"/>
                </a:solidFill>
                <a:latin typeface="Arial"/>
                <a:cs typeface="Arial"/>
              </a:rPr>
              <a:t>l</a:t>
            </a:r>
            <a:r>
              <a:rPr sz="2050" i="1" spc="-50" dirty="0">
                <a:solidFill>
                  <a:srgbClr val="000072"/>
                </a:solidFill>
                <a:latin typeface="Arial"/>
                <a:cs typeface="Arial"/>
              </a:rPr>
              <a:t>lapsing</a:t>
            </a:r>
            <a:r>
              <a:rPr sz="2050" spc="55" dirty="0">
                <a:solidFill>
                  <a:srgbClr val="000072"/>
                </a:solidFill>
                <a:latin typeface="Arial"/>
                <a:cs typeface="Arial"/>
              </a:rPr>
              <a:t>).</a:t>
            </a:r>
            <a:endParaRPr sz="2050" dirty="0">
              <a:latin typeface="Arial"/>
              <a:cs typeface="Arial"/>
            </a:endParaRPr>
          </a:p>
          <a:p>
            <a:pPr>
              <a:lnSpc>
                <a:spcPts val="1000"/>
              </a:lnSpc>
              <a:spcBef>
                <a:spcPts val="14"/>
              </a:spcBef>
            </a:pPr>
            <a:endParaRPr sz="1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59840" y="1622010"/>
            <a:ext cx="7538720" cy="5759450"/>
          </a:xfrm>
          <a:prstGeom prst="rect">
            <a:avLst/>
          </a:prstGeom>
        </p:spPr>
        <p:txBody>
          <a:bodyPr vert="horz" wrap="square" lIns="0" tIns="0" rIns="0" bIns="0" rtlCol="0">
            <a:noAutofit/>
          </a:bodyPr>
          <a:lstStyle/>
          <a:p>
            <a:pPr marL="274955" marR="98425" indent="-262890">
              <a:lnSpc>
                <a:spcPct val="117100"/>
              </a:lnSpc>
              <a:buClr>
                <a:srgbClr val="000072"/>
              </a:buClr>
              <a:buFont typeface="Arial"/>
              <a:buChar char="•"/>
              <a:tabLst>
                <a:tab pos="274955" algn="l"/>
              </a:tabLst>
            </a:pPr>
            <a:r>
              <a:rPr lang="en-US" sz="2050" spc="110" dirty="0">
                <a:solidFill>
                  <a:srgbClr val="000072"/>
                </a:solidFill>
                <a:latin typeface="Arial"/>
                <a:cs typeface="Arial"/>
              </a:rPr>
              <a:t>If</a:t>
            </a:r>
            <a:r>
              <a:rPr lang="en-US" sz="2050" spc="114" dirty="0">
                <a:solidFill>
                  <a:srgbClr val="000072"/>
                </a:solidFill>
                <a:latin typeface="Arial"/>
                <a:cs typeface="Arial"/>
              </a:rPr>
              <a:t> </a:t>
            </a:r>
            <a:r>
              <a:rPr lang="en-US" sz="2050" spc="5" dirty="0">
                <a:solidFill>
                  <a:srgbClr val="000072"/>
                </a:solidFill>
                <a:latin typeface="Arial"/>
                <a:cs typeface="Arial"/>
              </a:rPr>
              <a:t>y</a:t>
            </a:r>
            <a:r>
              <a:rPr lang="en-US" sz="2050" spc="-60" dirty="0">
                <a:solidFill>
                  <a:srgbClr val="000072"/>
                </a:solidFill>
                <a:latin typeface="Arial"/>
                <a:cs typeface="Arial"/>
              </a:rPr>
              <a:t>ou</a:t>
            </a:r>
            <a:r>
              <a:rPr lang="en-US" sz="2050" spc="114" dirty="0">
                <a:solidFill>
                  <a:srgbClr val="000072"/>
                </a:solidFill>
                <a:latin typeface="Arial"/>
                <a:cs typeface="Arial"/>
              </a:rPr>
              <a:t> </a:t>
            </a:r>
            <a:r>
              <a:rPr lang="en-US" sz="2050" spc="-114" dirty="0">
                <a:solidFill>
                  <a:srgbClr val="000072"/>
                </a:solidFill>
                <a:latin typeface="Arial"/>
                <a:cs typeface="Arial"/>
              </a:rPr>
              <a:t>need</a:t>
            </a:r>
            <a:r>
              <a:rPr lang="en-US" sz="2050" spc="120" dirty="0">
                <a:solidFill>
                  <a:srgbClr val="000072"/>
                </a:solidFill>
                <a:latin typeface="Arial"/>
                <a:cs typeface="Arial"/>
              </a:rPr>
              <a:t> </a:t>
            </a:r>
            <a:r>
              <a:rPr lang="en-US" sz="2050" spc="-114" dirty="0">
                <a:solidFill>
                  <a:srgbClr val="000072"/>
                </a:solidFill>
                <a:latin typeface="Arial"/>
                <a:cs typeface="Arial"/>
              </a:rPr>
              <a:t>a</a:t>
            </a:r>
            <a:r>
              <a:rPr lang="en-US" sz="2050" spc="114" dirty="0">
                <a:solidFill>
                  <a:srgbClr val="000072"/>
                </a:solidFill>
                <a:latin typeface="Arial"/>
                <a:cs typeface="Arial"/>
              </a:rPr>
              <a:t> </a:t>
            </a:r>
            <a:r>
              <a:rPr lang="en-US" sz="2050" spc="0" dirty="0">
                <a:solidFill>
                  <a:srgbClr val="000072"/>
                </a:solidFill>
                <a:latin typeface="Arial"/>
                <a:cs typeface="Arial"/>
              </a:rPr>
              <a:t>line</a:t>
            </a:r>
            <a:r>
              <a:rPr lang="en-US" sz="2050" spc="125" dirty="0">
                <a:solidFill>
                  <a:srgbClr val="000072"/>
                </a:solidFill>
                <a:latin typeface="Arial"/>
                <a:cs typeface="Arial"/>
              </a:rPr>
              <a:t> </a:t>
            </a:r>
            <a:r>
              <a:rPr lang="en-US" sz="2050" spc="-35" dirty="0">
                <a:solidFill>
                  <a:srgbClr val="000072"/>
                </a:solidFill>
                <a:latin typeface="Arial"/>
                <a:cs typeface="Arial"/>
              </a:rPr>
              <a:t>break</a:t>
            </a:r>
            <a:r>
              <a:rPr lang="en-US" sz="2050" spc="120" dirty="0">
                <a:solidFill>
                  <a:srgbClr val="000072"/>
                </a:solidFill>
                <a:latin typeface="Arial"/>
                <a:cs typeface="Arial"/>
              </a:rPr>
              <a:t> </a:t>
            </a:r>
            <a:r>
              <a:rPr lang="en-US" sz="2050" spc="55" dirty="0">
                <a:solidFill>
                  <a:srgbClr val="000072"/>
                </a:solidFill>
                <a:latin typeface="Arial"/>
                <a:cs typeface="Arial"/>
              </a:rPr>
              <a:t>at</a:t>
            </a:r>
            <a:r>
              <a:rPr lang="en-US" sz="2050" spc="120" dirty="0">
                <a:solidFill>
                  <a:srgbClr val="000072"/>
                </a:solidFill>
                <a:latin typeface="Arial"/>
                <a:cs typeface="Arial"/>
              </a:rPr>
              <a:t> </a:t>
            </a:r>
            <a:r>
              <a:rPr lang="en-US" sz="2050" spc="-114" dirty="0">
                <a:solidFill>
                  <a:srgbClr val="000072"/>
                </a:solidFill>
                <a:latin typeface="Arial"/>
                <a:cs typeface="Arial"/>
              </a:rPr>
              <a:t>a</a:t>
            </a:r>
            <a:r>
              <a:rPr lang="en-US" sz="2050" spc="120" dirty="0">
                <a:solidFill>
                  <a:srgbClr val="000072"/>
                </a:solidFill>
                <a:latin typeface="Arial"/>
                <a:cs typeface="Arial"/>
              </a:rPr>
              <a:t> </a:t>
            </a:r>
            <a:r>
              <a:rPr lang="en-US" sz="2050" spc="-105" dirty="0">
                <a:solidFill>
                  <a:srgbClr val="000072"/>
                </a:solidFill>
                <a:latin typeface="Arial"/>
                <a:cs typeface="Arial"/>
              </a:rPr>
              <a:t>s</a:t>
            </a:r>
            <a:r>
              <a:rPr lang="en-US" sz="2050" spc="-55" dirty="0">
                <a:solidFill>
                  <a:srgbClr val="000072"/>
                </a:solidFill>
                <a:latin typeface="Arial"/>
                <a:cs typeface="Arial"/>
              </a:rPr>
              <a:t>p</a:t>
            </a:r>
            <a:r>
              <a:rPr lang="en-US" sz="2050" spc="-40" dirty="0">
                <a:solidFill>
                  <a:srgbClr val="000072"/>
                </a:solidFill>
                <a:latin typeface="Arial"/>
                <a:cs typeface="Arial"/>
              </a:rPr>
              <a:t>ecific</a:t>
            </a:r>
            <a:r>
              <a:rPr lang="en-US" sz="2050" spc="120" dirty="0">
                <a:solidFill>
                  <a:srgbClr val="000072"/>
                </a:solidFill>
                <a:latin typeface="Arial"/>
                <a:cs typeface="Arial"/>
              </a:rPr>
              <a:t> </a:t>
            </a:r>
            <a:r>
              <a:rPr lang="en-US" sz="2050" spc="55" dirty="0">
                <a:solidFill>
                  <a:srgbClr val="000072"/>
                </a:solidFill>
                <a:latin typeface="Arial"/>
                <a:cs typeface="Arial"/>
              </a:rPr>
              <a:t>p</a:t>
            </a:r>
            <a:r>
              <a:rPr lang="en-US" sz="2050" spc="0" dirty="0">
                <a:solidFill>
                  <a:srgbClr val="000072"/>
                </a:solidFill>
                <a:latin typeface="Arial"/>
                <a:cs typeface="Arial"/>
              </a:rPr>
              <a:t>oi</a:t>
            </a:r>
            <a:r>
              <a:rPr lang="en-US" sz="2050" spc="-55" dirty="0">
                <a:solidFill>
                  <a:srgbClr val="000072"/>
                </a:solidFill>
                <a:latin typeface="Arial"/>
                <a:cs typeface="Arial"/>
              </a:rPr>
              <a:t>n</a:t>
            </a:r>
            <a:r>
              <a:rPr lang="en-US" sz="2050" spc="225" dirty="0">
                <a:solidFill>
                  <a:srgbClr val="000072"/>
                </a:solidFill>
                <a:latin typeface="Arial"/>
                <a:cs typeface="Arial"/>
              </a:rPr>
              <a:t>t</a:t>
            </a:r>
            <a:r>
              <a:rPr lang="en-US" sz="2050" spc="120" dirty="0">
                <a:solidFill>
                  <a:srgbClr val="000072"/>
                </a:solidFill>
                <a:latin typeface="Arial"/>
                <a:cs typeface="Arial"/>
              </a:rPr>
              <a:t> </a:t>
            </a:r>
            <a:r>
              <a:rPr lang="en-US" sz="2050" spc="55" dirty="0">
                <a:solidFill>
                  <a:srgbClr val="000072"/>
                </a:solidFill>
                <a:latin typeface="Arial"/>
                <a:cs typeface="Arial"/>
              </a:rPr>
              <a:t>in</a:t>
            </a:r>
            <a:r>
              <a:rPr lang="en-US" sz="2050" spc="120" dirty="0">
                <a:solidFill>
                  <a:srgbClr val="000072"/>
                </a:solidFill>
                <a:latin typeface="Arial"/>
                <a:cs typeface="Arial"/>
              </a:rPr>
              <a:t> </a:t>
            </a:r>
            <a:r>
              <a:rPr lang="en-US" sz="2050" spc="0" dirty="0">
                <a:solidFill>
                  <a:srgbClr val="000072"/>
                </a:solidFill>
                <a:latin typeface="Arial"/>
                <a:cs typeface="Arial"/>
              </a:rPr>
              <a:t>the</a:t>
            </a:r>
            <a:r>
              <a:rPr lang="en-US" sz="2050" spc="120" dirty="0">
                <a:solidFill>
                  <a:srgbClr val="000072"/>
                </a:solidFill>
                <a:latin typeface="Arial"/>
                <a:cs typeface="Arial"/>
              </a:rPr>
              <a:t> </a:t>
            </a:r>
            <a:r>
              <a:rPr lang="en-US" sz="2050" spc="-80" dirty="0">
                <a:solidFill>
                  <a:srgbClr val="000072"/>
                </a:solidFill>
                <a:latin typeface="Arial"/>
                <a:cs typeface="Arial"/>
              </a:rPr>
              <a:t>co</a:t>
            </a:r>
            <a:r>
              <a:rPr lang="en-US" sz="2050" spc="-140" dirty="0">
                <a:solidFill>
                  <a:srgbClr val="000072"/>
                </a:solidFill>
                <a:latin typeface="Arial"/>
                <a:cs typeface="Arial"/>
              </a:rPr>
              <a:t>n</a:t>
            </a:r>
            <a:r>
              <a:rPr lang="en-US" sz="2050" spc="0" dirty="0">
                <a:solidFill>
                  <a:srgbClr val="000072"/>
                </a:solidFill>
                <a:latin typeface="Arial"/>
                <a:cs typeface="Arial"/>
              </a:rPr>
              <a:t>te</a:t>
            </a:r>
            <a:r>
              <a:rPr lang="en-US" sz="2050" spc="-55" dirty="0">
                <a:solidFill>
                  <a:srgbClr val="000072"/>
                </a:solidFill>
                <a:latin typeface="Arial"/>
                <a:cs typeface="Arial"/>
              </a:rPr>
              <a:t>n</a:t>
            </a:r>
            <a:r>
              <a:rPr lang="en-US" sz="2050" spc="110" dirty="0">
                <a:solidFill>
                  <a:srgbClr val="000072"/>
                </a:solidFill>
                <a:latin typeface="Arial"/>
                <a:cs typeface="Arial"/>
              </a:rPr>
              <a:t>t,</a:t>
            </a:r>
            <a:r>
              <a:rPr lang="en-US" sz="2050" spc="120" dirty="0">
                <a:solidFill>
                  <a:srgbClr val="000072"/>
                </a:solidFill>
                <a:latin typeface="Arial"/>
                <a:cs typeface="Arial"/>
              </a:rPr>
              <a:t> </a:t>
            </a:r>
            <a:r>
              <a:rPr lang="en-US" sz="2050" spc="0" dirty="0">
                <a:solidFill>
                  <a:srgbClr val="000072"/>
                </a:solidFill>
                <a:latin typeface="Arial"/>
                <a:cs typeface="Arial"/>
              </a:rPr>
              <a:t>y</a:t>
            </a:r>
            <a:r>
              <a:rPr lang="en-US" sz="2050" spc="-60" dirty="0">
                <a:solidFill>
                  <a:srgbClr val="000072"/>
                </a:solidFill>
                <a:latin typeface="Arial"/>
                <a:cs typeface="Arial"/>
              </a:rPr>
              <a:t>ou</a:t>
            </a:r>
            <a:r>
              <a:rPr lang="en-US" sz="2050" spc="-30" dirty="0">
                <a:solidFill>
                  <a:srgbClr val="000072"/>
                </a:solidFill>
                <a:latin typeface="Arial"/>
                <a:cs typeface="Arial"/>
              </a:rPr>
              <a:t> </a:t>
            </a:r>
            <a:r>
              <a:rPr lang="en-US" sz="2050" spc="-80" dirty="0">
                <a:solidFill>
                  <a:srgbClr val="000072"/>
                </a:solidFill>
                <a:latin typeface="Arial"/>
                <a:cs typeface="Arial"/>
              </a:rPr>
              <a:t>can</a:t>
            </a:r>
            <a:r>
              <a:rPr lang="en-US" sz="2050" spc="120" dirty="0">
                <a:solidFill>
                  <a:srgbClr val="000072"/>
                </a:solidFill>
                <a:latin typeface="Arial"/>
                <a:cs typeface="Arial"/>
              </a:rPr>
              <a:t> </a:t>
            </a:r>
            <a:r>
              <a:rPr lang="en-US" sz="2050" spc="-145" dirty="0">
                <a:solidFill>
                  <a:srgbClr val="000072"/>
                </a:solidFill>
                <a:latin typeface="Arial"/>
                <a:cs typeface="Arial"/>
              </a:rPr>
              <a:t>use</a:t>
            </a:r>
            <a:r>
              <a:rPr lang="en-US" sz="2050" spc="120" dirty="0">
                <a:solidFill>
                  <a:srgbClr val="000072"/>
                </a:solidFill>
                <a:latin typeface="Arial"/>
                <a:cs typeface="Arial"/>
              </a:rPr>
              <a:t> </a:t>
            </a:r>
            <a:r>
              <a:rPr lang="en-US" sz="2050" spc="0" dirty="0">
                <a:solidFill>
                  <a:srgbClr val="000072"/>
                </a:solidFill>
                <a:latin typeface="Arial"/>
                <a:cs typeface="Arial"/>
              </a:rPr>
              <a:t>the</a:t>
            </a:r>
            <a:r>
              <a:rPr lang="en-US" sz="2050" spc="120" dirty="0">
                <a:solidFill>
                  <a:srgbClr val="000072"/>
                </a:solidFill>
                <a:latin typeface="Arial"/>
                <a:cs typeface="Arial"/>
              </a:rPr>
              <a:t> </a:t>
            </a:r>
            <a:r>
              <a:rPr lang="en-US" sz="2050" spc="-150" dirty="0">
                <a:solidFill>
                  <a:srgbClr val="000072"/>
                </a:solidFill>
                <a:latin typeface="Courier New"/>
                <a:cs typeface="Courier New"/>
              </a:rPr>
              <a:t>&lt;</a:t>
            </a:r>
            <a:r>
              <a:rPr lang="en-US" sz="2050" spc="-150" dirty="0" err="1">
                <a:solidFill>
                  <a:srgbClr val="000072"/>
                </a:solidFill>
                <a:latin typeface="Courier New"/>
                <a:cs typeface="Courier New"/>
              </a:rPr>
              <a:t>br</a:t>
            </a:r>
            <a:r>
              <a:rPr lang="en-US" sz="2050" spc="-150" dirty="0">
                <a:solidFill>
                  <a:srgbClr val="000072"/>
                </a:solidFill>
                <a:latin typeface="Courier New"/>
                <a:cs typeface="Courier New"/>
              </a:rPr>
              <a:t> /&gt;</a:t>
            </a:r>
            <a:r>
              <a:rPr lang="en-US" sz="2050" spc="-545" dirty="0">
                <a:solidFill>
                  <a:srgbClr val="000072"/>
                </a:solidFill>
                <a:latin typeface="Courier New"/>
                <a:cs typeface="Courier New"/>
              </a:rPr>
              <a:t> </a:t>
            </a:r>
            <a:r>
              <a:rPr lang="en-US" sz="2050" spc="0" dirty="0">
                <a:solidFill>
                  <a:srgbClr val="000072"/>
                </a:solidFill>
                <a:latin typeface="Arial"/>
                <a:cs typeface="Arial"/>
              </a:rPr>
              <a:t>tag</a:t>
            </a:r>
            <a:r>
              <a:rPr lang="en-US" sz="2050" spc="120" dirty="0">
                <a:solidFill>
                  <a:srgbClr val="000072"/>
                </a:solidFill>
                <a:latin typeface="Arial"/>
                <a:cs typeface="Arial"/>
              </a:rPr>
              <a:t> </a:t>
            </a:r>
            <a:r>
              <a:rPr lang="en-US" sz="2050" spc="55" dirty="0">
                <a:solidFill>
                  <a:srgbClr val="000072"/>
                </a:solidFill>
                <a:latin typeface="Arial"/>
                <a:cs typeface="Arial"/>
              </a:rPr>
              <a:t>to</a:t>
            </a:r>
            <a:r>
              <a:rPr lang="en-US" sz="2050" spc="120" dirty="0">
                <a:solidFill>
                  <a:srgbClr val="000072"/>
                </a:solidFill>
                <a:latin typeface="Arial"/>
                <a:cs typeface="Arial"/>
              </a:rPr>
              <a:t> </a:t>
            </a:r>
            <a:r>
              <a:rPr lang="en-US" sz="2050" spc="0" dirty="0">
                <a:solidFill>
                  <a:srgbClr val="000072"/>
                </a:solidFill>
                <a:latin typeface="Arial"/>
                <a:cs typeface="Arial"/>
              </a:rPr>
              <a:t>call</a:t>
            </a:r>
            <a:r>
              <a:rPr lang="en-US" sz="2050" spc="120" dirty="0">
                <a:solidFill>
                  <a:srgbClr val="000072"/>
                </a:solidFill>
                <a:latin typeface="Arial"/>
                <a:cs typeface="Arial"/>
              </a:rPr>
              <a:t> </a:t>
            </a:r>
            <a:r>
              <a:rPr lang="en-US" sz="2050" spc="20" dirty="0">
                <a:solidFill>
                  <a:srgbClr val="000072"/>
                </a:solidFill>
                <a:latin typeface="Arial"/>
                <a:cs typeface="Arial"/>
              </a:rPr>
              <a:t>for</a:t>
            </a:r>
            <a:r>
              <a:rPr lang="en-US" sz="2050" spc="120" dirty="0">
                <a:solidFill>
                  <a:srgbClr val="000072"/>
                </a:solidFill>
                <a:latin typeface="Arial"/>
                <a:cs typeface="Arial"/>
              </a:rPr>
              <a:t> </a:t>
            </a:r>
            <a:r>
              <a:rPr lang="en-US" sz="2050" spc="-114" dirty="0">
                <a:solidFill>
                  <a:srgbClr val="000072"/>
                </a:solidFill>
                <a:latin typeface="Arial"/>
                <a:cs typeface="Arial"/>
              </a:rPr>
              <a:t>a</a:t>
            </a:r>
            <a:r>
              <a:rPr lang="en-US" sz="2050" spc="120" dirty="0">
                <a:solidFill>
                  <a:srgbClr val="000072"/>
                </a:solidFill>
                <a:latin typeface="Arial"/>
                <a:cs typeface="Arial"/>
              </a:rPr>
              <a:t> </a:t>
            </a:r>
            <a:r>
              <a:rPr lang="en-US" sz="2050" spc="0" dirty="0">
                <a:solidFill>
                  <a:srgbClr val="000072"/>
                </a:solidFill>
                <a:latin typeface="Arial"/>
                <a:cs typeface="Arial"/>
              </a:rPr>
              <a:t>line</a:t>
            </a:r>
            <a:r>
              <a:rPr lang="en-US" sz="2050" spc="120" dirty="0">
                <a:solidFill>
                  <a:srgbClr val="000072"/>
                </a:solidFill>
                <a:latin typeface="Arial"/>
                <a:cs typeface="Arial"/>
              </a:rPr>
              <a:t> </a:t>
            </a:r>
            <a:r>
              <a:rPr lang="en-US" sz="2050" spc="-30" dirty="0">
                <a:solidFill>
                  <a:srgbClr val="000072"/>
                </a:solidFill>
                <a:latin typeface="Arial"/>
                <a:cs typeface="Arial"/>
              </a:rPr>
              <a:t>break. </a:t>
            </a:r>
            <a:r>
              <a:rPr lang="en-US" sz="2050" spc="-220" dirty="0">
                <a:solidFill>
                  <a:srgbClr val="000072"/>
                </a:solidFill>
                <a:latin typeface="Arial"/>
                <a:cs typeface="Arial"/>
              </a:rPr>
              <a:t> </a:t>
            </a:r>
            <a:r>
              <a:rPr lang="en-US" sz="2050" spc="-85" dirty="0">
                <a:solidFill>
                  <a:srgbClr val="000072"/>
                </a:solidFill>
                <a:latin typeface="Arial"/>
                <a:cs typeface="Arial"/>
              </a:rPr>
              <a:t>F</a:t>
            </a:r>
            <a:r>
              <a:rPr lang="en-US" sz="2050" spc="5" dirty="0">
                <a:solidFill>
                  <a:srgbClr val="000072"/>
                </a:solidFill>
                <a:latin typeface="Arial"/>
                <a:cs typeface="Arial"/>
              </a:rPr>
              <a:t>or</a:t>
            </a:r>
            <a:r>
              <a:rPr lang="en-US" sz="2050" spc="114" dirty="0">
                <a:solidFill>
                  <a:srgbClr val="000072"/>
                </a:solidFill>
                <a:latin typeface="Arial"/>
                <a:cs typeface="Arial"/>
              </a:rPr>
              <a:t> </a:t>
            </a:r>
            <a:r>
              <a:rPr lang="en-US" sz="2050" spc="-114" dirty="0">
                <a:solidFill>
                  <a:srgbClr val="000072"/>
                </a:solidFill>
                <a:latin typeface="Arial"/>
                <a:cs typeface="Arial"/>
              </a:rPr>
              <a:t>a</a:t>
            </a:r>
            <a:endParaRPr lang="en-US" sz="2050" dirty="0">
              <a:latin typeface="Arial"/>
              <a:cs typeface="Arial"/>
            </a:endParaRPr>
          </a:p>
          <a:p>
            <a:pPr marL="274955" marR="12700">
              <a:lnSpc>
                <a:spcPct val="117100"/>
              </a:lnSpc>
            </a:pPr>
            <a:r>
              <a:rPr lang="en-US" sz="2050" dirty="0">
                <a:solidFill>
                  <a:srgbClr val="000072"/>
                </a:solidFill>
                <a:latin typeface="Arial"/>
                <a:cs typeface="Arial"/>
              </a:rPr>
              <a:t>long-running</a:t>
            </a:r>
            <a:r>
              <a:rPr lang="en-US" sz="2050" spc="125" dirty="0">
                <a:solidFill>
                  <a:srgbClr val="000072"/>
                </a:solidFill>
                <a:latin typeface="Arial"/>
                <a:cs typeface="Arial"/>
              </a:rPr>
              <a:t> </a:t>
            </a:r>
            <a:r>
              <a:rPr lang="en-US" sz="2050" spc="70" dirty="0">
                <a:solidFill>
                  <a:srgbClr val="000072"/>
                </a:solidFill>
                <a:latin typeface="Arial"/>
                <a:cs typeface="Arial"/>
              </a:rPr>
              <a:t>text</a:t>
            </a:r>
            <a:r>
              <a:rPr lang="en-US" sz="2050" spc="120" dirty="0">
                <a:solidFill>
                  <a:srgbClr val="000072"/>
                </a:solidFill>
                <a:latin typeface="Arial"/>
                <a:cs typeface="Arial"/>
              </a:rPr>
              <a:t> </a:t>
            </a:r>
            <a:r>
              <a:rPr lang="en-US" sz="2050" spc="65" dirty="0">
                <a:solidFill>
                  <a:srgbClr val="000072"/>
                </a:solidFill>
                <a:latin typeface="Arial"/>
                <a:cs typeface="Arial"/>
              </a:rPr>
              <a:t>without</a:t>
            </a:r>
            <a:r>
              <a:rPr lang="en-US" sz="2050" spc="125" dirty="0">
                <a:solidFill>
                  <a:srgbClr val="000072"/>
                </a:solidFill>
                <a:latin typeface="Arial"/>
                <a:cs typeface="Arial"/>
              </a:rPr>
              <a:t> </a:t>
            </a:r>
            <a:r>
              <a:rPr lang="en-US" sz="2050" spc="-135" dirty="0">
                <a:solidFill>
                  <a:srgbClr val="000072"/>
                </a:solidFill>
                <a:latin typeface="Arial"/>
                <a:cs typeface="Arial"/>
              </a:rPr>
              <a:t>spaces,</a:t>
            </a:r>
            <a:r>
              <a:rPr lang="en-US" sz="2050" spc="120" dirty="0">
                <a:solidFill>
                  <a:srgbClr val="000072"/>
                </a:solidFill>
                <a:latin typeface="Arial"/>
                <a:cs typeface="Arial"/>
              </a:rPr>
              <a:t> </a:t>
            </a:r>
            <a:r>
              <a:rPr lang="en-US" sz="2050" spc="-110" dirty="0">
                <a:solidFill>
                  <a:srgbClr val="000072"/>
                </a:solidFill>
                <a:latin typeface="Arial"/>
                <a:cs typeface="Arial"/>
              </a:rPr>
              <a:t>su</a:t>
            </a:r>
            <a:r>
              <a:rPr lang="en-US" sz="2050" spc="-160" dirty="0">
                <a:solidFill>
                  <a:srgbClr val="000072"/>
                </a:solidFill>
                <a:latin typeface="Arial"/>
                <a:cs typeface="Arial"/>
              </a:rPr>
              <a:t>c</a:t>
            </a:r>
            <a:r>
              <a:rPr lang="en-US" sz="2050" spc="0" dirty="0">
                <a:solidFill>
                  <a:srgbClr val="000072"/>
                </a:solidFill>
                <a:latin typeface="Arial"/>
                <a:cs typeface="Arial"/>
              </a:rPr>
              <a:t>h</a:t>
            </a:r>
            <a:r>
              <a:rPr lang="en-US" sz="2050" spc="120" dirty="0">
                <a:solidFill>
                  <a:srgbClr val="000072"/>
                </a:solidFill>
                <a:latin typeface="Arial"/>
                <a:cs typeface="Arial"/>
              </a:rPr>
              <a:t> </a:t>
            </a:r>
            <a:r>
              <a:rPr lang="en-US" sz="2050" spc="-165" dirty="0">
                <a:solidFill>
                  <a:srgbClr val="000072"/>
                </a:solidFill>
                <a:latin typeface="Arial"/>
                <a:cs typeface="Arial"/>
              </a:rPr>
              <a:t>as</a:t>
            </a:r>
            <a:r>
              <a:rPr lang="en-US" sz="2050" spc="114" dirty="0">
                <a:solidFill>
                  <a:srgbClr val="000072"/>
                </a:solidFill>
                <a:latin typeface="Arial"/>
                <a:cs typeface="Arial"/>
              </a:rPr>
              <a:t> </a:t>
            </a:r>
            <a:r>
              <a:rPr lang="en-US" sz="2050" spc="-60" dirty="0">
                <a:solidFill>
                  <a:srgbClr val="000072"/>
                </a:solidFill>
                <a:latin typeface="Arial"/>
                <a:cs typeface="Arial"/>
              </a:rPr>
              <a:t>an</a:t>
            </a:r>
            <a:r>
              <a:rPr lang="en-US" sz="2050" spc="114" dirty="0">
                <a:solidFill>
                  <a:srgbClr val="000072"/>
                </a:solidFill>
                <a:latin typeface="Arial"/>
                <a:cs typeface="Arial"/>
              </a:rPr>
              <a:t> </a:t>
            </a:r>
            <a:r>
              <a:rPr lang="en-US" sz="2050" spc="-20" dirty="0">
                <a:solidFill>
                  <a:srgbClr val="000072"/>
                </a:solidFill>
                <a:latin typeface="Arial"/>
                <a:cs typeface="Arial"/>
              </a:rPr>
              <a:t>email</a:t>
            </a:r>
            <a:r>
              <a:rPr lang="en-US" sz="2050" spc="125" dirty="0">
                <a:solidFill>
                  <a:srgbClr val="000072"/>
                </a:solidFill>
                <a:latin typeface="Arial"/>
                <a:cs typeface="Arial"/>
              </a:rPr>
              <a:t> </a:t>
            </a:r>
            <a:r>
              <a:rPr lang="en-US" sz="2050" spc="5" dirty="0">
                <a:solidFill>
                  <a:srgbClr val="000072"/>
                </a:solidFill>
                <a:latin typeface="Arial"/>
                <a:cs typeface="Arial"/>
              </a:rPr>
              <a:t>or</a:t>
            </a:r>
            <a:r>
              <a:rPr lang="en-US" sz="2050" spc="114" dirty="0">
                <a:solidFill>
                  <a:srgbClr val="000072"/>
                </a:solidFill>
                <a:latin typeface="Arial"/>
                <a:cs typeface="Arial"/>
              </a:rPr>
              <a:t> </a:t>
            </a:r>
            <a:r>
              <a:rPr lang="en-US" sz="2050" spc="0" dirty="0">
                <a:solidFill>
                  <a:srgbClr val="000072"/>
                </a:solidFill>
                <a:latin typeface="Arial"/>
                <a:cs typeface="Arial"/>
              </a:rPr>
              <a:t>W</a:t>
            </a:r>
            <a:r>
              <a:rPr lang="en-US" sz="2050" spc="-114" dirty="0">
                <a:solidFill>
                  <a:srgbClr val="000072"/>
                </a:solidFill>
                <a:latin typeface="Arial"/>
                <a:cs typeface="Arial"/>
              </a:rPr>
              <a:t>eb</a:t>
            </a:r>
            <a:r>
              <a:rPr lang="en-US" sz="2050" spc="-60" dirty="0">
                <a:solidFill>
                  <a:srgbClr val="000072"/>
                </a:solidFill>
                <a:latin typeface="Arial"/>
                <a:cs typeface="Arial"/>
              </a:rPr>
              <a:t> </a:t>
            </a:r>
            <a:r>
              <a:rPr lang="en-US" sz="2050" spc="-80" dirty="0">
                <a:solidFill>
                  <a:srgbClr val="000072"/>
                </a:solidFill>
                <a:latin typeface="Arial"/>
                <a:cs typeface="Arial"/>
              </a:rPr>
              <a:t>address,</a:t>
            </a:r>
            <a:r>
              <a:rPr lang="en-US" sz="2050" spc="125" dirty="0">
                <a:solidFill>
                  <a:srgbClr val="000072"/>
                </a:solidFill>
                <a:latin typeface="Arial"/>
                <a:cs typeface="Arial"/>
              </a:rPr>
              <a:t> </a:t>
            </a:r>
            <a:r>
              <a:rPr lang="en-US" sz="2050" spc="5" dirty="0">
                <a:solidFill>
                  <a:srgbClr val="000072"/>
                </a:solidFill>
                <a:latin typeface="Arial"/>
                <a:cs typeface="Arial"/>
              </a:rPr>
              <a:t>y</a:t>
            </a:r>
            <a:r>
              <a:rPr lang="en-US" sz="2050" spc="-60" dirty="0">
                <a:solidFill>
                  <a:srgbClr val="000072"/>
                </a:solidFill>
                <a:latin typeface="Arial"/>
                <a:cs typeface="Arial"/>
              </a:rPr>
              <a:t>ou</a:t>
            </a:r>
            <a:r>
              <a:rPr lang="en-US" sz="2050" spc="114" dirty="0">
                <a:solidFill>
                  <a:srgbClr val="000072"/>
                </a:solidFill>
                <a:latin typeface="Arial"/>
                <a:cs typeface="Arial"/>
              </a:rPr>
              <a:t> </a:t>
            </a:r>
            <a:r>
              <a:rPr lang="en-US" sz="2050" spc="-80" dirty="0">
                <a:solidFill>
                  <a:srgbClr val="000072"/>
                </a:solidFill>
                <a:latin typeface="Arial"/>
                <a:cs typeface="Arial"/>
              </a:rPr>
              <a:t>can</a:t>
            </a:r>
            <a:r>
              <a:rPr lang="en-US" sz="2050" spc="120" dirty="0">
                <a:solidFill>
                  <a:srgbClr val="000072"/>
                </a:solidFill>
                <a:latin typeface="Arial"/>
                <a:cs typeface="Arial"/>
              </a:rPr>
              <a:t> </a:t>
            </a:r>
            <a:r>
              <a:rPr lang="en-US" sz="2050" spc="0" dirty="0">
                <a:solidFill>
                  <a:srgbClr val="000072"/>
                </a:solidFill>
                <a:latin typeface="Arial"/>
                <a:cs typeface="Arial"/>
              </a:rPr>
              <a:t>insert</a:t>
            </a:r>
            <a:r>
              <a:rPr lang="en-US" sz="2050" spc="125" dirty="0">
                <a:solidFill>
                  <a:srgbClr val="000072"/>
                </a:solidFill>
                <a:latin typeface="Arial"/>
                <a:cs typeface="Arial"/>
              </a:rPr>
              <a:t> </a:t>
            </a:r>
            <a:r>
              <a:rPr lang="en-US" sz="2050" spc="220" dirty="0">
                <a:solidFill>
                  <a:srgbClr val="000072"/>
                </a:solidFill>
                <a:latin typeface="Arial"/>
                <a:cs typeface="Arial"/>
              </a:rPr>
              <a:t>t</a:t>
            </a:r>
            <a:r>
              <a:rPr lang="en-US" sz="2050" spc="-114" dirty="0">
                <a:solidFill>
                  <a:srgbClr val="000072"/>
                </a:solidFill>
                <a:latin typeface="Arial"/>
                <a:cs typeface="Arial"/>
              </a:rPr>
              <a:t>he</a:t>
            </a:r>
            <a:r>
              <a:rPr lang="en-US" sz="2050" spc="120" dirty="0">
                <a:solidFill>
                  <a:srgbClr val="000072"/>
                </a:solidFill>
                <a:latin typeface="Arial"/>
                <a:cs typeface="Arial"/>
              </a:rPr>
              <a:t> </a:t>
            </a:r>
            <a:r>
              <a:rPr lang="en-US" sz="2050" spc="0" dirty="0">
                <a:solidFill>
                  <a:srgbClr val="000072"/>
                </a:solidFill>
                <a:latin typeface="Arial"/>
                <a:cs typeface="Arial"/>
              </a:rPr>
              <a:t>void</a:t>
            </a:r>
            <a:r>
              <a:rPr lang="en-US" sz="2050" spc="120" dirty="0">
                <a:solidFill>
                  <a:srgbClr val="000072"/>
                </a:solidFill>
                <a:latin typeface="Arial"/>
                <a:cs typeface="Arial"/>
              </a:rPr>
              <a:t> </a:t>
            </a:r>
            <a:r>
              <a:rPr lang="en-US" sz="2050" spc="-90" dirty="0">
                <a:solidFill>
                  <a:srgbClr val="000072"/>
                </a:solidFill>
                <a:latin typeface="Arial"/>
                <a:cs typeface="Arial"/>
              </a:rPr>
              <a:t>eleme</a:t>
            </a:r>
            <a:r>
              <a:rPr lang="en-US" sz="2050" spc="-145" dirty="0">
                <a:solidFill>
                  <a:srgbClr val="000072"/>
                </a:solidFill>
                <a:latin typeface="Arial"/>
                <a:cs typeface="Arial"/>
              </a:rPr>
              <a:t>n</a:t>
            </a:r>
            <a:r>
              <a:rPr lang="en-US" sz="2050" spc="225" dirty="0">
                <a:solidFill>
                  <a:srgbClr val="000072"/>
                </a:solidFill>
                <a:latin typeface="Arial"/>
                <a:cs typeface="Arial"/>
              </a:rPr>
              <a:t>t</a:t>
            </a:r>
            <a:r>
              <a:rPr lang="en-US" sz="2050" spc="120" dirty="0">
                <a:solidFill>
                  <a:srgbClr val="000072"/>
                </a:solidFill>
                <a:latin typeface="Arial"/>
                <a:cs typeface="Arial"/>
              </a:rPr>
              <a:t> </a:t>
            </a:r>
            <a:r>
              <a:rPr lang="en-US" sz="2050" spc="-150" dirty="0">
                <a:solidFill>
                  <a:srgbClr val="000072"/>
                </a:solidFill>
                <a:latin typeface="Courier New"/>
                <a:cs typeface="Courier New"/>
              </a:rPr>
              <a:t>&lt;</a:t>
            </a:r>
            <a:r>
              <a:rPr lang="en-US" sz="2050" spc="-150" dirty="0" err="1">
                <a:solidFill>
                  <a:srgbClr val="000072"/>
                </a:solidFill>
                <a:latin typeface="Courier New"/>
                <a:cs typeface="Courier New"/>
              </a:rPr>
              <a:t>wbr</a:t>
            </a:r>
            <a:r>
              <a:rPr lang="en-US" sz="2050" spc="-150" dirty="0">
                <a:solidFill>
                  <a:srgbClr val="000072"/>
                </a:solidFill>
                <a:latin typeface="Courier New"/>
                <a:cs typeface="Courier New"/>
              </a:rPr>
              <a:t> /&gt;</a:t>
            </a:r>
            <a:r>
              <a:rPr lang="en-US" sz="2050" spc="-545" dirty="0">
                <a:solidFill>
                  <a:srgbClr val="000072"/>
                </a:solidFill>
                <a:latin typeface="Courier New"/>
                <a:cs typeface="Courier New"/>
              </a:rPr>
              <a:t> </a:t>
            </a:r>
            <a:r>
              <a:rPr lang="en-US" sz="2050" spc="55" dirty="0">
                <a:solidFill>
                  <a:srgbClr val="000072"/>
                </a:solidFill>
                <a:latin typeface="Arial"/>
                <a:cs typeface="Arial"/>
              </a:rPr>
              <a:t>to</a:t>
            </a:r>
            <a:r>
              <a:rPr lang="en-US" sz="2050" spc="120" dirty="0">
                <a:solidFill>
                  <a:srgbClr val="000072"/>
                </a:solidFill>
                <a:latin typeface="Arial"/>
                <a:cs typeface="Arial"/>
              </a:rPr>
              <a:t> </a:t>
            </a:r>
            <a:r>
              <a:rPr lang="en-US" sz="2050" spc="0" dirty="0">
                <a:solidFill>
                  <a:srgbClr val="000072"/>
                </a:solidFill>
                <a:latin typeface="Arial"/>
                <a:cs typeface="Arial"/>
              </a:rPr>
              <a:t>indicate</a:t>
            </a:r>
            <a:r>
              <a:rPr lang="en-US" sz="2050" spc="125" dirty="0">
                <a:solidFill>
                  <a:srgbClr val="000072"/>
                </a:solidFill>
                <a:latin typeface="Arial"/>
                <a:cs typeface="Arial"/>
              </a:rPr>
              <a:t> </a:t>
            </a:r>
            <a:r>
              <a:rPr lang="en-US" sz="2050" spc="-114" dirty="0">
                <a:solidFill>
                  <a:srgbClr val="000072"/>
                </a:solidFill>
                <a:latin typeface="Arial"/>
                <a:cs typeface="Arial"/>
              </a:rPr>
              <a:t>a</a:t>
            </a:r>
            <a:endParaRPr lang="en-US" sz="2050" dirty="0">
              <a:latin typeface="Arial"/>
              <a:cs typeface="Arial"/>
            </a:endParaRPr>
          </a:p>
          <a:p>
            <a:pPr marL="274955" marR="864869" indent="0">
              <a:lnSpc>
                <a:spcPct val="118900"/>
              </a:lnSpc>
            </a:pPr>
            <a:r>
              <a:rPr sz="2050" i="1" spc="15" dirty="0">
                <a:solidFill>
                  <a:srgbClr val="000072"/>
                </a:solidFill>
                <a:latin typeface="Arial"/>
                <a:cs typeface="Arial"/>
              </a:rPr>
              <a:t>line</a:t>
            </a:r>
            <a:r>
              <a:rPr sz="2050" i="1" spc="170" dirty="0">
                <a:solidFill>
                  <a:srgbClr val="000072"/>
                </a:solidFill>
                <a:latin typeface="Arial"/>
                <a:cs typeface="Arial"/>
              </a:rPr>
              <a:t> </a:t>
            </a:r>
            <a:r>
              <a:rPr sz="2050" i="1" spc="-195" dirty="0">
                <a:solidFill>
                  <a:srgbClr val="000072"/>
                </a:solidFill>
                <a:latin typeface="Arial"/>
                <a:cs typeface="Arial"/>
              </a:rPr>
              <a:t>b</a:t>
            </a:r>
            <a:r>
              <a:rPr sz="2050" i="1" spc="75" dirty="0">
                <a:solidFill>
                  <a:srgbClr val="000072"/>
                </a:solidFill>
                <a:latin typeface="Arial"/>
                <a:cs typeface="Arial"/>
              </a:rPr>
              <a:t>r</a:t>
            </a:r>
            <a:r>
              <a:rPr sz="2050" i="1" spc="-305" dirty="0">
                <a:solidFill>
                  <a:srgbClr val="000072"/>
                </a:solidFill>
                <a:latin typeface="Arial"/>
                <a:cs typeface="Arial"/>
              </a:rPr>
              <a:t>e</a:t>
            </a:r>
            <a:r>
              <a:rPr sz="2050" i="1" spc="-90" dirty="0">
                <a:solidFill>
                  <a:srgbClr val="000072"/>
                </a:solidFill>
                <a:latin typeface="Arial"/>
                <a:cs typeface="Arial"/>
              </a:rPr>
              <a:t>ak</a:t>
            </a:r>
            <a:r>
              <a:rPr sz="2050" i="1" spc="170" dirty="0">
                <a:solidFill>
                  <a:srgbClr val="000072"/>
                </a:solidFill>
                <a:latin typeface="Arial"/>
                <a:cs typeface="Arial"/>
              </a:rPr>
              <a:t> </a:t>
            </a:r>
            <a:r>
              <a:rPr sz="2050" i="1" spc="-95" dirty="0">
                <a:solidFill>
                  <a:srgbClr val="000072"/>
                </a:solidFill>
                <a:latin typeface="Arial"/>
                <a:cs typeface="Arial"/>
              </a:rPr>
              <a:t>op</a:t>
            </a:r>
            <a:r>
              <a:rPr sz="2050" i="1" spc="-204" dirty="0">
                <a:solidFill>
                  <a:srgbClr val="000072"/>
                </a:solidFill>
                <a:latin typeface="Arial"/>
                <a:cs typeface="Arial"/>
              </a:rPr>
              <a:t>p</a:t>
            </a:r>
            <a:r>
              <a:rPr sz="2050" i="1" spc="55" dirty="0">
                <a:solidFill>
                  <a:srgbClr val="000072"/>
                </a:solidFill>
                <a:latin typeface="Arial"/>
                <a:cs typeface="Arial"/>
              </a:rPr>
              <a:t>ortunit</a:t>
            </a:r>
            <a:r>
              <a:rPr sz="2050" i="1" spc="75" dirty="0">
                <a:solidFill>
                  <a:srgbClr val="000072"/>
                </a:solidFill>
                <a:latin typeface="Arial"/>
                <a:cs typeface="Arial"/>
              </a:rPr>
              <a:t>y</a:t>
            </a:r>
            <a:r>
              <a:rPr sz="2050" spc="0" dirty="0">
                <a:solidFill>
                  <a:srgbClr val="000072"/>
                </a:solidFill>
                <a:latin typeface="Arial"/>
                <a:cs typeface="Arial"/>
              </a:rPr>
              <a:t>. </a:t>
            </a:r>
            <a:r>
              <a:rPr sz="2050" spc="-225"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0" dirty="0">
                <a:solidFill>
                  <a:srgbClr val="000072"/>
                </a:solidFill>
                <a:latin typeface="Arial"/>
                <a:cs typeface="Arial"/>
              </a:rPr>
              <a:t>br</a:t>
            </a:r>
            <a:r>
              <a:rPr sz="2050" spc="-60" dirty="0">
                <a:solidFill>
                  <a:srgbClr val="000072"/>
                </a:solidFill>
                <a:latin typeface="Arial"/>
                <a:cs typeface="Arial"/>
              </a:rPr>
              <a:t>o</a:t>
            </a:r>
            <a:r>
              <a:rPr sz="2050" spc="-80" dirty="0">
                <a:solidFill>
                  <a:srgbClr val="000072"/>
                </a:solidFill>
                <a:latin typeface="Arial"/>
                <a:cs typeface="Arial"/>
              </a:rPr>
              <a:t>wser</a:t>
            </a:r>
            <a:r>
              <a:rPr sz="2050" spc="120" dirty="0">
                <a:solidFill>
                  <a:srgbClr val="000072"/>
                </a:solidFill>
                <a:latin typeface="Arial"/>
                <a:cs typeface="Arial"/>
              </a:rPr>
              <a:t> </a:t>
            </a:r>
            <a:r>
              <a:rPr sz="2050" spc="85" dirty="0">
                <a:solidFill>
                  <a:srgbClr val="000072"/>
                </a:solidFill>
                <a:latin typeface="Arial"/>
                <a:cs typeface="Arial"/>
              </a:rPr>
              <a:t>will</a:t>
            </a:r>
            <a:r>
              <a:rPr sz="2050" spc="125" dirty="0">
                <a:solidFill>
                  <a:srgbClr val="000072"/>
                </a:solidFill>
                <a:latin typeface="Arial"/>
                <a:cs typeface="Arial"/>
              </a:rPr>
              <a:t> </a:t>
            </a:r>
            <a:r>
              <a:rPr sz="2050" spc="-60" dirty="0">
                <a:solidFill>
                  <a:srgbClr val="000072"/>
                </a:solidFill>
                <a:latin typeface="Arial"/>
                <a:cs typeface="Arial"/>
              </a:rPr>
              <a:t>do</a:t>
            </a:r>
            <a:r>
              <a:rPr sz="2050" spc="114" dirty="0">
                <a:solidFill>
                  <a:srgbClr val="000072"/>
                </a:solidFill>
                <a:latin typeface="Arial"/>
                <a:cs typeface="Arial"/>
              </a:rPr>
              <a:t> </a:t>
            </a:r>
            <a:r>
              <a:rPr sz="2050" spc="-114" dirty="0">
                <a:solidFill>
                  <a:srgbClr val="000072"/>
                </a:solidFill>
                <a:latin typeface="Arial"/>
                <a:cs typeface="Arial"/>
              </a:rPr>
              <a:t>a</a:t>
            </a:r>
            <a:r>
              <a:rPr sz="2050" spc="114" dirty="0">
                <a:solidFill>
                  <a:srgbClr val="000072"/>
                </a:solidFill>
                <a:latin typeface="Arial"/>
                <a:cs typeface="Arial"/>
              </a:rPr>
              <a:t> </a:t>
            </a:r>
            <a:r>
              <a:rPr sz="2050" spc="0" dirty="0">
                <a:solidFill>
                  <a:srgbClr val="000072"/>
                </a:solidFill>
                <a:latin typeface="Arial"/>
                <a:cs typeface="Arial"/>
              </a:rPr>
              <a:t>line</a:t>
            </a:r>
            <a:r>
              <a:rPr sz="2050" spc="125" dirty="0">
                <a:solidFill>
                  <a:srgbClr val="000072"/>
                </a:solidFill>
                <a:latin typeface="Arial"/>
                <a:cs typeface="Arial"/>
              </a:rPr>
              <a:t> </a:t>
            </a:r>
            <a:r>
              <a:rPr sz="2050" spc="-35" dirty="0">
                <a:solidFill>
                  <a:srgbClr val="000072"/>
                </a:solidFill>
                <a:latin typeface="Arial"/>
                <a:cs typeface="Arial"/>
              </a:rPr>
              <a:t>break</a:t>
            </a:r>
            <a:r>
              <a:rPr sz="2050" spc="-20" dirty="0">
                <a:solidFill>
                  <a:srgbClr val="000072"/>
                </a:solidFill>
                <a:latin typeface="Arial"/>
                <a:cs typeface="Arial"/>
              </a:rPr>
              <a:t> indicated</a:t>
            </a:r>
            <a:r>
              <a:rPr sz="2050" spc="125" dirty="0">
                <a:solidFill>
                  <a:srgbClr val="000072"/>
                </a:solidFill>
                <a:latin typeface="Arial"/>
                <a:cs typeface="Arial"/>
              </a:rPr>
              <a:t> </a:t>
            </a:r>
            <a:r>
              <a:rPr sz="2050" spc="-60" dirty="0">
                <a:solidFill>
                  <a:srgbClr val="000072"/>
                </a:solidFill>
                <a:latin typeface="Arial"/>
                <a:cs typeface="Arial"/>
              </a:rPr>
              <a:t>b</a:t>
            </a:r>
            <a:r>
              <a:rPr sz="2050" spc="60" dirty="0">
                <a:solidFill>
                  <a:srgbClr val="000072"/>
                </a:solidFill>
                <a:latin typeface="Arial"/>
                <a:cs typeface="Arial"/>
              </a:rPr>
              <a:t>y</a:t>
            </a:r>
            <a:r>
              <a:rPr sz="2050" spc="120" dirty="0">
                <a:solidFill>
                  <a:srgbClr val="000072"/>
                </a:solidFill>
                <a:latin typeface="Arial"/>
                <a:cs typeface="Arial"/>
              </a:rPr>
              <a:t> </a:t>
            </a:r>
            <a:r>
              <a:rPr sz="2050" spc="-150" dirty="0">
                <a:solidFill>
                  <a:srgbClr val="000072"/>
                </a:solidFill>
                <a:latin typeface="Courier New"/>
                <a:cs typeface="Courier New"/>
              </a:rPr>
              <a:t>wbr</a:t>
            </a:r>
            <a:r>
              <a:rPr sz="2050" spc="-545" dirty="0">
                <a:solidFill>
                  <a:srgbClr val="000072"/>
                </a:solidFill>
                <a:latin typeface="Courier New"/>
                <a:cs typeface="Courier New"/>
              </a:rPr>
              <a:t> </a:t>
            </a:r>
            <a:r>
              <a:rPr sz="2050" spc="15" dirty="0">
                <a:solidFill>
                  <a:srgbClr val="000072"/>
                </a:solidFill>
                <a:latin typeface="Arial"/>
                <a:cs typeface="Arial"/>
              </a:rPr>
              <a:t>only</a:t>
            </a:r>
            <a:r>
              <a:rPr sz="2050" spc="120" dirty="0">
                <a:solidFill>
                  <a:srgbClr val="000072"/>
                </a:solidFill>
                <a:latin typeface="Arial"/>
                <a:cs typeface="Arial"/>
              </a:rPr>
              <a:t> </a:t>
            </a:r>
            <a:r>
              <a:rPr sz="2050" spc="85" dirty="0">
                <a:solidFill>
                  <a:srgbClr val="000072"/>
                </a:solidFill>
                <a:latin typeface="Arial"/>
                <a:cs typeface="Arial"/>
              </a:rPr>
              <a:t>if</a:t>
            </a:r>
            <a:r>
              <a:rPr sz="2050" spc="120" dirty="0">
                <a:solidFill>
                  <a:srgbClr val="000072"/>
                </a:solidFill>
                <a:latin typeface="Arial"/>
                <a:cs typeface="Arial"/>
              </a:rPr>
              <a:t> </a:t>
            </a:r>
            <a:r>
              <a:rPr sz="2050" spc="-135" dirty="0">
                <a:solidFill>
                  <a:srgbClr val="000072"/>
                </a:solidFill>
                <a:latin typeface="Arial"/>
                <a:cs typeface="Arial"/>
              </a:rPr>
              <a:t>necessa</a:t>
            </a:r>
            <a:r>
              <a:rPr sz="2050" spc="-80" dirty="0">
                <a:solidFill>
                  <a:srgbClr val="000072"/>
                </a:solidFill>
                <a:latin typeface="Arial"/>
                <a:cs typeface="Arial"/>
              </a:rPr>
              <a:t>r</a:t>
            </a:r>
            <a:r>
              <a:rPr sz="2050" spc="-114" dirty="0">
                <a:solidFill>
                  <a:srgbClr val="000072"/>
                </a:solidFill>
                <a:latin typeface="Arial"/>
                <a:cs typeface="Arial"/>
              </a:rPr>
              <a:t>y</a:t>
            </a:r>
            <a:r>
              <a:rPr sz="2050" spc="0" dirty="0">
                <a:solidFill>
                  <a:srgbClr val="000072"/>
                </a:solidFill>
                <a:latin typeface="Arial"/>
                <a:cs typeface="Arial"/>
              </a:rPr>
              <a:t>. </a:t>
            </a:r>
            <a:r>
              <a:rPr sz="2050" spc="-220" dirty="0">
                <a:solidFill>
                  <a:srgbClr val="000072"/>
                </a:solidFill>
                <a:latin typeface="Arial"/>
                <a:cs typeface="Arial"/>
              </a:rPr>
              <a:t> </a:t>
            </a:r>
            <a:r>
              <a:rPr sz="2050" spc="-90" dirty="0">
                <a:solidFill>
                  <a:srgbClr val="000072"/>
                </a:solidFill>
                <a:latin typeface="Arial"/>
                <a:cs typeface="Arial"/>
              </a:rPr>
              <a:t>F</a:t>
            </a:r>
            <a:r>
              <a:rPr sz="2050" spc="5" dirty="0">
                <a:solidFill>
                  <a:srgbClr val="000072"/>
                </a:solidFill>
                <a:latin typeface="Arial"/>
                <a:cs typeface="Arial"/>
              </a:rPr>
              <a:t>or</a:t>
            </a:r>
            <a:r>
              <a:rPr sz="2050" spc="120" dirty="0">
                <a:solidFill>
                  <a:srgbClr val="000072"/>
                </a:solidFill>
                <a:latin typeface="Arial"/>
                <a:cs typeface="Arial"/>
              </a:rPr>
              <a:t> </a:t>
            </a:r>
            <a:r>
              <a:rPr sz="2050" spc="-55" dirty="0">
                <a:solidFill>
                  <a:srgbClr val="000072"/>
                </a:solidFill>
                <a:latin typeface="Arial"/>
                <a:cs typeface="Arial"/>
              </a:rPr>
              <a:t>example,</a:t>
            </a:r>
            <a:endParaRPr sz="2050" dirty="0">
              <a:latin typeface="Arial"/>
              <a:cs typeface="Arial"/>
            </a:endParaRPr>
          </a:p>
          <a:p>
            <a:pPr>
              <a:lnSpc>
                <a:spcPts val="1100"/>
              </a:lnSpc>
              <a:spcBef>
                <a:spcPts val="77"/>
              </a:spcBef>
            </a:pPr>
            <a:endParaRPr sz="1100" dirty="0"/>
          </a:p>
          <a:p>
            <a:pPr marL="274955">
              <a:lnSpc>
                <a:spcPct val="100000"/>
              </a:lnSpc>
            </a:pPr>
            <a:r>
              <a:rPr sz="2050" spc="-150" dirty="0">
                <a:solidFill>
                  <a:srgbClr val="000072"/>
                </a:solidFill>
                <a:latin typeface="Courier New"/>
                <a:cs typeface="Courier New"/>
              </a:rPr>
              <a:t>&lt;p&gt;Please visit</a:t>
            </a:r>
            <a:endParaRPr sz="2050" dirty="0">
              <a:latin typeface="Courier New"/>
              <a:cs typeface="Courier New"/>
            </a:endParaRPr>
          </a:p>
          <a:p>
            <a:pPr marL="274955">
              <a:lnSpc>
                <a:spcPct val="100000"/>
              </a:lnSpc>
              <a:spcBef>
                <a:spcPts val="465"/>
              </a:spcBef>
            </a:pPr>
            <a:r>
              <a:rPr sz="2050" spc="-150" dirty="0">
                <a:solidFill>
                  <a:srgbClr val="000072"/>
                </a:solidFill>
                <a:latin typeface="Courier New"/>
                <a:cs typeface="Courier New"/>
              </a:rPr>
              <a:t>www.somelong.&lt;wbr /&gt;andcomplicated.com.&lt;/p&gt;</a:t>
            </a:r>
            <a:endParaRPr sz="2050" dirty="0">
              <a:latin typeface="Courier New"/>
              <a:cs typeface="Courier New"/>
            </a:endParaRPr>
          </a:p>
          <a:p>
            <a:pPr>
              <a:lnSpc>
                <a:spcPts val="1100"/>
              </a:lnSpc>
              <a:spcBef>
                <a:spcPts val="57"/>
              </a:spcBef>
            </a:pPr>
            <a:endParaRPr sz="1100" dirty="0"/>
          </a:p>
          <a:p>
            <a:pPr marL="274955" marR="148590" indent="-262890">
              <a:lnSpc>
                <a:spcPct val="118900"/>
              </a:lnSpc>
              <a:buClr>
                <a:srgbClr val="000072"/>
              </a:buClr>
              <a:buFont typeface="Arial"/>
              <a:buChar char="•"/>
              <a:tabLst>
                <a:tab pos="274955" algn="l"/>
              </a:tabLst>
            </a:pPr>
            <a:r>
              <a:rPr sz="2050" spc="-30" dirty="0">
                <a:solidFill>
                  <a:srgbClr val="000072"/>
                </a:solidFill>
                <a:latin typeface="Arial"/>
                <a:cs typeface="Arial"/>
              </a:rPr>
              <a:t>Inside</a:t>
            </a:r>
            <a:r>
              <a:rPr sz="2050" spc="120" dirty="0">
                <a:solidFill>
                  <a:srgbClr val="000072"/>
                </a:solidFill>
                <a:latin typeface="Arial"/>
                <a:cs typeface="Arial"/>
              </a:rPr>
              <a:t> </a:t>
            </a:r>
            <a:r>
              <a:rPr sz="2050" spc="-114" dirty="0">
                <a:solidFill>
                  <a:srgbClr val="000072"/>
                </a:solidFill>
                <a:latin typeface="Arial"/>
                <a:cs typeface="Arial"/>
              </a:rPr>
              <a:t>a</a:t>
            </a:r>
            <a:r>
              <a:rPr sz="2050" spc="120" dirty="0">
                <a:solidFill>
                  <a:srgbClr val="000072"/>
                </a:solidFill>
                <a:latin typeface="Arial"/>
                <a:cs typeface="Arial"/>
              </a:rPr>
              <a:t> </a:t>
            </a:r>
            <a:r>
              <a:rPr sz="2050" spc="0" dirty="0">
                <a:solidFill>
                  <a:srgbClr val="000072"/>
                </a:solidFill>
                <a:latin typeface="Arial"/>
                <a:cs typeface="Arial"/>
              </a:rPr>
              <a:t>fl</a:t>
            </a:r>
            <a:r>
              <a:rPr sz="2050" spc="-60" dirty="0">
                <a:solidFill>
                  <a:srgbClr val="000072"/>
                </a:solidFill>
                <a:latin typeface="Arial"/>
                <a:cs typeface="Arial"/>
              </a:rPr>
              <a:t>o</a:t>
            </a:r>
            <a:r>
              <a:rPr sz="2050" spc="0" dirty="0">
                <a:solidFill>
                  <a:srgbClr val="000072"/>
                </a:solidFill>
                <a:latin typeface="Arial"/>
                <a:cs typeface="Arial"/>
              </a:rPr>
              <a:t>w</a:t>
            </a:r>
            <a:r>
              <a:rPr sz="2050" spc="114" dirty="0">
                <a:solidFill>
                  <a:srgbClr val="000072"/>
                </a:solidFill>
                <a:latin typeface="Arial"/>
                <a:cs typeface="Arial"/>
              </a:rPr>
              <a:t> </a:t>
            </a:r>
            <a:r>
              <a:rPr sz="2050" spc="-90" dirty="0">
                <a:solidFill>
                  <a:srgbClr val="000072"/>
                </a:solidFill>
                <a:latin typeface="Arial"/>
                <a:cs typeface="Arial"/>
              </a:rPr>
              <a:t>eleme</a:t>
            </a:r>
            <a:r>
              <a:rPr sz="2050" spc="-145" dirty="0">
                <a:solidFill>
                  <a:srgbClr val="000072"/>
                </a:solidFill>
                <a:latin typeface="Arial"/>
                <a:cs typeface="Arial"/>
              </a:rPr>
              <a:t>n</a:t>
            </a:r>
            <a:r>
              <a:rPr sz="2050" spc="110" dirty="0">
                <a:solidFill>
                  <a:srgbClr val="000072"/>
                </a:solidFill>
                <a:latin typeface="Arial"/>
                <a:cs typeface="Arial"/>
              </a:rPr>
              <a:t>t,</a:t>
            </a:r>
            <a:r>
              <a:rPr sz="2050" spc="120" dirty="0">
                <a:solidFill>
                  <a:srgbClr val="000072"/>
                </a:solidFill>
                <a:latin typeface="Arial"/>
                <a:cs typeface="Arial"/>
              </a:rPr>
              <a:t> </a:t>
            </a:r>
            <a:r>
              <a:rPr sz="2050" spc="0" dirty="0">
                <a:solidFill>
                  <a:srgbClr val="000072"/>
                </a:solidFill>
                <a:latin typeface="Arial"/>
                <a:cs typeface="Arial"/>
              </a:rPr>
              <a:t>y</a:t>
            </a:r>
            <a:r>
              <a:rPr sz="2050" spc="-60" dirty="0">
                <a:solidFill>
                  <a:srgbClr val="000072"/>
                </a:solidFill>
                <a:latin typeface="Arial"/>
                <a:cs typeface="Arial"/>
              </a:rPr>
              <a:t>ou</a:t>
            </a:r>
            <a:r>
              <a:rPr sz="2050" spc="114" dirty="0">
                <a:solidFill>
                  <a:srgbClr val="000072"/>
                </a:solidFill>
                <a:latin typeface="Arial"/>
                <a:cs typeface="Arial"/>
              </a:rPr>
              <a:t> </a:t>
            </a:r>
            <a:r>
              <a:rPr sz="2050" spc="-80" dirty="0">
                <a:solidFill>
                  <a:srgbClr val="000072"/>
                </a:solidFill>
                <a:latin typeface="Arial"/>
                <a:cs typeface="Arial"/>
              </a:rPr>
              <a:t>can</a:t>
            </a:r>
            <a:r>
              <a:rPr sz="2050" spc="120" dirty="0">
                <a:solidFill>
                  <a:srgbClr val="000072"/>
                </a:solidFill>
                <a:latin typeface="Arial"/>
                <a:cs typeface="Arial"/>
              </a:rPr>
              <a:t> </a:t>
            </a:r>
            <a:r>
              <a:rPr sz="2050" spc="-70" dirty="0">
                <a:solidFill>
                  <a:srgbClr val="000072"/>
                </a:solidFill>
                <a:latin typeface="Arial"/>
                <a:cs typeface="Arial"/>
              </a:rPr>
              <a:t>place</a:t>
            </a:r>
            <a:r>
              <a:rPr sz="2050" spc="120" dirty="0">
                <a:solidFill>
                  <a:srgbClr val="000072"/>
                </a:solidFill>
                <a:latin typeface="Arial"/>
                <a:cs typeface="Arial"/>
              </a:rPr>
              <a:t> </a:t>
            </a:r>
            <a:r>
              <a:rPr sz="2050" spc="0" dirty="0">
                <a:solidFill>
                  <a:srgbClr val="000072"/>
                </a:solidFill>
                <a:latin typeface="Arial"/>
                <a:cs typeface="Arial"/>
              </a:rPr>
              <a:t>other</a:t>
            </a:r>
            <a:r>
              <a:rPr sz="2050" spc="120" dirty="0">
                <a:solidFill>
                  <a:srgbClr val="000072"/>
                </a:solidFill>
                <a:latin typeface="Arial"/>
                <a:cs typeface="Arial"/>
              </a:rPr>
              <a:t> </a:t>
            </a:r>
            <a:r>
              <a:rPr sz="2050" spc="-30" dirty="0">
                <a:solidFill>
                  <a:srgbClr val="000072"/>
                </a:solidFill>
                <a:latin typeface="Arial"/>
                <a:cs typeface="Arial"/>
              </a:rPr>
              <a:t>phrasing</a:t>
            </a:r>
            <a:r>
              <a:rPr sz="2050" spc="125" dirty="0">
                <a:solidFill>
                  <a:srgbClr val="000072"/>
                </a:solidFill>
                <a:latin typeface="Arial"/>
                <a:cs typeface="Arial"/>
              </a:rPr>
              <a:t> </a:t>
            </a:r>
            <a:r>
              <a:rPr sz="2050" spc="85" dirty="0">
                <a:solidFill>
                  <a:srgbClr val="000072"/>
                </a:solidFill>
                <a:latin typeface="Arial"/>
                <a:cs typeface="Arial"/>
              </a:rPr>
              <a:t>(inline) </a:t>
            </a:r>
            <a:r>
              <a:rPr sz="2050" spc="-90" dirty="0">
                <a:solidFill>
                  <a:srgbClr val="000072"/>
                </a:solidFill>
                <a:latin typeface="Arial"/>
                <a:cs typeface="Arial"/>
              </a:rPr>
              <a:t>eleme</a:t>
            </a:r>
            <a:r>
              <a:rPr sz="2050" spc="-150" dirty="0">
                <a:solidFill>
                  <a:srgbClr val="000072"/>
                </a:solidFill>
                <a:latin typeface="Arial"/>
                <a:cs typeface="Arial"/>
              </a:rPr>
              <a:t>n</a:t>
            </a:r>
            <a:r>
              <a:rPr sz="2050" spc="5" dirty="0">
                <a:solidFill>
                  <a:srgbClr val="000072"/>
                </a:solidFill>
                <a:latin typeface="Arial"/>
                <a:cs typeface="Arial"/>
              </a:rPr>
              <a:t>ts</a:t>
            </a:r>
            <a:r>
              <a:rPr sz="2050" spc="120" dirty="0">
                <a:solidFill>
                  <a:srgbClr val="000072"/>
                </a:solidFill>
                <a:latin typeface="Arial"/>
                <a:cs typeface="Arial"/>
              </a:rPr>
              <a:t> </a:t>
            </a:r>
            <a:r>
              <a:rPr sz="2050" spc="-110" dirty="0">
                <a:solidFill>
                  <a:srgbClr val="000072"/>
                </a:solidFill>
                <a:latin typeface="Arial"/>
                <a:cs typeface="Arial"/>
              </a:rPr>
              <a:t>su</a:t>
            </a:r>
            <a:r>
              <a:rPr sz="2050" spc="-160" dirty="0">
                <a:solidFill>
                  <a:srgbClr val="000072"/>
                </a:solidFill>
                <a:latin typeface="Arial"/>
                <a:cs typeface="Arial"/>
              </a:rPr>
              <a:t>c</a:t>
            </a:r>
            <a:r>
              <a:rPr sz="2050" spc="0" dirty="0">
                <a:solidFill>
                  <a:srgbClr val="000072"/>
                </a:solidFill>
                <a:latin typeface="Arial"/>
                <a:cs typeface="Arial"/>
              </a:rPr>
              <a:t>h</a:t>
            </a:r>
            <a:r>
              <a:rPr sz="2050" spc="114" dirty="0">
                <a:solidFill>
                  <a:srgbClr val="000072"/>
                </a:solidFill>
                <a:latin typeface="Arial"/>
                <a:cs typeface="Arial"/>
              </a:rPr>
              <a:t> </a:t>
            </a:r>
            <a:r>
              <a:rPr sz="2050" spc="-165" dirty="0">
                <a:solidFill>
                  <a:srgbClr val="000072"/>
                </a:solidFill>
                <a:latin typeface="Arial"/>
                <a:cs typeface="Arial"/>
              </a:rPr>
              <a:t>as</a:t>
            </a:r>
            <a:r>
              <a:rPr sz="2050" spc="120" dirty="0">
                <a:solidFill>
                  <a:srgbClr val="000072"/>
                </a:solidFill>
                <a:latin typeface="Arial"/>
                <a:cs typeface="Arial"/>
              </a:rPr>
              <a:t> </a:t>
            </a:r>
            <a:r>
              <a:rPr sz="2050" spc="-150" dirty="0">
                <a:solidFill>
                  <a:srgbClr val="000072"/>
                </a:solidFill>
                <a:latin typeface="Courier New"/>
                <a:cs typeface="Courier New"/>
              </a:rPr>
              <a:t>q</a:t>
            </a:r>
            <a:r>
              <a:rPr sz="2050" spc="-150" dirty="0">
                <a:solidFill>
                  <a:srgbClr val="000072"/>
                </a:solidFill>
                <a:latin typeface="Arial"/>
                <a:cs typeface="Arial"/>
              </a:rPr>
              <a:t>,</a:t>
            </a:r>
            <a:r>
              <a:rPr sz="2050" spc="120" dirty="0">
                <a:solidFill>
                  <a:srgbClr val="000072"/>
                </a:solidFill>
                <a:latin typeface="Arial"/>
                <a:cs typeface="Arial"/>
              </a:rPr>
              <a:t> </a:t>
            </a:r>
            <a:r>
              <a:rPr sz="2050" spc="-150" dirty="0">
                <a:solidFill>
                  <a:srgbClr val="000072"/>
                </a:solidFill>
                <a:latin typeface="Courier New"/>
                <a:cs typeface="Courier New"/>
              </a:rPr>
              <a:t>em</a:t>
            </a:r>
            <a:r>
              <a:rPr sz="2050" spc="-150" dirty="0">
                <a:solidFill>
                  <a:srgbClr val="000072"/>
                </a:solidFill>
                <a:latin typeface="Arial"/>
                <a:cs typeface="Arial"/>
              </a:rPr>
              <a:t>,</a:t>
            </a:r>
            <a:r>
              <a:rPr sz="2050" spc="120" dirty="0">
                <a:solidFill>
                  <a:srgbClr val="000072"/>
                </a:solidFill>
                <a:latin typeface="Arial"/>
                <a:cs typeface="Arial"/>
              </a:rPr>
              <a:t> </a:t>
            </a:r>
            <a:r>
              <a:rPr sz="2050" spc="-150" dirty="0">
                <a:solidFill>
                  <a:srgbClr val="000072"/>
                </a:solidFill>
                <a:latin typeface="Courier New"/>
                <a:cs typeface="Courier New"/>
              </a:rPr>
              <a:t>mark</a:t>
            </a:r>
            <a:r>
              <a:rPr sz="2050" spc="-150" dirty="0">
                <a:solidFill>
                  <a:srgbClr val="000072"/>
                </a:solidFill>
                <a:latin typeface="Arial"/>
                <a:cs typeface="Arial"/>
              </a:rPr>
              <a:t>,</a:t>
            </a:r>
            <a:r>
              <a:rPr sz="2050" spc="120" dirty="0">
                <a:solidFill>
                  <a:srgbClr val="000072"/>
                </a:solidFill>
                <a:latin typeface="Arial"/>
                <a:cs typeface="Arial"/>
              </a:rPr>
              <a:t> </a:t>
            </a:r>
            <a:r>
              <a:rPr sz="2050" spc="-150" dirty="0">
                <a:solidFill>
                  <a:srgbClr val="000072"/>
                </a:solidFill>
                <a:latin typeface="Courier New"/>
                <a:cs typeface="Courier New"/>
              </a:rPr>
              <a:t>strong</a:t>
            </a:r>
            <a:r>
              <a:rPr sz="2050" spc="-150" dirty="0">
                <a:solidFill>
                  <a:srgbClr val="000072"/>
                </a:solidFill>
                <a:latin typeface="Arial"/>
                <a:cs typeface="Arial"/>
              </a:rPr>
              <a:t>,</a:t>
            </a:r>
            <a:r>
              <a:rPr sz="2050" spc="120" dirty="0">
                <a:solidFill>
                  <a:srgbClr val="000072"/>
                </a:solidFill>
                <a:latin typeface="Arial"/>
                <a:cs typeface="Arial"/>
              </a:rPr>
              <a:t> </a:t>
            </a:r>
            <a:r>
              <a:rPr sz="2050" spc="-150" dirty="0">
                <a:solidFill>
                  <a:srgbClr val="000072"/>
                </a:solidFill>
                <a:latin typeface="Courier New"/>
                <a:cs typeface="Courier New"/>
              </a:rPr>
              <a:t>img</a:t>
            </a:r>
            <a:r>
              <a:rPr sz="2050" spc="-150" dirty="0">
                <a:solidFill>
                  <a:srgbClr val="000072"/>
                </a:solidFill>
                <a:latin typeface="Arial"/>
                <a:cs typeface="Arial"/>
              </a:rPr>
              <a:t>,</a:t>
            </a:r>
            <a:r>
              <a:rPr sz="2050" spc="120" dirty="0">
                <a:solidFill>
                  <a:srgbClr val="000072"/>
                </a:solidFill>
                <a:latin typeface="Arial"/>
                <a:cs typeface="Arial"/>
              </a:rPr>
              <a:t> </a:t>
            </a:r>
            <a:r>
              <a:rPr sz="2050" spc="-150" dirty="0">
                <a:solidFill>
                  <a:srgbClr val="000072"/>
                </a:solidFill>
                <a:latin typeface="Courier New"/>
                <a:cs typeface="Courier New"/>
              </a:rPr>
              <a:t>video</a:t>
            </a:r>
            <a:r>
              <a:rPr sz="2050" spc="-150" dirty="0">
                <a:solidFill>
                  <a:srgbClr val="000072"/>
                </a:solidFill>
                <a:latin typeface="Arial"/>
                <a:cs typeface="Arial"/>
              </a:rPr>
              <a:t>,</a:t>
            </a:r>
            <a:r>
              <a:rPr sz="2050" spc="114" dirty="0">
                <a:solidFill>
                  <a:srgbClr val="000072"/>
                </a:solidFill>
                <a:latin typeface="Arial"/>
                <a:cs typeface="Arial"/>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150" dirty="0">
                <a:solidFill>
                  <a:srgbClr val="000072"/>
                </a:solidFill>
                <a:latin typeface="Courier New"/>
                <a:cs typeface="Courier New"/>
              </a:rPr>
              <a:t>audio</a:t>
            </a:r>
            <a:r>
              <a:rPr sz="2050" spc="-150" dirty="0">
                <a:solidFill>
                  <a:srgbClr val="000072"/>
                </a:solidFill>
                <a:latin typeface="Arial"/>
                <a:cs typeface="Arial"/>
              </a:rPr>
              <a:t>.</a:t>
            </a:r>
            <a:endParaRPr sz="2050" dirty="0">
              <a:latin typeface="Arial"/>
              <a:cs typeface="Arial"/>
            </a:endParaRPr>
          </a:p>
          <a:p>
            <a:pPr>
              <a:lnSpc>
                <a:spcPts val="1100"/>
              </a:lnSpc>
              <a:spcBef>
                <a:spcPts val="57"/>
              </a:spcBef>
              <a:buClr>
                <a:srgbClr val="000072"/>
              </a:buClr>
              <a:buFont typeface="Arial"/>
              <a:buChar char="•"/>
            </a:pPr>
            <a:endParaRPr sz="1100" dirty="0"/>
          </a:p>
        </p:txBody>
      </p:sp>
      <p:sp>
        <p:nvSpPr>
          <p:cNvPr id="3" name="object 3"/>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markup</a:t>
            </a:r>
            <a:r>
              <a:rPr sz="1000" spc="150" dirty="0">
                <a:solidFill>
                  <a:srgbClr val="000072"/>
                </a:solidFill>
                <a:latin typeface="Arial"/>
                <a:cs typeface="Arial"/>
              </a:rPr>
              <a:t>-</a:t>
            </a:r>
            <a:fld id="{81D60167-4931-47E6-BA6A-407CBD079E47}" type="slidenum">
              <a:rPr sz="1000" spc="140" dirty="0" smtClean="0">
                <a:solidFill>
                  <a:srgbClr val="000072"/>
                </a:solidFill>
                <a:latin typeface="Arial"/>
                <a:cs typeface="Arial"/>
              </a:rPr>
              <a:t>25</a:t>
            </a:fld>
            <a:endParaRPr sz="1000">
              <a:latin typeface="Arial"/>
              <a:cs typeface="Arial"/>
            </a:endParaRPr>
          </a:p>
        </p:txBody>
      </p:sp>
      <p:sp>
        <p:nvSpPr>
          <p:cNvPr id="4" name="object 2">
            <a:extLst>
              <a:ext uri="{FF2B5EF4-FFF2-40B4-BE49-F238E27FC236}">
                <a16:creationId xmlns:a16="http://schemas.microsoft.com/office/drawing/2014/main" id="{DC0BB0DE-0F69-4A85-B7ED-9960F0867B6B}"/>
              </a:ext>
            </a:extLst>
          </p:cNvPr>
          <p:cNvSpPr txBox="1">
            <a:spLocks/>
          </p:cNvSpPr>
          <p:nvPr/>
        </p:nvSpPr>
        <p:spPr>
          <a:xfrm>
            <a:off x="691515" y="413809"/>
            <a:ext cx="8675370" cy="1502305"/>
          </a:xfrm>
          <a:prstGeom prst="rect">
            <a:avLst/>
          </a:prstGeom>
        </p:spPr>
        <p:txBody>
          <a:bodyPr vert="horz" wrap="square" lIns="0" tIns="0" rIns="0" bIns="0" rtlCol="0">
            <a:noAutofit/>
          </a:bodyPr>
          <a:lstStyle>
            <a:lvl1pPr algn="l" defTabSz="754380" rtl="0" eaLnBrk="1" latinLnBrk="0" hangingPunct="1">
              <a:lnSpc>
                <a:spcPct val="90000"/>
              </a:lnSpc>
              <a:spcBef>
                <a:spcPct val="0"/>
              </a:spcBef>
              <a:buNone/>
              <a:defRPr sz="3630" kern="1200">
                <a:solidFill>
                  <a:schemeClr val="tx1"/>
                </a:solidFill>
                <a:latin typeface="+mj-lt"/>
                <a:ea typeface="+mj-ea"/>
                <a:cs typeface="+mj-cs"/>
              </a:defRPr>
            </a:lvl1pPr>
          </a:lstStyle>
          <a:p>
            <a:pPr marL="2091689">
              <a:lnSpc>
                <a:spcPct val="100000"/>
              </a:lnSpc>
            </a:pPr>
            <a:r>
              <a:rPr lang="en-US" sz="2950" b="1" spc="75" dirty="0">
                <a:solidFill>
                  <a:srgbClr val="B20000"/>
                </a:solidFill>
                <a:latin typeface="Arial"/>
                <a:cs typeface="Arial"/>
              </a:rPr>
              <a:t>Fl</a:t>
            </a:r>
            <a:r>
              <a:rPr lang="en-US" sz="2950" b="1" spc="15" dirty="0">
                <a:solidFill>
                  <a:srgbClr val="B20000"/>
                </a:solidFill>
                <a:latin typeface="Arial"/>
                <a:cs typeface="Arial"/>
              </a:rPr>
              <a:t>o</a:t>
            </a:r>
            <a:r>
              <a:rPr lang="en-US" sz="2950" b="1" spc="30" dirty="0">
                <a:solidFill>
                  <a:srgbClr val="B20000"/>
                </a:solidFill>
                <a:latin typeface="Arial"/>
                <a:cs typeface="Arial"/>
              </a:rPr>
              <a:t>wing</a:t>
            </a:r>
            <a:r>
              <a:rPr lang="en-US" sz="2950" b="1" spc="300" dirty="0">
                <a:solidFill>
                  <a:srgbClr val="B20000"/>
                </a:solidFill>
                <a:latin typeface="Arial"/>
                <a:cs typeface="Arial"/>
              </a:rPr>
              <a:t> </a:t>
            </a:r>
            <a:r>
              <a:rPr lang="en-US" sz="2950" b="1" spc="55" dirty="0">
                <a:solidFill>
                  <a:srgbClr val="B20000"/>
                </a:solidFill>
                <a:latin typeface="Arial"/>
                <a:cs typeface="Arial"/>
              </a:rPr>
              <a:t>Co</a:t>
            </a:r>
            <a:r>
              <a:rPr lang="en-US" sz="2950" b="1" spc="-45" dirty="0">
                <a:solidFill>
                  <a:srgbClr val="B20000"/>
                </a:solidFill>
                <a:latin typeface="Arial"/>
                <a:cs typeface="Arial"/>
              </a:rPr>
              <a:t>n</a:t>
            </a:r>
            <a:r>
              <a:rPr lang="en-US" sz="2950" b="1" spc="65" dirty="0">
                <a:solidFill>
                  <a:srgbClr val="B20000"/>
                </a:solidFill>
                <a:latin typeface="Arial"/>
                <a:cs typeface="Arial"/>
              </a:rPr>
              <a:t>te</a:t>
            </a:r>
            <a:r>
              <a:rPr lang="en-US" sz="2950" b="1" dirty="0">
                <a:solidFill>
                  <a:srgbClr val="B20000"/>
                </a:solidFill>
                <a:latin typeface="Arial"/>
                <a:cs typeface="Arial"/>
              </a:rPr>
              <a:t>n</a:t>
            </a:r>
            <a:r>
              <a:rPr lang="en-US" sz="2950" b="1" spc="310" dirty="0">
                <a:solidFill>
                  <a:srgbClr val="B20000"/>
                </a:solidFill>
                <a:latin typeface="Arial"/>
                <a:cs typeface="Arial"/>
              </a:rPr>
              <a:t>t – line breaks</a:t>
            </a:r>
            <a:endParaRPr lang="en-US" sz="2950" dirty="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30262" y="868658"/>
            <a:ext cx="7189470" cy="3517900"/>
          </a:xfrm>
          <a:prstGeom prst="rect">
            <a:avLst/>
          </a:prstGeom>
        </p:spPr>
        <p:txBody>
          <a:bodyPr vert="horz" wrap="square" lIns="0" tIns="0" rIns="0" bIns="0" rtlCol="0">
            <a:noAutofit/>
          </a:bodyPr>
          <a:lstStyle/>
          <a:p>
            <a:pPr marL="12700" marR="563245">
              <a:lnSpc>
                <a:spcPct val="118900"/>
              </a:lnSpc>
            </a:pPr>
            <a:r>
              <a:rPr sz="2050" spc="-150" dirty="0">
                <a:solidFill>
                  <a:srgbClr val="000072"/>
                </a:solidFill>
                <a:latin typeface="Courier New"/>
                <a:cs typeface="Courier New"/>
              </a:rPr>
              <a:t>&lt;p&gt;In his famous &lt;em&gt;I Have A Dream&lt;/em&gt; speech, Martin Luther King said:&lt;/p&gt;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&lt;blockquote </a:t>
            </a:r>
            <a:r>
              <a:rPr sz="2050" spc="-150" dirty="0">
                <a:solidFill>
                  <a:srgbClr val="000072"/>
                </a:solidFill>
                <a:latin typeface="Courier New"/>
                <a:cs typeface="Courier New"/>
                <a:hlinkClick r:id="rId2"/>
              </a:rPr>
              <a:t>cite="http://www.mlkonline.net"&gt;</a:t>
            </a:r>
            <a:endParaRPr sz="2050" dirty="0">
              <a:latin typeface="Courier New"/>
              <a:cs typeface="Courier New"/>
            </a:endParaRPr>
          </a:p>
          <a:p>
            <a:pPr marL="12700" marR="12700">
              <a:lnSpc>
                <a:spcPct val="118900"/>
              </a:lnSpc>
            </a:pPr>
            <a:r>
              <a:rPr sz="2050" spc="-150" dirty="0">
                <a:solidFill>
                  <a:srgbClr val="000072"/>
                </a:solidFill>
                <a:latin typeface="Courier New"/>
                <a:cs typeface="Courier New"/>
              </a:rPr>
              <a:t>I have a dream that my four little children will one day live in a nation where they will not be judged by the color of their skin but by the content of their character.</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&lt;/blockquote&gt;</a:t>
            </a:r>
            <a:endParaRPr sz="2050" dirty="0">
              <a:latin typeface="Courier New"/>
              <a:cs typeface="Courier New"/>
            </a:endParaRPr>
          </a:p>
          <a:p>
            <a:pPr>
              <a:lnSpc>
                <a:spcPts val="600"/>
              </a:lnSpc>
              <a:spcBef>
                <a:spcPts val="22"/>
              </a:spcBef>
            </a:pPr>
            <a:endParaRPr sz="600" dirty="0"/>
          </a:p>
          <a:p>
            <a:pPr>
              <a:lnSpc>
                <a:spcPts val="1000"/>
              </a:lnSpc>
            </a:pPr>
            <a:endParaRPr sz="1000" dirty="0"/>
          </a:p>
          <a:p>
            <a:pPr marL="12700">
              <a:lnSpc>
                <a:spcPct val="100000"/>
              </a:lnSpc>
            </a:pPr>
            <a:r>
              <a:rPr sz="2050" spc="-50" dirty="0">
                <a:solidFill>
                  <a:srgbClr val="000072"/>
                </a:solidFill>
                <a:latin typeface="Arial"/>
                <a:cs typeface="Arial"/>
              </a:rPr>
              <a:t>Demo: </a:t>
            </a:r>
            <a:r>
              <a:rPr sz="2050" spc="-220" dirty="0">
                <a:solidFill>
                  <a:srgbClr val="000072"/>
                </a:solidFill>
                <a:latin typeface="Arial"/>
                <a:cs typeface="Arial"/>
              </a:rPr>
              <a:t> </a:t>
            </a:r>
            <a:r>
              <a:rPr sz="2050" b="1" spc="85" dirty="0">
                <a:solidFill>
                  <a:srgbClr val="000072"/>
                </a:solidFill>
                <a:latin typeface="Arial"/>
                <a:cs typeface="Arial"/>
              </a:rPr>
              <a:t>Ex: </a:t>
            </a:r>
            <a:r>
              <a:rPr sz="2050" b="1" spc="-220" dirty="0">
                <a:solidFill>
                  <a:srgbClr val="000072"/>
                </a:solidFill>
                <a:latin typeface="Arial"/>
                <a:cs typeface="Arial"/>
              </a:rPr>
              <a:t> </a:t>
            </a:r>
            <a:r>
              <a:rPr sz="2050" spc="-150" dirty="0">
                <a:solidFill>
                  <a:srgbClr val="000072"/>
                </a:solidFill>
                <a:latin typeface="Courier New"/>
                <a:cs typeface="Courier New"/>
                <a:hlinkClick r:id="rId3"/>
              </a:rPr>
              <a:t>Quote</a:t>
            </a:r>
            <a:endParaRPr sz="2050" dirty="0">
              <a:latin typeface="Courier New"/>
              <a:cs typeface="Courier New"/>
            </a:endParaRPr>
          </a:p>
        </p:txBody>
      </p:sp>
      <p:sp>
        <p:nvSpPr>
          <p:cNvPr id="3" name="object 3"/>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markup</a:t>
            </a:r>
            <a:r>
              <a:rPr sz="1000" spc="150" dirty="0">
                <a:solidFill>
                  <a:srgbClr val="000072"/>
                </a:solidFill>
                <a:latin typeface="Arial"/>
                <a:cs typeface="Arial"/>
              </a:rPr>
              <a:t>-</a:t>
            </a:r>
            <a:fld id="{81D60167-4931-47E6-BA6A-407CBD079E47}" type="slidenum">
              <a:rPr sz="1000" spc="140" dirty="0" smtClean="0">
                <a:solidFill>
                  <a:srgbClr val="000072"/>
                </a:solidFill>
                <a:latin typeface="Arial"/>
                <a:cs typeface="Arial"/>
              </a:rPr>
              <a:t>26</a:t>
            </a:fld>
            <a:endParaRPr sz="1000">
              <a:latin typeface="Arial"/>
              <a:cs typeface="Arial"/>
            </a:endParaRPr>
          </a:p>
        </p:txBody>
      </p:sp>
      <p:sp>
        <p:nvSpPr>
          <p:cNvPr id="4" name="object 2">
            <a:extLst>
              <a:ext uri="{FF2B5EF4-FFF2-40B4-BE49-F238E27FC236}">
                <a16:creationId xmlns:a16="http://schemas.microsoft.com/office/drawing/2014/main" id="{57008C83-603D-4033-A813-A4717EDB7840}"/>
              </a:ext>
            </a:extLst>
          </p:cNvPr>
          <p:cNvSpPr txBox="1"/>
          <p:nvPr/>
        </p:nvSpPr>
        <p:spPr>
          <a:xfrm>
            <a:off x="1219200" y="5334000"/>
            <a:ext cx="7465059" cy="1288415"/>
          </a:xfrm>
          <a:prstGeom prst="rect">
            <a:avLst/>
          </a:prstGeom>
        </p:spPr>
        <p:txBody>
          <a:bodyPr vert="horz" wrap="square" lIns="0" tIns="0" rIns="0" bIns="0" rtlCol="0">
            <a:noAutofit/>
          </a:bodyPr>
          <a:lstStyle/>
          <a:p>
            <a:pPr marL="12700" marR="12700">
              <a:lnSpc>
                <a:spcPct val="118900"/>
              </a:lnSpc>
            </a:pPr>
            <a:r>
              <a:rPr sz="2050" spc="-150" dirty="0">
                <a:solidFill>
                  <a:srgbClr val="000072"/>
                </a:solidFill>
                <a:latin typeface="Courier New"/>
                <a:cs typeface="Courier New"/>
              </a:rPr>
              <a:t>&lt;p&gt;Confucius: &lt;q&gt;Don’t employ a person due to words or dismiss words due to the person.&lt;/q&gt;&lt;/p&gt;</a:t>
            </a:r>
            <a:endParaRPr sz="2050" dirty="0">
              <a:latin typeface="Courier New"/>
              <a:cs typeface="Courier New"/>
            </a:endParaRPr>
          </a:p>
          <a:p>
            <a:pPr>
              <a:lnSpc>
                <a:spcPts val="600"/>
              </a:lnSpc>
              <a:spcBef>
                <a:spcPts val="22"/>
              </a:spcBef>
            </a:pPr>
            <a:endParaRPr sz="600" dirty="0"/>
          </a:p>
          <a:p>
            <a:pPr>
              <a:lnSpc>
                <a:spcPts val="1000"/>
              </a:lnSpc>
            </a:pPr>
            <a:endParaRPr sz="1000" dirty="0"/>
          </a:p>
          <a:p>
            <a:pPr marL="12700">
              <a:lnSpc>
                <a:spcPct val="100000"/>
              </a:lnSpc>
            </a:pPr>
            <a:r>
              <a:rPr sz="2050" spc="-50" dirty="0">
                <a:solidFill>
                  <a:srgbClr val="000072"/>
                </a:solidFill>
                <a:latin typeface="Arial"/>
                <a:cs typeface="Arial"/>
              </a:rPr>
              <a:t>Demo: </a:t>
            </a:r>
            <a:r>
              <a:rPr sz="2050" spc="-220" dirty="0">
                <a:solidFill>
                  <a:srgbClr val="000072"/>
                </a:solidFill>
                <a:latin typeface="Arial"/>
                <a:cs typeface="Arial"/>
              </a:rPr>
              <a:t> </a:t>
            </a:r>
            <a:r>
              <a:rPr sz="2050" b="1" spc="85" dirty="0">
                <a:solidFill>
                  <a:srgbClr val="000072"/>
                </a:solidFill>
                <a:latin typeface="Arial"/>
                <a:cs typeface="Arial"/>
              </a:rPr>
              <a:t>Ex: </a:t>
            </a:r>
            <a:r>
              <a:rPr sz="2050" b="1" spc="-220" dirty="0">
                <a:solidFill>
                  <a:srgbClr val="000072"/>
                </a:solidFill>
                <a:latin typeface="Arial"/>
                <a:cs typeface="Arial"/>
              </a:rPr>
              <a:t> </a:t>
            </a:r>
            <a:r>
              <a:rPr sz="2050" spc="-150" dirty="0">
                <a:solidFill>
                  <a:srgbClr val="000072"/>
                </a:solidFill>
                <a:latin typeface="Courier New"/>
                <a:cs typeface="Courier New"/>
                <a:hlinkClick r:id="rId4"/>
              </a:rPr>
              <a:t>InlineQuote</a:t>
            </a:r>
            <a:endParaRPr sz="2050" dirty="0">
              <a:latin typeface="Courier New"/>
              <a:cs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2481580">
              <a:lnSpc>
                <a:spcPct val="100000"/>
              </a:lnSpc>
            </a:pPr>
            <a:r>
              <a:rPr sz="2950" b="1" spc="55" dirty="0">
                <a:solidFill>
                  <a:srgbClr val="B20000"/>
                </a:solidFill>
                <a:latin typeface="Arial"/>
                <a:cs typeface="Arial"/>
              </a:rPr>
              <a:t>Bl</a:t>
            </a:r>
            <a:r>
              <a:rPr sz="2950" b="1" spc="165" dirty="0">
                <a:solidFill>
                  <a:srgbClr val="B20000"/>
                </a:solidFill>
                <a:latin typeface="Arial"/>
                <a:cs typeface="Arial"/>
              </a:rPr>
              <a:t>o</a:t>
            </a:r>
            <a:r>
              <a:rPr sz="2950" b="1" spc="-260" dirty="0">
                <a:solidFill>
                  <a:srgbClr val="B20000"/>
                </a:solidFill>
                <a:latin typeface="Arial"/>
                <a:cs typeface="Arial"/>
              </a:rPr>
              <a:t>c</a:t>
            </a:r>
            <a:r>
              <a:rPr sz="2950" b="1" spc="110" dirty="0">
                <a:solidFill>
                  <a:srgbClr val="B20000"/>
                </a:solidFill>
                <a:latin typeface="Arial"/>
                <a:cs typeface="Arial"/>
              </a:rPr>
              <a:t>k</a:t>
            </a:r>
            <a:r>
              <a:rPr sz="2950" b="1" spc="295" dirty="0">
                <a:solidFill>
                  <a:srgbClr val="B20000"/>
                </a:solidFill>
                <a:latin typeface="Arial"/>
                <a:cs typeface="Arial"/>
              </a:rPr>
              <a:t> </a:t>
            </a:r>
            <a:r>
              <a:rPr sz="2950" b="1" spc="65" dirty="0">
                <a:solidFill>
                  <a:srgbClr val="B20000"/>
                </a:solidFill>
                <a:latin typeface="Arial"/>
                <a:cs typeface="Arial"/>
              </a:rPr>
              <a:t>Quote</a:t>
            </a:r>
            <a:endParaRPr sz="295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markup</a:t>
            </a:r>
            <a:r>
              <a:rPr sz="1000" spc="150" dirty="0">
                <a:solidFill>
                  <a:srgbClr val="000072"/>
                </a:solidFill>
                <a:latin typeface="Arial"/>
                <a:cs typeface="Arial"/>
              </a:rPr>
              <a:t>-</a:t>
            </a:r>
            <a:fld id="{81D60167-4931-47E6-BA6A-407CBD079E47}" type="slidenum">
              <a:rPr sz="1000" spc="140" dirty="0" smtClean="0">
                <a:solidFill>
                  <a:srgbClr val="000072"/>
                </a:solidFill>
                <a:latin typeface="Arial"/>
                <a:cs typeface="Arial"/>
              </a:rPr>
              <a:t>27</a:t>
            </a:fld>
            <a:endParaRPr sz="1000">
              <a:latin typeface="Arial"/>
              <a:cs typeface="Arial"/>
            </a:endParaRPr>
          </a:p>
        </p:txBody>
      </p:sp>
      <p:sp>
        <p:nvSpPr>
          <p:cNvPr id="3" name="object 3"/>
          <p:cNvSpPr/>
          <p:nvPr/>
        </p:nvSpPr>
        <p:spPr>
          <a:xfrm>
            <a:off x="1473184" y="2055143"/>
            <a:ext cx="7111832" cy="3351204"/>
          </a:xfrm>
          <a:prstGeom prst="rect">
            <a:avLst/>
          </a:prstGeom>
          <a:blipFill>
            <a:blip r:embed="rId2" cstate="print"/>
            <a:stretch>
              <a:fillRect/>
            </a:stretch>
          </a:blipFill>
        </p:spPr>
        <p:txBody>
          <a:bodyPr wrap="square" lIns="0" tIns="0" rIns="0" bIns="0" rtlCol="0">
            <a:noAutofit/>
          </a:bodyPr>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2473960">
              <a:lnSpc>
                <a:spcPct val="100000"/>
              </a:lnSpc>
            </a:pPr>
            <a:r>
              <a:rPr sz="2950" b="1" spc="100" dirty="0">
                <a:solidFill>
                  <a:srgbClr val="B20000"/>
                </a:solidFill>
                <a:latin typeface="Arial"/>
                <a:cs typeface="Arial"/>
              </a:rPr>
              <a:t>Inline</a:t>
            </a:r>
            <a:r>
              <a:rPr sz="2950" b="1" spc="300" dirty="0">
                <a:solidFill>
                  <a:srgbClr val="B20000"/>
                </a:solidFill>
                <a:latin typeface="Arial"/>
                <a:cs typeface="Arial"/>
              </a:rPr>
              <a:t> </a:t>
            </a:r>
            <a:r>
              <a:rPr sz="2950" b="1" spc="65" dirty="0">
                <a:solidFill>
                  <a:srgbClr val="B20000"/>
                </a:solidFill>
                <a:latin typeface="Arial"/>
                <a:cs typeface="Arial"/>
              </a:rPr>
              <a:t>Quote</a:t>
            </a:r>
            <a:endParaRPr sz="295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markup</a:t>
            </a:r>
            <a:r>
              <a:rPr sz="1000" spc="150" dirty="0">
                <a:solidFill>
                  <a:srgbClr val="000072"/>
                </a:solidFill>
                <a:latin typeface="Arial"/>
                <a:cs typeface="Arial"/>
              </a:rPr>
              <a:t>-</a:t>
            </a:r>
            <a:fld id="{81D60167-4931-47E6-BA6A-407CBD079E47}" type="slidenum">
              <a:rPr sz="1000" spc="140" dirty="0" smtClean="0">
                <a:solidFill>
                  <a:srgbClr val="000072"/>
                </a:solidFill>
                <a:latin typeface="Arial"/>
                <a:cs typeface="Arial"/>
              </a:rPr>
              <a:t>28</a:t>
            </a:fld>
            <a:endParaRPr sz="1000">
              <a:latin typeface="Arial"/>
              <a:cs typeface="Arial"/>
            </a:endParaRPr>
          </a:p>
        </p:txBody>
      </p:sp>
      <p:sp>
        <p:nvSpPr>
          <p:cNvPr id="3" name="object 3"/>
          <p:cNvSpPr/>
          <p:nvPr/>
        </p:nvSpPr>
        <p:spPr>
          <a:xfrm>
            <a:off x="1473184" y="2426728"/>
            <a:ext cx="7112002" cy="1938249"/>
          </a:xfrm>
          <a:prstGeom prst="rect">
            <a:avLst/>
          </a:prstGeom>
          <a:blipFill>
            <a:blip r:embed="rId2" cstate="print"/>
            <a:stretch>
              <a:fillRect/>
            </a:stretch>
          </a:blipFill>
        </p:spPr>
        <p:txBody>
          <a:bodyPr wrap="square" lIns="0" tIns="0" rIns="0" bIns="0" rtlCol="0">
            <a:noAutofit/>
          </a:bodyPr>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30262" y="927706"/>
            <a:ext cx="6225540" cy="1229360"/>
          </a:xfrm>
          <a:prstGeom prst="rect">
            <a:avLst/>
          </a:prstGeom>
        </p:spPr>
        <p:txBody>
          <a:bodyPr vert="horz" wrap="square" lIns="0" tIns="0" rIns="0" bIns="0" rtlCol="0">
            <a:noAutofit/>
          </a:bodyPr>
          <a:lstStyle/>
          <a:p>
            <a:pPr marL="12700">
              <a:lnSpc>
                <a:spcPct val="100000"/>
              </a:lnSpc>
            </a:pPr>
            <a:r>
              <a:rPr sz="2050" spc="-150" dirty="0">
                <a:solidFill>
                  <a:srgbClr val="000072"/>
                </a:solidFill>
                <a:latin typeface="Courier New"/>
                <a:cs typeface="Courier New"/>
              </a:rPr>
              <a:t>&lt;hr style="height: 4px; width: 50%;</a:t>
            </a:r>
            <a:endParaRPr sz="2050" dirty="0">
              <a:latin typeface="Courier New"/>
              <a:cs typeface="Courier New"/>
            </a:endParaRPr>
          </a:p>
          <a:p>
            <a:pPr marL="563245">
              <a:lnSpc>
                <a:spcPct val="100000"/>
              </a:lnSpc>
              <a:spcBef>
                <a:spcPts val="465"/>
              </a:spcBef>
            </a:pPr>
            <a:r>
              <a:rPr sz="2050" spc="-150" dirty="0">
                <a:solidFill>
                  <a:srgbClr val="000072"/>
                </a:solidFill>
                <a:latin typeface="Courier New"/>
                <a:cs typeface="Courier New"/>
              </a:rPr>
              <a:t>margin-left: auto; margin-right: auto" /&gt;</a:t>
            </a:r>
            <a:endParaRPr sz="2050" dirty="0">
              <a:latin typeface="Courier New"/>
              <a:cs typeface="Courier New"/>
            </a:endParaRPr>
          </a:p>
          <a:p>
            <a:pPr>
              <a:lnSpc>
                <a:spcPts val="600"/>
              </a:lnSpc>
              <a:spcBef>
                <a:spcPts val="22"/>
              </a:spcBef>
            </a:pPr>
            <a:endParaRPr sz="600" dirty="0"/>
          </a:p>
          <a:p>
            <a:pPr>
              <a:lnSpc>
                <a:spcPts val="1000"/>
              </a:lnSpc>
            </a:pPr>
            <a:endParaRPr sz="1000" dirty="0"/>
          </a:p>
          <a:p>
            <a:pPr marL="12700">
              <a:lnSpc>
                <a:spcPct val="100000"/>
              </a:lnSpc>
            </a:pPr>
            <a:r>
              <a:rPr sz="2050" spc="-50" dirty="0">
                <a:solidFill>
                  <a:srgbClr val="000072"/>
                </a:solidFill>
                <a:latin typeface="Arial"/>
                <a:cs typeface="Arial"/>
              </a:rPr>
              <a:t>Demo: </a:t>
            </a:r>
            <a:r>
              <a:rPr sz="2050" spc="-220" dirty="0">
                <a:solidFill>
                  <a:srgbClr val="000072"/>
                </a:solidFill>
                <a:latin typeface="Arial"/>
                <a:cs typeface="Arial"/>
              </a:rPr>
              <a:t> </a:t>
            </a:r>
            <a:r>
              <a:rPr sz="2050" b="1" spc="85" dirty="0">
                <a:solidFill>
                  <a:srgbClr val="000072"/>
                </a:solidFill>
                <a:latin typeface="Arial"/>
                <a:cs typeface="Arial"/>
              </a:rPr>
              <a:t>Ex: </a:t>
            </a:r>
            <a:r>
              <a:rPr sz="2050" b="1" spc="-220" dirty="0">
                <a:solidFill>
                  <a:srgbClr val="000072"/>
                </a:solidFill>
                <a:latin typeface="Arial"/>
                <a:cs typeface="Arial"/>
              </a:rPr>
              <a:t> </a:t>
            </a:r>
            <a:r>
              <a:rPr sz="2050" spc="-150" dirty="0">
                <a:solidFill>
                  <a:srgbClr val="000072"/>
                </a:solidFill>
                <a:latin typeface="Courier New"/>
                <a:cs typeface="Courier New"/>
                <a:hlinkClick r:id="rId2"/>
              </a:rPr>
              <a:t>Hrule</a:t>
            </a:r>
            <a:endParaRPr sz="2050" dirty="0">
              <a:latin typeface="Courier New"/>
              <a:cs typeface="Courier New"/>
            </a:endParaRPr>
          </a:p>
        </p:txBody>
      </p:sp>
      <p:sp>
        <p:nvSpPr>
          <p:cNvPr id="3" name="object 3"/>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markup</a:t>
            </a:r>
            <a:r>
              <a:rPr sz="1000" spc="150" dirty="0">
                <a:solidFill>
                  <a:srgbClr val="000072"/>
                </a:solidFill>
                <a:latin typeface="Arial"/>
                <a:cs typeface="Arial"/>
              </a:rPr>
              <a:t>-</a:t>
            </a:r>
            <a:fld id="{81D60167-4931-47E6-BA6A-407CBD079E47}" type="slidenum">
              <a:rPr sz="1000" spc="140" dirty="0" smtClean="0">
                <a:solidFill>
                  <a:srgbClr val="000072"/>
                </a:solidFill>
                <a:latin typeface="Arial"/>
                <a:cs typeface="Arial"/>
              </a:rPr>
              <a:t>29</a:t>
            </a:fld>
            <a:endParaRPr sz="1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417320">
              <a:lnSpc>
                <a:spcPct val="100000"/>
              </a:lnSpc>
            </a:pPr>
            <a:r>
              <a:rPr sz="2950" b="1" spc="370" dirty="0">
                <a:solidFill>
                  <a:srgbClr val="B20000"/>
                </a:solidFill>
                <a:latin typeface="Arial"/>
                <a:cs typeface="Arial"/>
              </a:rPr>
              <a:t>HTML5</a:t>
            </a:r>
            <a:r>
              <a:rPr sz="2950" b="1" spc="300" dirty="0">
                <a:solidFill>
                  <a:srgbClr val="B20000"/>
                </a:solidFill>
                <a:latin typeface="Arial"/>
                <a:cs typeface="Arial"/>
              </a:rPr>
              <a:t> </a:t>
            </a:r>
            <a:r>
              <a:rPr sz="2950" b="1" spc="215" dirty="0">
                <a:solidFill>
                  <a:srgbClr val="B20000"/>
                </a:solidFill>
                <a:latin typeface="Arial"/>
                <a:cs typeface="Arial"/>
              </a:rPr>
              <a:t>P</a:t>
            </a:r>
            <a:r>
              <a:rPr sz="2950" b="1" spc="-105" dirty="0">
                <a:solidFill>
                  <a:srgbClr val="B20000"/>
                </a:solidFill>
                <a:latin typeface="Arial"/>
                <a:cs typeface="Arial"/>
              </a:rPr>
              <a:t>age</a:t>
            </a:r>
            <a:r>
              <a:rPr sz="2950" b="1" spc="300" dirty="0">
                <a:solidFill>
                  <a:srgbClr val="B20000"/>
                </a:solidFill>
                <a:latin typeface="Arial"/>
                <a:cs typeface="Arial"/>
              </a:rPr>
              <a:t> </a:t>
            </a:r>
            <a:r>
              <a:rPr sz="2950" b="1" spc="85" dirty="0">
                <a:solidFill>
                  <a:srgbClr val="B20000"/>
                </a:solidFill>
                <a:latin typeface="Arial"/>
                <a:cs typeface="Arial"/>
              </a:rPr>
              <a:t>Structure</a:t>
            </a:r>
            <a:endParaRPr sz="29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markup</a:t>
            </a:r>
            <a:r>
              <a:rPr sz="1000" spc="150" dirty="0">
                <a:solidFill>
                  <a:srgbClr val="000072"/>
                </a:solidFill>
                <a:latin typeface="Arial"/>
                <a:cs typeface="Arial"/>
              </a:rPr>
              <a:t>-</a:t>
            </a:r>
            <a:fld id="{81D60167-4931-47E6-BA6A-407CBD079E47}" type="slidenum">
              <a:rPr sz="1000" spc="140" dirty="0" smtClean="0">
                <a:solidFill>
                  <a:srgbClr val="000072"/>
                </a:solidFill>
                <a:latin typeface="Arial"/>
                <a:cs typeface="Arial"/>
              </a:rPr>
              <a:t>3</a:t>
            </a:fld>
            <a:endParaRPr sz="1000">
              <a:latin typeface="Arial"/>
              <a:cs typeface="Arial"/>
            </a:endParaRPr>
          </a:p>
        </p:txBody>
      </p:sp>
      <p:sp>
        <p:nvSpPr>
          <p:cNvPr id="3" name="object 3"/>
          <p:cNvSpPr txBox="1"/>
          <p:nvPr/>
        </p:nvSpPr>
        <p:spPr>
          <a:xfrm>
            <a:off x="1531523" y="1783038"/>
            <a:ext cx="5949950" cy="3311525"/>
          </a:xfrm>
          <a:prstGeom prst="rect">
            <a:avLst/>
          </a:prstGeom>
        </p:spPr>
        <p:txBody>
          <a:bodyPr vert="horz" wrap="square" lIns="0" tIns="0" rIns="0" bIns="0" rtlCol="0">
            <a:noAutofit/>
          </a:bodyPr>
          <a:lstStyle/>
          <a:p>
            <a:pPr marL="12700">
              <a:lnSpc>
                <a:spcPct val="100000"/>
              </a:lnSpc>
            </a:pPr>
            <a:r>
              <a:rPr sz="2050" spc="-150" dirty="0">
                <a:solidFill>
                  <a:srgbClr val="000072"/>
                </a:solidFill>
                <a:latin typeface="Courier New"/>
                <a:cs typeface="Courier New"/>
              </a:rPr>
              <a:t>&lt;!DOCTYPE html&gt;</a:t>
            </a:r>
            <a:endParaRPr sz="2050" dirty="0">
              <a:latin typeface="Courier New"/>
              <a:cs typeface="Courier New"/>
            </a:endParaRPr>
          </a:p>
          <a:p>
            <a:pPr marL="838835" marR="149860" indent="-826769">
              <a:lnSpc>
                <a:spcPct val="118900"/>
              </a:lnSpc>
            </a:pPr>
            <a:r>
              <a:rPr sz="2050" spc="-150" dirty="0">
                <a:solidFill>
                  <a:srgbClr val="000072"/>
                </a:solidFill>
                <a:latin typeface="Courier New"/>
                <a:cs typeface="Courier New"/>
              </a:rPr>
              <a:t>&lt;html </a:t>
            </a:r>
            <a:r>
              <a:rPr sz="2050" spc="-150" dirty="0">
                <a:solidFill>
                  <a:srgbClr val="000072"/>
                </a:solidFill>
                <a:latin typeface="Courier New"/>
                <a:cs typeface="Courier New"/>
                <a:hlinkClick r:id="rId2"/>
              </a:rPr>
              <a:t>xmlns="http://www.w3.org/1999/xhtml"</a:t>
            </a:r>
            <a:r>
              <a:rPr sz="2050" spc="-150" dirty="0">
                <a:solidFill>
                  <a:srgbClr val="000072"/>
                </a:solidFill>
                <a:latin typeface="Courier New"/>
                <a:cs typeface="Courier New"/>
              </a:rPr>
              <a:t> lang="en" xml:lang="en"&gt;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&lt;head&gt;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&lt;meta charset="utf-8"/&gt;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&lt;title&gt;Great Company: homepage&lt;/title&gt;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 other head elements as appropriate --&gt;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&lt;/head&gt;</a:t>
            </a:r>
            <a:endParaRPr sz="2050" dirty="0">
              <a:latin typeface="Courier New"/>
              <a:cs typeface="Courier New"/>
            </a:endParaRPr>
          </a:p>
          <a:p>
            <a:pPr marL="12700">
              <a:lnSpc>
                <a:spcPct val="100000"/>
              </a:lnSpc>
              <a:spcBef>
                <a:spcPts val="465"/>
              </a:spcBef>
              <a:tabLst>
                <a:tab pos="1114425" algn="l"/>
              </a:tabLst>
            </a:pPr>
            <a:r>
              <a:rPr sz="2050" spc="-150" dirty="0">
                <a:solidFill>
                  <a:srgbClr val="000072"/>
                </a:solidFill>
                <a:latin typeface="Courier New"/>
                <a:cs typeface="Courier New"/>
              </a:rPr>
              <a:t>&lt;body&gt;	&lt;!-- page content begin --&gt;</a:t>
            </a:r>
            <a:endParaRPr sz="2050" dirty="0">
              <a:latin typeface="Courier New"/>
              <a:cs typeface="Courier New"/>
            </a:endParaRPr>
          </a:p>
        </p:txBody>
      </p:sp>
      <p:sp>
        <p:nvSpPr>
          <p:cNvPr id="4" name="object 4"/>
          <p:cNvSpPr txBox="1"/>
          <p:nvPr/>
        </p:nvSpPr>
        <p:spPr>
          <a:xfrm>
            <a:off x="1531523" y="5127218"/>
            <a:ext cx="3469640" cy="1945558"/>
          </a:xfrm>
          <a:prstGeom prst="rect">
            <a:avLst/>
          </a:prstGeom>
        </p:spPr>
        <p:txBody>
          <a:bodyPr vert="horz" wrap="square" lIns="0" tIns="0" rIns="0" bIns="0" rtlCol="0">
            <a:noAutofit/>
          </a:bodyPr>
          <a:lstStyle/>
          <a:p>
            <a:pPr marL="563245">
              <a:lnSpc>
                <a:spcPct val="100000"/>
              </a:lnSpc>
            </a:pPr>
            <a:r>
              <a:rPr sz="2050" spc="-150" dirty="0">
                <a:solidFill>
                  <a:srgbClr val="000072"/>
                </a:solidFill>
                <a:latin typeface="Courier New"/>
                <a:cs typeface="Courier New"/>
              </a:rPr>
              <a:t>. . .</a:t>
            </a:r>
            <a:endParaRPr sz="2050" dirty="0">
              <a:latin typeface="Courier New"/>
              <a:cs typeface="Courier New"/>
            </a:endParaRPr>
          </a:p>
          <a:p>
            <a:pPr marL="563245">
              <a:lnSpc>
                <a:spcPct val="100000"/>
              </a:lnSpc>
              <a:spcBef>
                <a:spcPts val="465"/>
              </a:spcBef>
            </a:pPr>
            <a:r>
              <a:rPr sz="2050" spc="-150" dirty="0">
                <a:solidFill>
                  <a:srgbClr val="000072"/>
                </a:solidFill>
                <a:latin typeface="Courier New"/>
                <a:cs typeface="Courier New"/>
              </a:rPr>
              <a:t>. . .</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 page content end --&gt;</a:t>
            </a:r>
            <a:endParaRPr sz="2050" dirty="0">
              <a:latin typeface="Courier New"/>
              <a:cs typeface="Courier New"/>
            </a:endParaRPr>
          </a:p>
          <a:p>
            <a:pPr marL="12700">
              <a:lnSpc>
                <a:spcPct val="100000"/>
              </a:lnSpc>
              <a:spcBef>
                <a:spcPts val="465"/>
              </a:spcBef>
            </a:pPr>
            <a:r>
              <a:rPr lang="en-US" sz="2050" spc="-150" dirty="0">
                <a:solidFill>
                  <a:srgbClr val="000072"/>
                </a:solidFill>
                <a:latin typeface="Courier New"/>
                <a:cs typeface="Courier New"/>
              </a:rPr>
              <a:t>&lt;/body&gt;</a:t>
            </a:r>
          </a:p>
          <a:p>
            <a:pPr marL="12700">
              <a:lnSpc>
                <a:spcPct val="100000"/>
              </a:lnSpc>
              <a:spcBef>
                <a:spcPts val="465"/>
              </a:spcBef>
            </a:pPr>
            <a:r>
              <a:rPr sz="2050" spc="-150" dirty="0">
                <a:solidFill>
                  <a:srgbClr val="000072"/>
                </a:solidFill>
                <a:latin typeface="Courier New"/>
                <a:cs typeface="Courier New"/>
              </a:rPr>
              <a:t>&lt;/html&gt;</a:t>
            </a:r>
            <a:endParaRPr sz="2050" dirty="0">
              <a:latin typeface="Courier New"/>
              <a:cs typeface="Courier New"/>
            </a:endParaRPr>
          </a:p>
        </p:txBody>
      </p:sp>
      <p:sp>
        <p:nvSpPr>
          <p:cNvPr id="7" name="Speech Bubble: Rectangle with Corners Rounded 6">
            <a:extLst>
              <a:ext uri="{FF2B5EF4-FFF2-40B4-BE49-F238E27FC236}">
                <a16:creationId xmlns:a16="http://schemas.microsoft.com/office/drawing/2014/main" id="{530B3DC0-095F-4663-95BE-CE00373CFEFC}"/>
              </a:ext>
            </a:extLst>
          </p:cNvPr>
          <p:cNvSpPr/>
          <p:nvPr/>
        </p:nvSpPr>
        <p:spPr>
          <a:xfrm>
            <a:off x="7566660" y="1219200"/>
            <a:ext cx="2263140" cy="4943853"/>
          </a:xfrm>
          <a:prstGeom prst="wedgeRoundRectCallout">
            <a:avLst>
              <a:gd name="adj1" fmla="val -75060"/>
              <a:gd name="adj2" fmla="val -42462"/>
              <a:gd name="adj3" fmla="val 16667"/>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XML namespaces help contextualize elements an attributes, among other things. It also offers a precise identification for a particular element or attribute.</a:t>
            </a:r>
          </a:p>
          <a:p>
            <a:pPr algn="ctr"/>
            <a:r>
              <a:rPr lang="en-US" sz="1600" dirty="0">
                <a:solidFill>
                  <a:schemeClr val="tx1"/>
                </a:solidFill>
              </a:rPr>
              <a:t>For instance, the &lt;html&gt; element can be defined by anyone and have any meaning. However, the &lt;html&gt; element within the http://www.w3.org/1999/xhtml namespace is unique and refers to the XHTML.</a:t>
            </a:r>
          </a:p>
        </p:txBody>
      </p:sp>
      <p:sp>
        <p:nvSpPr>
          <p:cNvPr id="8" name="Speech Bubble: Rectangle with Corners Rounded 7">
            <a:extLst>
              <a:ext uri="{FF2B5EF4-FFF2-40B4-BE49-F238E27FC236}">
                <a16:creationId xmlns:a16="http://schemas.microsoft.com/office/drawing/2014/main" id="{A39D5850-6D52-48C5-A27D-B5BCD1BF115F}"/>
              </a:ext>
            </a:extLst>
          </p:cNvPr>
          <p:cNvSpPr/>
          <p:nvPr/>
        </p:nvSpPr>
        <p:spPr>
          <a:xfrm>
            <a:off x="4412708" y="1633045"/>
            <a:ext cx="2667000" cy="491408"/>
          </a:xfrm>
          <a:prstGeom prst="wedgeRoundRectCallout">
            <a:avLst>
              <a:gd name="adj1" fmla="val -80089"/>
              <a:gd name="adj2" fmla="val 14602"/>
              <a:gd name="adj3" fmla="val 16667"/>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Tells the browser that this is a html page. </a:t>
            </a:r>
          </a:p>
        </p:txBody>
      </p:sp>
      <p:sp>
        <p:nvSpPr>
          <p:cNvPr id="9" name="Speech Bubble: Rectangle with Corners Rounded 8">
            <a:extLst>
              <a:ext uri="{FF2B5EF4-FFF2-40B4-BE49-F238E27FC236}">
                <a16:creationId xmlns:a16="http://schemas.microsoft.com/office/drawing/2014/main" id="{530F54A1-6B18-4B49-8A58-B5ED56F15878}"/>
              </a:ext>
            </a:extLst>
          </p:cNvPr>
          <p:cNvSpPr/>
          <p:nvPr/>
        </p:nvSpPr>
        <p:spPr>
          <a:xfrm>
            <a:off x="5746208" y="6581368"/>
            <a:ext cx="2667000" cy="491408"/>
          </a:xfrm>
          <a:prstGeom prst="wedgeRoundRectCallout">
            <a:avLst>
              <a:gd name="adj1" fmla="val -191175"/>
              <a:gd name="adj2" fmla="val -151627"/>
              <a:gd name="adj3" fmla="val 16667"/>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This is a comment.</a:t>
            </a:r>
          </a:p>
        </p:txBody>
      </p:sp>
      <p:sp>
        <p:nvSpPr>
          <p:cNvPr id="10" name="Speech Bubble: Rectangle with Corners Rounded 9">
            <a:extLst>
              <a:ext uri="{FF2B5EF4-FFF2-40B4-BE49-F238E27FC236}">
                <a16:creationId xmlns:a16="http://schemas.microsoft.com/office/drawing/2014/main" id="{46492F15-7ACA-45A9-9B9C-EAD7E33BB5DA}"/>
              </a:ext>
            </a:extLst>
          </p:cNvPr>
          <p:cNvSpPr/>
          <p:nvPr/>
        </p:nvSpPr>
        <p:spPr>
          <a:xfrm flipH="1">
            <a:off x="474915" y="2659668"/>
            <a:ext cx="965729" cy="693132"/>
          </a:xfrm>
          <a:prstGeom prst="wedgeRoundRectCallout">
            <a:avLst>
              <a:gd name="adj1" fmla="val -62951"/>
              <a:gd name="adj2" fmla="val 13401"/>
              <a:gd name="adj3" fmla="val 16667"/>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Head section start</a:t>
            </a:r>
          </a:p>
        </p:txBody>
      </p:sp>
      <p:sp>
        <p:nvSpPr>
          <p:cNvPr id="11" name="Speech Bubble: Rectangle with Corners Rounded 10">
            <a:extLst>
              <a:ext uri="{FF2B5EF4-FFF2-40B4-BE49-F238E27FC236}">
                <a16:creationId xmlns:a16="http://schemas.microsoft.com/office/drawing/2014/main" id="{C688DB58-B39B-4A3A-BBBB-D27C81151EC2}"/>
              </a:ext>
            </a:extLst>
          </p:cNvPr>
          <p:cNvSpPr/>
          <p:nvPr/>
        </p:nvSpPr>
        <p:spPr>
          <a:xfrm flipH="1">
            <a:off x="337638" y="4096354"/>
            <a:ext cx="1062302" cy="491408"/>
          </a:xfrm>
          <a:prstGeom prst="wedgeRoundRectCallout">
            <a:avLst>
              <a:gd name="adj1" fmla="val -66624"/>
              <a:gd name="adj2" fmla="val 31969"/>
              <a:gd name="adj3" fmla="val 16667"/>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tx1"/>
                </a:solidFill>
              </a:rPr>
              <a:t>Head section end</a:t>
            </a:r>
          </a:p>
        </p:txBody>
      </p:sp>
      <p:sp>
        <p:nvSpPr>
          <p:cNvPr id="12" name="Speech Bubble: Rectangle with Corners Rounded 11">
            <a:extLst>
              <a:ext uri="{FF2B5EF4-FFF2-40B4-BE49-F238E27FC236}">
                <a16:creationId xmlns:a16="http://schemas.microsoft.com/office/drawing/2014/main" id="{59876475-74A8-4EDF-8193-4DB9EF981116}"/>
              </a:ext>
            </a:extLst>
          </p:cNvPr>
          <p:cNvSpPr/>
          <p:nvPr/>
        </p:nvSpPr>
        <p:spPr>
          <a:xfrm flipH="1">
            <a:off x="326144" y="4724400"/>
            <a:ext cx="1114499" cy="491408"/>
          </a:xfrm>
          <a:prstGeom prst="wedgeRoundRectCallout">
            <a:avLst>
              <a:gd name="adj1" fmla="val -72094"/>
              <a:gd name="adj2" fmla="val -2766"/>
              <a:gd name="adj3" fmla="val 16667"/>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tx1"/>
                </a:solidFill>
              </a:rPr>
              <a:t>Body section start</a:t>
            </a:r>
          </a:p>
        </p:txBody>
      </p:sp>
      <p:sp>
        <p:nvSpPr>
          <p:cNvPr id="13" name="Speech Bubble: Rectangle with Corners Rounded 12">
            <a:extLst>
              <a:ext uri="{FF2B5EF4-FFF2-40B4-BE49-F238E27FC236}">
                <a16:creationId xmlns:a16="http://schemas.microsoft.com/office/drawing/2014/main" id="{4C8F28C0-9E38-4AE6-B645-3CD1BE8EBF7A}"/>
              </a:ext>
            </a:extLst>
          </p:cNvPr>
          <p:cNvSpPr/>
          <p:nvPr/>
        </p:nvSpPr>
        <p:spPr>
          <a:xfrm flipH="1">
            <a:off x="179259" y="6163053"/>
            <a:ext cx="1114499" cy="491408"/>
          </a:xfrm>
          <a:prstGeom prst="wedgeRoundRectCallout">
            <a:avLst>
              <a:gd name="adj1" fmla="val -72094"/>
              <a:gd name="adj2" fmla="val -2766"/>
              <a:gd name="adj3" fmla="val 16667"/>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tx1"/>
                </a:solidFill>
              </a:rPr>
              <a:t>Body section end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595630">
              <a:lnSpc>
                <a:spcPct val="100000"/>
              </a:lnSpc>
            </a:pPr>
            <a:r>
              <a:rPr sz="2950" b="1" spc="190" dirty="0">
                <a:solidFill>
                  <a:srgbClr val="B20000"/>
                </a:solidFill>
                <a:latin typeface="Arial"/>
                <a:cs typeface="Arial"/>
              </a:rPr>
              <a:t>White</a:t>
            </a:r>
            <a:r>
              <a:rPr sz="2950" b="1" spc="295" dirty="0">
                <a:solidFill>
                  <a:srgbClr val="B20000"/>
                </a:solidFill>
                <a:latin typeface="Arial"/>
                <a:cs typeface="Arial"/>
              </a:rPr>
              <a:t> </a:t>
            </a:r>
            <a:r>
              <a:rPr sz="2950" b="1" spc="-70" dirty="0">
                <a:solidFill>
                  <a:srgbClr val="B20000"/>
                </a:solidFill>
                <a:latin typeface="Arial"/>
                <a:cs typeface="Arial"/>
              </a:rPr>
              <a:t>Space</a:t>
            </a:r>
            <a:r>
              <a:rPr sz="2950" b="1" spc="295" dirty="0">
                <a:solidFill>
                  <a:srgbClr val="B20000"/>
                </a:solidFill>
                <a:latin typeface="Arial"/>
                <a:cs typeface="Arial"/>
              </a:rPr>
              <a:t> </a:t>
            </a:r>
            <a:r>
              <a:rPr sz="2950" b="1" spc="15" dirty="0">
                <a:solidFill>
                  <a:srgbClr val="B20000"/>
                </a:solidFill>
                <a:latin typeface="Arial"/>
                <a:cs typeface="Arial"/>
              </a:rPr>
              <a:t>and</a:t>
            </a:r>
            <a:r>
              <a:rPr sz="2950" b="1" spc="295" dirty="0">
                <a:solidFill>
                  <a:srgbClr val="B20000"/>
                </a:solidFill>
                <a:latin typeface="Arial"/>
                <a:cs typeface="Arial"/>
              </a:rPr>
              <a:t> </a:t>
            </a:r>
            <a:r>
              <a:rPr sz="2950" b="1" spc="60" dirty="0">
                <a:solidFill>
                  <a:srgbClr val="B20000"/>
                </a:solidFill>
                <a:latin typeface="Arial"/>
                <a:cs typeface="Arial"/>
              </a:rPr>
              <a:t>Line</a:t>
            </a:r>
            <a:r>
              <a:rPr sz="2950" b="1" spc="300" dirty="0">
                <a:solidFill>
                  <a:srgbClr val="B20000"/>
                </a:solidFill>
                <a:latin typeface="Arial"/>
                <a:cs typeface="Arial"/>
              </a:rPr>
              <a:t> </a:t>
            </a:r>
            <a:r>
              <a:rPr sz="2950" b="1" spc="385" dirty="0">
                <a:solidFill>
                  <a:srgbClr val="B20000"/>
                </a:solidFill>
                <a:latin typeface="Arial"/>
                <a:cs typeface="Arial"/>
              </a:rPr>
              <a:t>W</a:t>
            </a:r>
            <a:r>
              <a:rPr sz="2950" b="1" spc="45" dirty="0">
                <a:solidFill>
                  <a:srgbClr val="B20000"/>
                </a:solidFill>
                <a:latin typeface="Arial"/>
                <a:cs typeface="Arial"/>
              </a:rPr>
              <a:t>rapping</a:t>
            </a:r>
            <a:endParaRPr sz="295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markup</a:t>
            </a:r>
            <a:r>
              <a:rPr sz="1000" spc="150" dirty="0">
                <a:solidFill>
                  <a:srgbClr val="000072"/>
                </a:solidFill>
                <a:latin typeface="Arial"/>
                <a:cs typeface="Arial"/>
              </a:rPr>
              <a:t>-</a:t>
            </a:r>
            <a:fld id="{81D60167-4931-47E6-BA6A-407CBD079E47}" type="slidenum">
              <a:rPr sz="1000" spc="140" dirty="0" smtClean="0">
                <a:solidFill>
                  <a:srgbClr val="000072"/>
                </a:solidFill>
                <a:latin typeface="Arial"/>
                <a:cs typeface="Arial"/>
              </a:rPr>
              <a:t>30</a:t>
            </a:fld>
            <a:endParaRPr sz="1000">
              <a:latin typeface="Arial"/>
              <a:cs typeface="Arial"/>
            </a:endParaRPr>
          </a:p>
        </p:txBody>
      </p:sp>
      <p:sp>
        <p:nvSpPr>
          <p:cNvPr id="3" name="object 3"/>
          <p:cNvSpPr txBox="1"/>
          <p:nvPr/>
        </p:nvSpPr>
        <p:spPr>
          <a:xfrm>
            <a:off x="1340191" y="1727150"/>
            <a:ext cx="7527925" cy="4978449"/>
          </a:xfrm>
          <a:prstGeom prst="rect">
            <a:avLst/>
          </a:prstGeom>
        </p:spPr>
        <p:txBody>
          <a:bodyPr vert="horz" wrap="square" lIns="0" tIns="0" rIns="0" bIns="0" rtlCol="0">
            <a:noAutofit/>
          </a:bodyPr>
          <a:lstStyle/>
          <a:p>
            <a:pPr marL="274955" marR="583565" indent="-262890">
              <a:lnSpc>
                <a:spcPct val="118900"/>
              </a:lnSpc>
              <a:buClr>
                <a:srgbClr val="000072"/>
              </a:buClr>
              <a:buFont typeface="Arial"/>
              <a:buChar char="•"/>
              <a:tabLst>
                <a:tab pos="274955" algn="l"/>
              </a:tabLst>
            </a:pPr>
            <a:r>
              <a:rPr sz="2050" spc="150" dirty="0">
                <a:solidFill>
                  <a:srgbClr val="000072"/>
                </a:solidFill>
                <a:latin typeface="Arial"/>
                <a:cs typeface="Arial"/>
              </a:rPr>
              <a:t>HTML</a:t>
            </a:r>
            <a:r>
              <a:rPr sz="2050" spc="120" dirty="0">
                <a:solidFill>
                  <a:srgbClr val="000072"/>
                </a:solidFill>
                <a:latin typeface="Arial"/>
                <a:cs typeface="Arial"/>
              </a:rPr>
              <a:t> </a:t>
            </a:r>
            <a:r>
              <a:rPr sz="2050" spc="-165" dirty="0">
                <a:solidFill>
                  <a:srgbClr val="000072"/>
                </a:solidFill>
                <a:latin typeface="Arial"/>
                <a:cs typeface="Arial"/>
              </a:rPr>
              <a:t>uses</a:t>
            </a:r>
            <a:r>
              <a:rPr sz="2050" spc="120" dirty="0">
                <a:solidFill>
                  <a:srgbClr val="000072"/>
                </a:solidFill>
                <a:latin typeface="Arial"/>
                <a:cs typeface="Arial"/>
              </a:rPr>
              <a:t> </a:t>
            </a:r>
            <a:r>
              <a:rPr sz="2050" i="1" spc="-20" dirty="0">
                <a:solidFill>
                  <a:srgbClr val="000072"/>
                </a:solidFill>
                <a:latin typeface="Arial"/>
                <a:cs typeface="Arial"/>
              </a:rPr>
              <a:t>white</a:t>
            </a:r>
            <a:r>
              <a:rPr sz="2050" i="1" spc="170" dirty="0">
                <a:solidFill>
                  <a:srgbClr val="000072"/>
                </a:solidFill>
                <a:latin typeface="Arial"/>
                <a:cs typeface="Arial"/>
              </a:rPr>
              <a:t> </a:t>
            </a:r>
            <a:r>
              <a:rPr sz="2050" i="1" spc="-185" dirty="0">
                <a:solidFill>
                  <a:srgbClr val="000072"/>
                </a:solidFill>
                <a:latin typeface="Arial"/>
                <a:cs typeface="Arial"/>
              </a:rPr>
              <a:t>s</a:t>
            </a:r>
            <a:r>
              <a:rPr sz="2050" i="1" spc="-204" dirty="0">
                <a:solidFill>
                  <a:srgbClr val="000072"/>
                </a:solidFill>
                <a:latin typeface="Arial"/>
                <a:cs typeface="Arial"/>
              </a:rPr>
              <a:t>p</a:t>
            </a:r>
            <a:r>
              <a:rPr sz="2050" i="1" spc="-95" dirty="0">
                <a:solidFill>
                  <a:srgbClr val="000072"/>
                </a:solidFill>
                <a:latin typeface="Arial"/>
                <a:cs typeface="Arial"/>
              </a:rPr>
              <a:t>a</a:t>
            </a:r>
            <a:r>
              <a:rPr sz="2050" i="1" spc="-195" dirty="0">
                <a:solidFill>
                  <a:srgbClr val="000072"/>
                </a:solidFill>
                <a:latin typeface="Arial"/>
                <a:cs typeface="Arial"/>
              </a:rPr>
              <a:t>ce</a:t>
            </a:r>
            <a:r>
              <a:rPr sz="2050" i="1" spc="114" dirty="0">
                <a:solidFill>
                  <a:srgbClr val="000072"/>
                </a:solidFill>
                <a:latin typeface="Arial"/>
                <a:cs typeface="Arial"/>
              </a:rPr>
              <a:t> </a:t>
            </a:r>
            <a:r>
              <a:rPr sz="2050" spc="-80" dirty="0">
                <a:solidFill>
                  <a:srgbClr val="000072"/>
                </a:solidFill>
                <a:latin typeface="Arial"/>
                <a:cs typeface="Arial"/>
              </a:rPr>
              <a:t>separates</a:t>
            </a:r>
            <a:r>
              <a:rPr sz="2050" spc="125" dirty="0">
                <a:solidFill>
                  <a:srgbClr val="000072"/>
                </a:solidFill>
                <a:latin typeface="Arial"/>
                <a:cs typeface="Arial"/>
              </a:rPr>
              <a:t> </a:t>
            </a:r>
            <a:r>
              <a:rPr sz="2050" spc="0" dirty="0">
                <a:solidFill>
                  <a:srgbClr val="000072"/>
                </a:solidFill>
                <a:latin typeface="Arial"/>
                <a:cs typeface="Arial"/>
              </a:rPr>
              <a:t>te</a:t>
            </a:r>
            <a:r>
              <a:rPr sz="2050" spc="140" dirty="0">
                <a:solidFill>
                  <a:srgbClr val="000072"/>
                </a:solidFill>
                <a:latin typeface="Arial"/>
                <a:cs typeface="Arial"/>
              </a:rPr>
              <a:t>xt</a:t>
            </a:r>
            <a:r>
              <a:rPr sz="2050" spc="120" dirty="0">
                <a:solidFill>
                  <a:srgbClr val="000072"/>
                </a:solidFill>
                <a:latin typeface="Arial"/>
                <a:cs typeface="Arial"/>
              </a:rPr>
              <a:t> </a:t>
            </a:r>
            <a:r>
              <a:rPr sz="2050" spc="30" dirty="0">
                <a:solidFill>
                  <a:srgbClr val="000072"/>
                </a:solidFill>
                <a:latin typeface="Arial"/>
                <a:cs typeface="Arial"/>
              </a:rPr>
              <a:t>i</a:t>
            </a:r>
            <a:r>
              <a:rPr sz="2050" spc="20" dirty="0">
                <a:solidFill>
                  <a:srgbClr val="000072"/>
                </a:solidFill>
                <a:latin typeface="Arial"/>
                <a:cs typeface="Arial"/>
              </a:rPr>
              <a:t>n</a:t>
            </a:r>
            <a:r>
              <a:rPr sz="2050" spc="55" dirty="0">
                <a:solidFill>
                  <a:srgbClr val="000072"/>
                </a:solidFill>
                <a:latin typeface="Arial"/>
                <a:cs typeface="Arial"/>
              </a:rPr>
              <a:t>to</a:t>
            </a:r>
            <a:r>
              <a:rPr sz="2050" spc="120" dirty="0">
                <a:solidFill>
                  <a:srgbClr val="000072"/>
                </a:solidFill>
                <a:latin typeface="Arial"/>
                <a:cs typeface="Arial"/>
              </a:rPr>
              <a:t> </a:t>
            </a:r>
            <a:r>
              <a:rPr sz="2050" spc="-60" dirty="0">
                <a:solidFill>
                  <a:srgbClr val="000072"/>
                </a:solidFill>
                <a:latin typeface="Arial"/>
                <a:cs typeface="Arial"/>
              </a:rPr>
              <a:t>w</a:t>
            </a:r>
            <a:r>
              <a:rPr sz="2050" spc="0" dirty="0">
                <a:solidFill>
                  <a:srgbClr val="000072"/>
                </a:solidFill>
                <a:latin typeface="Arial"/>
                <a:cs typeface="Arial"/>
              </a:rPr>
              <a:t>ord</a:t>
            </a:r>
            <a:r>
              <a:rPr sz="2050" spc="-220" dirty="0">
                <a:solidFill>
                  <a:srgbClr val="000072"/>
                </a:solidFill>
                <a:latin typeface="Arial"/>
                <a:cs typeface="Arial"/>
              </a:rPr>
              <a:t>s. </a:t>
            </a:r>
            <a:r>
              <a:rPr sz="2050" spc="-225" dirty="0">
                <a:solidFill>
                  <a:srgbClr val="000072"/>
                </a:solidFill>
                <a:latin typeface="Arial"/>
                <a:cs typeface="Arial"/>
              </a:rPr>
              <a:t> </a:t>
            </a:r>
            <a:endParaRPr sz="2050" dirty="0">
              <a:latin typeface="Arial"/>
              <a:cs typeface="Arial"/>
            </a:endParaRPr>
          </a:p>
          <a:p>
            <a:pPr>
              <a:lnSpc>
                <a:spcPts val="700"/>
              </a:lnSpc>
              <a:spcBef>
                <a:spcPts val="12"/>
              </a:spcBef>
              <a:buClr>
                <a:srgbClr val="000072"/>
              </a:buClr>
              <a:buFont typeface="Arial"/>
              <a:buChar char="•"/>
            </a:pPr>
            <a:endParaRPr sz="700" dirty="0"/>
          </a:p>
          <a:p>
            <a:pPr>
              <a:lnSpc>
                <a:spcPts val="1100"/>
              </a:lnSpc>
              <a:spcBef>
                <a:spcPts val="57"/>
              </a:spcBef>
            </a:pPr>
            <a:endParaRPr sz="1100" dirty="0"/>
          </a:p>
          <a:p>
            <a:pPr marL="274955" marR="12700" indent="-262890">
              <a:lnSpc>
                <a:spcPct val="118900"/>
              </a:lnSpc>
              <a:buClr>
                <a:srgbClr val="000072"/>
              </a:buClr>
              <a:buFont typeface="Arial"/>
              <a:buChar char="•"/>
              <a:tabLst>
                <a:tab pos="274955" algn="l"/>
              </a:tabLst>
            </a:pPr>
            <a:r>
              <a:rPr sz="2050" spc="0" dirty="0">
                <a:solidFill>
                  <a:srgbClr val="000072"/>
                </a:solidFill>
                <a:latin typeface="Arial"/>
                <a:cs typeface="Arial"/>
              </a:rPr>
              <a:t>W</a:t>
            </a:r>
            <a:r>
              <a:rPr sz="2050" spc="-50" dirty="0">
                <a:solidFill>
                  <a:srgbClr val="000072"/>
                </a:solidFill>
                <a:latin typeface="Arial"/>
                <a:cs typeface="Arial"/>
              </a:rPr>
              <a:t>ords</a:t>
            </a:r>
            <a:r>
              <a:rPr sz="2050" spc="120" dirty="0">
                <a:solidFill>
                  <a:srgbClr val="000072"/>
                </a:solidFill>
                <a:latin typeface="Arial"/>
                <a:cs typeface="Arial"/>
              </a:rPr>
              <a:t> </a:t>
            </a:r>
            <a:r>
              <a:rPr sz="2050" spc="-80" dirty="0">
                <a:solidFill>
                  <a:srgbClr val="000072"/>
                </a:solidFill>
                <a:latin typeface="Arial"/>
                <a:cs typeface="Arial"/>
              </a:rPr>
              <a:t>can</a:t>
            </a:r>
            <a:r>
              <a:rPr sz="2050" spc="120" dirty="0">
                <a:solidFill>
                  <a:srgbClr val="000072"/>
                </a:solidFill>
                <a:latin typeface="Arial"/>
                <a:cs typeface="Arial"/>
              </a:rPr>
              <a:t> </a:t>
            </a:r>
            <a:r>
              <a:rPr sz="2050" spc="55" dirty="0">
                <a:solidFill>
                  <a:srgbClr val="000072"/>
                </a:solidFill>
                <a:latin typeface="Arial"/>
                <a:cs typeface="Arial"/>
              </a:rPr>
              <a:t>b</a:t>
            </a:r>
            <a:r>
              <a:rPr sz="2050" spc="-229" dirty="0">
                <a:solidFill>
                  <a:srgbClr val="000072"/>
                </a:solidFill>
                <a:latin typeface="Arial"/>
                <a:cs typeface="Arial"/>
              </a:rPr>
              <a:t>e</a:t>
            </a:r>
            <a:r>
              <a:rPr sz="2050" spc="114" dirty="0">
                <a:solidFill>
                  <a:srgbClr val="000072"/>
                </a:solidFill>
                <a:latin typeface="Arial"/>
                <a:cs typeface="Arial"/>
              </a:rPr>
              <a:t> </a:t>
            </a:r>
            <a:r>
              <a:rPr sz="2050" spc="-229" dirty="0">
                <a:solidFill>
                  <a:srgbClr val="000072"/>
                </a:solidFill>
                <a:latin typeface="Arial"/>
                <a:cs typeface="Arial"/>
              </a:rPr>
              <a:t>se</a:t>
            </a:r>
            <a:r>
              <a:rPr sz="2050" spc="-5" dirty="0">
                <a:solidFill>
                  <a:srgbClr val="000072"/>
                </a:solidFill>
                <a:latin typeface="Arial"/>
                <a:cs typeface="Arial"/>
              </a:rPr>
              <a:t>p</a:t>
            </a:r>
            <a:r>
              <a:rPr sz="2050" spc="-20" dirty="0">
                <a:solidFill>
                  <a:srgbClr val="000072"/>
                </a:solidFill>
                <a:latin typeface="Arial"/>
                <a:cs typeface="Arial"/>
              </a:rPr>
              <a:t>arated</a:t>
            </a:r>
            <a:r>
              <a:rPr sz="2050" spc="125" dirty="0">
                <a:solidFill>
                  <a:srgbClr val="000072"/>
                </a:solidFill>
                <a:latin typeface="Arial"/>
                <a:cs typeface="Arial"/>
              </a:rPr>
              <a:t> </a:t>
            </a:r>
            <a:r>
              <a:rPr sz="2050" spc="-60" dirty="0">
                <a:solidFill>
                  <a:srgbClr val="000072"/>
                </a:solidFill>
                <a:latin typeface="Arial"/>
                <a:cs typeface="Arial"/>
              </a:rPr>
              <a:t>b</a:t>
            </a:r>
            <a:r>
              <a:rPr sz="2050" spc="60" dirty="0">
                <a:solidFill>
                  <a:srgbClr val="000072"/>
                </a:solidFill>
                <a:latin typeface="Arial"/>
                <a:cs typeface="Arial"/>
              </a:rPr>
              <a:t>y</a:t>
            </a:r>
            <a:r>
              <a:rPr sz="2050" spc="114" dirty="0">
                <a:solidFill>
                  <a:srgbClr val="000072"/>
                </a:solidFill>
                <a:latin typeface="Arial"/>
                <a:cs typeface="Arial"/>
              </a:rPr>
              <a:t> </a:t>
            </a:r>
            <a:r>
              <a:rPr sz="2050" spc="-114" dirty="0">
                <a:solidFill>
                  <a:srgbClr val="000072"/>
                </a:solidFill>
                <a:latin typeface="Arial"/>
                <a:cs typeface="Arial"/>
              </a:rPr>
              <a:t>one</a:t>
            </a:r>
            <a:r>
              <a:rPr sz="2050" spc="120" dirty="0">
                <a:solidFill>
                  <a:srgbClr val="000072"/>
                </a:solidFill>
                <a:latin typeface="Arial"/>
                <a:cs typeface="Arial"/>
              </a:rPr>
              <a:t> </a:t>
            </a:r>
            <a:r>
              <a:rPr sz="2050" spc="5" dirty="0">
                <a:solidFill>
                  <a:srgbClr val="000072"/>
                </a:solidFill>
                <a:latin typeface="Arial"/>
                <a:cs typeface="Arial"/>
              </a:rPr>
              <a:t>or</a:t>
            </a:r>
            <a:r>
              <a:rPr sz="2050" spc="114" dirty="0">
                <a:solidFill>
                  <a:srgbClr val="000072"/>
                </a:solidFill>
                <a:latin typeface="Arial"/>
                <a:cs typeface="Arial"/>
              </a:rPr>
              <a:t> </a:t>
            </a:r>
            <a:r>
              <a:rPr sz="2050" spc="-60" dirty="0">
                <a:solidFill>
                  <a:srgbClr val="000072"/>
                </a:solidFill>
                <a:latin typeface="Arial"/>
                <a:cs typeface="Arial"/>
              </a:rPr>
              <a:t>more</a:t>
            </a:r>
            <a:r>
              <a:rPr sz="2050" spc="120" dirty="0">
                <a:solidFill>
                  <a:srgbClr val="000072"/>
                </a:solidFill>
                <a:latin typeface="Arial"/>
                <a:cs typeface="Arial"/>
              </a:rPr>
              <a:t> </a:t>
            </a:r>
            <a:r>
              <a:rPr sz="2050" spc="-50" dirty="0">
                <a:solidFill>
                  <a:srgbClr val="000072"/>
                </a:solidFill>
                <a:latin typeface="Arial"/>
                <a:cs typeface="Arial"/>
              </a:rPr>
              <a:t>white-space</a:t>
            </a:r>
            <a:r>
              <a:rPr sz="2050" spc="130" dirty="0">
                <a:solidFill>
                  <a:srgbClr val="000072"/>
                </a:solidFill>
                <a:latin typeface="Arial"/>
                <a:cs typeface="Arial"/>
              </a:rPr>
              <a:t> </a:t>
            </a:r>
            <a:r>
              <a:rPr sz="2050" spc="-175" dirty="0">
                <a:solidFill>
                  <a:srgbClr val="000072"/>
                </a:solidFill>
                <a:latin typeface="Arial"/>
                <a:cs typeface="Arial"/>
              </a:rPr>
              <a:t>c</a:t>
            </a:r>
            <a:r>
              <a:rPr sz="2050" spc="-40" dirty="0">
                <a:solidFill>
                  <a:srgbClr val="000072"/>
                </a:solidFill>
                <a:latin typeface="Arial"/>
                <a:cs typeface="Arial"/>
              </a:rPr>
              <a:t>haracters</a:t>
            </a:r>
            <a:r>
              <a:rPr sz="2050" spc="-25" dirty="0">
                <a:solidFill>
                  <a:srgbClr val="000072"/>
                </a:solidFill>
                <a:latin typeface="Arial"/>
                <a:cs typeface="Arial"/>
              </a:rPr>
              <a:t> </a:t>
            </a:r>
            <a:r>
              <a:rPr sz="2050" spc="75" dirty="0">
                <a:solidFill>
                  <a:srgbClr val="000072"/>
                </a:solidFill>
                <a:latin typeface="Arial"/>
                <a:cs typeface="Arial"/>
              </a:rPr>
              <a:t>but</a:t>
            </a:r>
            <a:r>
              <a:rPr sz="2050" spc="120" dirty="0">
                <a:solidFill>
                  <a:srgbClr val="000072"/>
                </a:solidFill>
                <a:latin typeface="Arial"/>
                <a:cs typeface="Arial"/>
              </a:rPr>
              <a:t> </a:t>
            </a:r>
            <a:r>
              <a:rPr sz="2050" spc="85" dirty="0">
                <a:solidFill>
                  <a:srgbClr val="000072"/>
                </a:solidFill>
                <a:latin typeface="Arial"/>
                <a:cs typeface="Arial"/>
              </a:rPr>
              <a:t>will</a:t>
            </a:r>
            <a:r>
              <a:rPr sz="2050" spc="125" dirty="0">
                <a:solidFill>
                  <a:srgbClr val="000072"/>
                </a:solidFill>
                <a:latin typeface="Arial"/>
                <a:cs typeface="Arial"/>
              </a:rPr>
              <a:t> </a:t>
            </a:r>
            <a:r>
              <a:rPr sz="2050" spc="0" dirty="0">
                <a:solidFill>
                  <a:srgbClr val="000072"/>
                </a:solidFill>
                <a:latin typeface="Arial"/>
                <a:cs typeface="Arial"/>
              </a:rPr>
              <a:t>onl</a:t>
            </a:r>
            <a:r>
              <a:rPr sz="2050" spc="60" dirty="0">
                <a:solidFill>
                  <a:srgbClr val="000072"/>
                </a:solidFill>
                <a:latin typeface="Arial"/>
                <a:cs typeface="Arial"/>
              </a:rPr>
              <a:t>y</a:t>
            </a:r>
            <a:r>
              <a:rPr sz="2050" spc="120" dirty="0">
                <a:solidFill>
                  <a:srgbClr val="000072"/>
                </a:solidFill>
                <a:latin typeface="Arial"/>
                <a:cs typeface="Arial"/>
              </a:rPr>
              <a:t> </a:t>
            </a:r>
            <a:r>
              <a:rPr sz="2050" spc="0" dirty="0">
                <a:solidFill>
                  <a:srgbClr val="000072"/>
                </a:solidFill>
                <a:latin typeface="Arial"/>
                <a:cs typeface="Arial"/>
              </a:rPr>
              <a:t>result</a:t>
            </a:r>
            <a:r>
              <a:rPr sz="2050" spc="125" dirty="0">
                <a:solidFill>
                  <a:srgbClr val="000072"/>
                </a:solidFill>
                <a:latin typeface="Arial"/>
                <a:cs typeface="Arial"/>
              </a:rPr>
              <a:t> </a:t>
            </a:r>
            <a:r>
              <a:rPr sz="2050" spc="55" dirty="0">
                <a:solidFill>
                  <a:srgbClr val="000072"/>
                </a:solidFill>
                <a:latin typeface="Arial"/>
                <a:cs typeface="Arial"/>
              </a:rPr>
              <a:t>in</a:t>
            </a:r>
            <a:r>
              <a:rPr sz="2050" spc="120" dirty="0">
                <a:solidFill>
                  <a:srgbClr val="000072"/>
                </a:solidFill>
                <a:latin typeface="Arial"/>
                <a:cs typeface="Arial"/>
              </a:rPr>
              <a:t> </a:t>
            </a:r>
            <a:r>
              <a:rPr sz="2050" spc="55" dirty="0">
                <a:solidFill>
                  <a:srgbClr val="000072"/>
                </a:solidFill>
                <a:latin typeface="Arial"/>
                <a:cs typeface="Arial"/>
              </a:rPr>
              <a:t>at</a:t>
            </a:r>
            <a:r>
              <a:rPr sz="2050" spc="120" dirty="0">
                <a:solidFill>
                  <a:srgbClr val="000072"/>
                </a:solidFill>
                <a:latin typeface="Arial"/>
                <a:cs typeface="Arial"/>
              </a:rPr>
              <a:t> </a:t>
            </a:r>
            <a:r>
              <a:rPr sz="2050" spc="-25" dirty="0">
                <a:solidFill>
                  <a:srgbClr val="000072"/>
                </a:solidFill>
                <a:latin typeface="Arial"/>
                <a:cs typeface="Arial"/>
              </a:rPr>
              <a:t>most</a:t>
            </a:r>
            <a:r>
              <a:rPr sz="2050" spc="120" dirty="0">
                <a:solidFill>
                  <a:srgbClr val="000072"/>
                </a:solidFill>
                <a:latin typeface="Arial"/>
                <a:cs typeface="Arial"/>
              </a:rPr>
              <a:t> </a:t>
            </a:r>
            <a:r>
              <a:rPr sz="2050" spc="-114" dirty="0">
                <a:solidFill>
                  <a:srgbClr val="000072"/>
                </a:solidFill>
                <a:latin typeface="Arial"/>
                <a:cs typeface="Arial"/>
              </a:rPr>
              <a:t>one</a:t>
            </a:r>
            <a:r>
              <a:rPr sz="2050" spc="120" dirty="0">
                <a:solidFill>
                  <a:srgbClr val="000072"/>
                </a:solidFill>
                <a:latin typeface="Arial"/>
                <a:cs typeface="Arial"/>
              </a:rPr>
              <a:t> </a:t>
            </a:r>
            <a:r>
              <a:rPr sz="2050" spc="-55" dirty="0">
                <a:solidFill>
                  <a:srgbClr val="000072"/>
                </a:solidFill>
                <a:latin typeface="Arial"/>
                <a:cs typeface="Arial"/>
              </a:rPr>
              <a:t>rendered</a:t>
            </a:r>
            <a:r>
              <a:rPr sz="2050" spc="125" dirty="0">
                <a:solidFill>
                  <a:srgbClr val="000072"/>
                </a:solidFill>
                <a:latin typeface="Arial"/>
                <a:cs typeface="Arial"/>
              </a:rPr>
              <a:t> </a:t>
            </a:r>
            <a:r>
              <a:rPr sz="2050" spc="30" dirty="0">
                <a:solidFill>
                  <a:srgbClr val="000072"/>
                </a:solidFill>
                <a:latin typeface="Arial"/>
                <a:cs typeface="Arial"/>
              </a:rPr>
              <a:t>i</a:t>
            </a:r>
            <a:r>
              <a:rPr sz="2050" spc="20" dirty="0">
                <a:solidFill>
                  <a:srgbClr val="000072"/>
                </a:solidFill>
                <a:latin typeface="Arial"/>
                <a:cs typeface="Arial"/>
              </a:rPr>
              <a:t>nter</a:t>
            </a:r>
            <a:r>
              <a:rPr sz="2050" spc="-15" dirty="0">
                <a:solidFill>
                  <a:srgbClr val="000072"/>
                </a:solidFill>
                <a:latin typeface="Arial"/>
                <a:cs typeface="Arial"/>
              </a:rPr>
              <a:t>w</a:t>
            </a:r>
            <a:r>
              <a:rPr sz="2050" spc="0" dirty="0">
                <a:solidFill>
                  <a:srgbClr val="000072"/>
                </a:solidFill>
                <a:latin typeface="Arial"/>
                <a:cs typeface="Arial"/>
              </a:rPr>
              <a:t>ord</a:t>
            </a:r>
            <a:r>
              <a:rPr sz="2050" spc="120" dirty="0">
                <a:solidFill>
                  <a:srgbClr val="000072"/>
                </a:solidFill>
                <a:latin typeface="Arial"/>
                <a:cs typeface="Arial"/>
              </a:rPr>
              <a:t> </a:t>
            </a:r>
            <a:r>
              <a:rPr sz="2050" spc="-110" dirty="0">
                <a:solidFill>
                  <a:srgbClr val="000072"/>
                </a:solidFill>
                <a:latin typeface="Arial"/>
                <a:cs typeface="Arial"/>
              </a:rPr>
              <a:t>spa</a:t>
            </a:r>
            <a:r>
              <a:rPr sz="2050" spc="-100" dirty="0">
                <a:solidFill>
                  <a:srgbClr val="000072"/>
                </a:solidFill>
                <a:latin typeface="Arial"/>
                <a:cs typeface="Arial"/>
              </a:rPr>
              <a:t>c</a:t>
            </a:r>
            <a:r>
              <a:rPr sz="2050" spc="-114" dirty="0">
                <a:solidFill>
                  <a:srgbClr val="000072"/>
                </a:solidFill>
                <a:latin typeface="Arial"/>
                <a:cs typeface="Arial"/>
              </a:rPr>
              <a:t>e.</a:t>
            </a:r>
            <a:endParaRPr sz="2050" dirty="0">
              <a:latin typeface="Arial"/>
              <a:cs typeface="Arial"/>
            </a:endParaRPr>
          </a:p>
          <a:p>
            <a:pPr>
              <a:lnSpc>
                <a:spcPts val="600"/>
              </a:lnSpc>
              <a:spcBef>
                <a:spcPts val="22"/>
              </a:spcBef>
              <a:buClr>
                <a:srgbClr val="000072"/>
              </a:buClr>
              <a:buFont typeface="Arial"/>
              <a:buChar char="•"/>
            </a:pPr>
            <a:endParaRPr sz="600" dirty="0"/>
          </a:p>
          <a:p>
            <a:pPr>
              <a:lnSpc>
                <a:spcPts val="1000"/>
              </a:lnSpc>
              <a:buClr>
                <a:srgbClr val="000072"/>
              </a:buClr>
              <a:buFont typeface="Arial"/>
              <a:buChar char="•"/>
            </a:pPr>
            <a:endParaRPr sz="1000" dirty="0"/>
          </a:p>
          <a:p>
            <a:pPr marL="274955" indent="-262890">
              <a:lnSpc>
                <a:spcPct val="100000"/>
              </a:lnSpc>
              <a:buClr>
                <a:srgbClr val="000072"/>
              </a:buClr>
              <a:buFont typeface="Arial"/>
              <a:buChar char="•"/>
              <a:tabLst>
                <a:tab pos="274955" algn="l"/>
              </a:tabLst>
            </a:pPr>
            <a:r>
              <a:rPr sz="2050" spc="60" dirty="0">
                <a:solidFill>
                  <a:srgbClr val="000072"/>
                </a:solidFill>
                <a:latin typeface="Arial"/>
                <a:cs typeface="Arial"/>
              </a:rPr>
              <a:t>T</a:t>
            </a:r>
            <a:r>
              <a:rPr sz="2050" spc="-145" dirty="0">
                <a:solidFill>
                  <a:srgbClr val="000072"/>
                </a:solidFill>
                <a:latin typeface="Arial"/>
                <a:cs typeface="Arial"/>
              </a:rPr>
              <a:t>ags</a:t>
            </a:r>
            <a:r>
              <a:rPr sz="2050" spc="114" dirty="0">
                <a:solidFill>
                  <a:srgbClr val="000072"/>
                </a:solidFill>
                <a:latin typeface="Arial"/>
                <a:cs typeface="Arial"/>
              </a:rPr>
              <a:t> </a:t>
            </a:r>
            <a:r>
              <a:rPr sz="2050" spc="-60" dirty="0">
                <a:solidFill>
                  <a:srgbClr val="000072"/>
                </a:solidFill>
                <a:latin typeface="Arial"/>
                <a:cs typeface="Arial"/>
              </a:rPr>
              <a:t>do</a:t>
            </a:r>
            <a:r>
              <a:rPr sz="2050" spc="114" dirty="0">
                <a:solidFill>
                  <a:srgbClr val="000072"/>
                </a:solidFill>
                <a:latin typeface="Arial"/>
                <a:cs typeface="Arial"/>
              </a:rPr>
              <a:t> </a:t>
            </a:r>
            <a:r>
              <a:rPr sz="2050" spc="35" dirty="0">
                <a:solidFill>
                  <a:srgbClr val="000072"/>
                </a:solidFill>
                <a:latin typeface="Arial"/>
                <a:cs typeface="Arial"/>
              </a:rPr>
              <a:t>not</a:t>
            </a:r>
            <a:r>
              <a:rPr sz="2050" spc="120" dirty="0">
                <a:solidFill>
                  <a:srgbClr val="000072"/>
                </a:solidFill>
                <a:latin typeface="Arial"/>
                <a:cs typeface="Arial"/>
              </a:rPr>
              <a:t> </a:t>
            </a:r>
            <a:r>
              <a:rPr sz="2050" spc="-35" dirty="0">
                <a:solidFill>
                  <a:srgbClr val="000072"/>
                </a:solidFill>
                <a:latin typeface="Arial"/>
                <a:cs typeface="Arial"/>
              </a:rPr>
              <a:t>break</a:t>
            </a:r>
            <a:r>
              <a:rPr sz="2050" spc="120" dirty="0">
                <a:solidFill>
                  <a:srgbClr val="000072"/>
                </a:solidFill>
                <a:latin typeface="Arial"/>
                <a:cs typeface="Arial"/>
              </a:rPr>
              <a:t> </a:t>
            </a:r>
            <a:r>
              <a:rPr sz="2050" spc="-60" dirty="0">
                <a:solidFill>
                  <a:srgbClr val="000072"/>
                </a:solidFill>
                <a:latin typeface="Arial"/>
                <a:cs typeface="Arial"/>
              </a:rPr>
              <a:t>w</a:t>
            </a:r>
            <a:r>
              <a:rPr sz="2050" spc="-50" dirty="0">
                <a:solidFill>
                  <a:srgbClr val="000072"/>
                </a:solidFill>
                <a:latin typeface="Arial"/>
                <a:cs typeface="Arial"/>
              </a:rPr>
              <a:t>ords. </a:t>
            </a:r>
            <a:r>
              <a:rPr sz="2050" spc="-220" dirty="0">
                <a:solidFill>
                  <a:srgbClr val="000072"/>
                </a:solidFill>
                <a:latin typeface="Arial"/>
                <a:cs typeface="Arial"/>
              </a:rPr>
              <a:t> </a:t>
            </a:r>
            <a:r>
              <a:rPr sz="2050" spc="-90" dirty="0">
                <a:solidFill>
                  <a:srgbClr val="000072"/>
                </a:solidFill>
                <a:latin typeface="Arial"/>
                <a:cs typeface="Arial"/>
              </a:rPr>
              <a:t>F</a:t>
            </a:r>
            <a:r>
              <a:rPr sz="2050" spc="5" dirty="0">
                <a:solidFill>
                  <a:srgbClr val="000072"/>
                </a:solidFill>
                <a:latin typeface="Arial"/>
                <a:cs typeface="Arial"/>
              </a:rPr>
              <a:t>or</a:t>
            </a:r>
            <a:r>
              <a:rPr sz="2050" spc="120" dirty="0">
                <a:solidFill>
                  <a:srgbClr val="000072"/>
                </a:solidFill>
                <a:latin typeface="Arial"/>
                <a:cs typeface="Arial"/>
              </a:rPr>
              <a:t> </a:t>
            </a:r>
            <a:r>
              <a:rPr sz="2050" spc="-55" dirty="0">
                <a:solidFill>
                  <a:srgbClr val="000072"/>
                </a:solidFill>
                <a:latin typeface="Arial"/>
                <a:cs typeface="Arial"/>
              </a:rPr>
              <a:t>example,</a:t>
            </a:r>
            <a:endParaRPr sz="2050" dirty="0">
              <a:latin typeface="Arial"/>
              <a:cs typeface="Arial"/>
            </a:endParaRPr>
          </a:p>
          <a:p>
            <a:pPr>
              <a:lnSpc>
                <a:spcPts val="1100"/>
              </a:lnSpc>
              <a:spcBef>
                <a:spcPts val="77"/>
              </a:spcBef>
            </a:pPr>
            <a:endParaRPr sz="1100" dirty="0"/>
          </a:p>
          <a:p>
            <a:pPr marL="274955">
              <a:lnSpc>
                <a:spcPct val="100000"/>
              </a:lnSpc>
            </a:pPr>
            <a:r>
              <a:rPr sz="2050" spc="-150" dirty="0">
                <a:solidFill>
                  <a:srgbClr val="000072"/>
                </a:solidFill>
                <a:latin typeface="Courier New"/>
                <a:cs typeface="Courier New"/>
              </a:rPr>
              <a:t>&lt;p&gt;The HTML&lt;strong&gt;5&lt;/strong&gt; standard.&lt;/p&gt;</a:t>
            </a:r>
            <a:endParaRPr sz="2050" dirty="0">
              <a:latin typeface="Courier New"/>
              <a:cs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898650">
              <a:lnSpc>
                <a:spcPct val="100000"/>
              </a:lnSpc>
            </a:pPr>
            <a:r>
              <a:rPr sz="2950" b="1" spc="90" dirty="0">
                <a:solidFill>
                  <a:srgbClr val="B20000"/>
                </a:solidFill>
                <a:latin typeface="Arial"/>
                <a:cs typeface="Arial"/>
              </a:rPr>
              <a:t>Preformatted</a:t>
            </a:r>
            <a:r>
              <a:rPr sz="2950" b="1" spc="310" dirty="0">
                <a:solidFill>
                  <a:srgbClr val="B20000"/>
                </a:solidFill>
                <a:latin typeface="Arial"/>
                <a:cs typeface="Arial"/>
              </a:rPr>
              <a:t> </a:t>
            </a:r>
            <a:r>
              <a:rPr sz="2950" b="1" spc="240" dirty="0">
                <a:solidFill>
                  <a:srgbClr val="B20000"/>
                </a:solidFill>
                <a:latin typeface="Arial"/>
                <a:cs typeface="Arial"/>
              </a:rPr>
              <a:t>T</a:t>
            </a:r>
            <a:r>
              <a:rPr sz="2950" b="1" spc="95" dirty="0">
                <a:solidFill>
                  <a:srgbClr val="B20000"/>
                </a:solidFill>
                <a:latin typeface="Arial"/>
                <a:cs typeface="Arial"/>
              </a:rPr>
              <a:t>ext</a:t>
            </a:r>
            <a:endParaRPr sz="2950" dirty="0">
              <a:latin typeface="Arial"/>
              <a:cs typeface="Arial"/>
            </a:endParaRPr>
          </a:p>
        </p:txBody>
      </p:sp>
      <p:sp>
        <p:nvSpPr>
          <p:cNvPr id="7" name="object 7"/>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markup</a:t>
            </a:r>
            <a:r>
              <a:rPr sz="1000" spc="150" dirty="0">
                <a:solidFill>
                  <a:srgbClr val="000072"/>
                </a:solidFill>
                <a:latin typeface="Arial"/>
                <a:cs typeface="Arial"/>
              </a:rPr>
              <a:t>-</a:t>
            </a:r>
            <a:fld id="{81D60167-4931-47E6-BA6A-407CBD079E47}" type="slidenum">
              <a:rPr sz="1000" spc="140" dirty="0" smtClean="0">
                <a:solidFill>
                  <a:srgbClr val="000072"/>
                </a:solidFill>
                <a:latin typeface="Arial"/>
                <a:cs typeface="Arial"/>
              </a:rPr>
              <a:t>31</a:t>
            </a:fld>
            <a:endParaRPr sz="1000">
              <a:latin typeface="Arial"/>
              <a:cs typeface="Arial"/>
            </a:endParaRPr>
          </a:p>
        </p:txBody>
      </p:sp>
      <p:sp>
        <p:nvSpPr>
          <p:cNvPr id="3" name="object 3"/>
          <p:cNvSpPr txBox="1"/>
          <p:nvPr/>
        </p:nvSpPr>
        <p:spPr>
          <a:xfrm>
            <a:off x="1434465" y="3848911"/>
            <a:ext cx="7189470" cy="1082040"/>
          </a:xfrm>
          <a:prstGeom prst="rect">
            <a:avLst/>
          </a:prstGeom>
        </p:spPr>
        <p:txBody>
          <a:bodyPr vert="horz" wrap="square" lIns="0" tIns="0" rIns="0" bIns="0" rtlCol="0">
            <a:noAutofit/>
          </a:bodyPr>
          <a:lstStyle/>
          <a:p>
            <a:pPr marL="12700">
              <a:lnSpc>
                <a:spcPct val="100000"/>
              </a:lnSpc>
            </a:pPr>
            <a:r>
              <a:rPr sz="2050" spc="-150" dirty="0">
                <a:solidFill>
                  <a:srgbClr val="000072"/>
                </a:solidFill>
                <a:latin typeface="Courier New"/>
                <a:cs typeface="Courier New"/>
              </a:rPr>
              <a:t>&lt;figure style="width: 12em; background-color: cyan"&gt;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&lt;pre&gt;</a:t>
            </a:r>
            <a:endParaRPr sz="2050" dirty="0">
              <a:latin typeface="Courier New"/>
              <a:cs typeface="Courier New"/>
            </a:endParaRPr>
          </a:p>
          <a:p>
            <a:pPr marL="1252220">
              <a:lnSpc>
                <a:spcPct val="100000"/>
              </a:lnSpc>
              <a:spcBef>
                <a:spcPts val="465"/>
              </a:spcBef>
            </a:pPr>
            <a:r>
              <a:rPr sz="2050" spc="-150" dirty="0">
                <a:solidFill>
                  <a:srgbClr val="000072"/>
                </a:solidFill>
                <a:latin typeface="Courier New"/>
                <a:cs typeface="Courier New"/>
              </a:rPr>
              <a:t>North</a:t>
            </a:r>
            <a:endParaRPr sz="2050" dirty="0">
              <a:latin typeface="Courier New"/>
              <a:cs typeface="Courier New"/>
            </a:endParaRPr>
          </a:p>
        </p:txBody>
      </p:sp>
      <p:sp>
        <p:nvSpPr>
          <p:cNvPr id="4" name="object 4"/>
          <p:cNvSpPr txBox="1"/>
          <p:nvPr/>
        </p:nvSpPr>
        <p:spPr>
          <a:xfrm>
            <a:off x="1710006" y="5335214"/>
            <a:ext cx="576580" cy="339090"/>
          </a:xfrm>
          <a:prstGeom prst="rect">
            <a:avLst/>
          </a:prstGeom>
        </p:spPr>
        <p:txBody>
          <a:bodyPr vert="horz" wrap="square" lIns="0" tIns="0" rIns="0" bIns="0" rtlCol="0">
            <a:noAutofit/>
          </a:bodyPr>
          <a:lstStyle/>
          <a:p>
            <a:pPr marL="12700">
              <a:lnSpc>
                <a:spcPct val="100000"/>
              </a:lnSpc>
            </a:pPr>
            <a:r>
              <a:rPr sz="2050" spc="-150" dirty="0">
                <a:solidFill>
                  <a:srgbClr val="000072"/>
                </a:solidFill>
                <a:latin typeface="Courier New"/>
                <a:cs typeface="Courier New"/>
              </a:rPr>
              <a:t>West</a:t>
            </a:r>
            <a:endParaRPr sz="2050" dirty="0">
              <a:latin typeface="Courier New"/>
              <a:cs typeface="Courier New"/>
            </a:endParaRPr>
          </a:p>
        </p:txBody>
      </p:sp>
      <p:sp>
        <p:nvSpPr>
          <p:cNvPr id="5" name="object 5"/>
          <p:cNvSpPr txBox="1"/>
          <p:nvPr/>
        </p:nvSpPr>
        <p:spPr>
          <a:xfrm>
            <a:off x="3914274" y="5335214"/>
            <a:ext cx="576580" cy="339090"/>
          </a:xfrm>
          <a:prstGeom prst="rect">
            <a:avLst/>
          </a:prstGeom>
        </p:spPr>
        <p:txBody>
          <a:bodyPr vert="horz" wrap="square" lIns="0" tIns="0" rIns="0" bIns="0" rtlCol="0">
            <a:noAutofit/>
          </a:bodyPr>
          <a:lstStyle/>
          <a:p>
            <a:pPr marL="12700">
              <a:lnSpc>
                <a:spcPct val="100000"/>
              </a:lnSpc>
            </a:pPr>
            <a:r>
              <a:rPr sz="2050" spc="-150" dirty="0">
                <a:solidFill>
                  <a:srgbClr val="000072"/>
                </a:solidFill>
                <a:latin typeface="Courier New"/>
                <a:cs typeface="Courier New"/>
              </a:rPr>
              <a:t>East</a:t>
            </a:r>
            <a:endParaRPr sz="2050">
              <a:latin typeface="Courier New"/>
              <a:cs typeface="Courier New"/>
            </a:endParaRPr>
          </a:p>
        </p:txBody>
      </p:sp>
      <p:sp>
        <p:nvSpPr>
          <p:cNvPr id="6" name="object 6"/>
          <p:cNvSpPr txBox="1"/>
          <p:nvPr/>
        </p:nvSpPr>
        <p:spPr>
          <a:xfrm>
            <a:off x="1434465" y="6078365"/>
            <a:ext cx="2092325" cy="710565"/>
          </a:xfrm>
          <a:prstGeom prst="rect">
            <a:avLst/>
          </a:prstGeom>
        </p:spPr>
        <p:txBody>
          <a:bodyPr vert="horz" wrap="square" lIns="0" tIns="0" rIns="0" bIns="0" rtlCol="0">
            <a:noAutofit/>
          </a:bodyPr>
          <a:lstStyle/>
          <a:p>
            <a:pPr marL="1252220">
              <a:lnSpc>
                <a:spcPct val="100000"/>
              </a:lnSpc>
            </a:pPr>
            <a:r>
              <a:rPr sz="2050" spc="-150" dirty="0">
                <a:solidFill>
                  <a:srgbClr val="000072"/>
                </a:solidFill>
                <a:latin typeface="Courier New"/>
                <a:cs typeface="Courier New"/>
              </a:rPr>
              <a:t>South</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&lt;/pre&gt;&lt;/figure&gt;</a:t>
            </a:r>
            <a:endParaRPr sz="2050" dirty="0">
              <a:latin typeface="Courier New"/>
              <a:cs typeface="Courier New"/>
            </a:endParaRPr>
          </a:p>
        </p:txBody>
      </p:sp>
      <p:sp>
        <p:nvSpPr>
          <p:cNvPr id="8" name="Rectangle 1">
            <a:extLst>
              <a:ext uri="{FF2B5EF4-FFF2-40B4-BE49-F238E27FC236}">
                <a16:creationId xmlns:a16="http://schemas.microsoft.com/office/drawing/2014/main" id="{76814C8B-A730-4D59-A30E-347EC794EFFE}"/>
              </a:ext>
            </a:extLst>
          </p:cNvPr>
          <p:cNvSpPr>
            <a:spLocks noChangeArrowheads="1"/>
          </p:cNvSpPr>
          <p:nvPr/>
        </p:nvSpPr>
        <p:spPr bwMode="auto">
          <a:xfrm>
            <a:off x="1075299" y="1479594"/>
            <a:ext cx="839711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00000"/>
                </a:solidFill>
                <a:effectLst/>
                <a:latin typeface="Arial Unicode MS"/>
              </a:rPr>
              <a:t>Text in a pre element is displayed in a fixed-width font, and it preserves both spaces and line breaks.</a:t>
            </a:r>
            <a:r>
              <a:rPr kumimoji="0" lang="en-US" altLang="en-US" sz="1400"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75692" y="893584"/>
            <a:ext cx="3506470" cy="482600"/>
          </a:xfrm>
          <a:prstGeom prst="rect">
            <a:avLst/>
          </a:prstGeom>
        </p:spPr>
        <p:txBody>
          <a:bodyPr vert="horz" wrap="square" lIns="0" tIns="0" rIns="0" bIns="0" rtlCol="0">
            <a:noAutofit/>
          </a:bodyPr>
          <a:lstStyle/>
          <a:p>
            <a:pPr marL="12700">
              <a:lnSpc>
                <a:spcPct val="100000"/>
              </a:lnSpc>
            </a:pPr>
            <a:r>
              <a:rPr sz="2950" b="1" spc="90" dirty="0">
                <a:solidFill>
                  <a:srgbClr val="B20000"/>
                </a:solidFill>
                <a:latin typeface="Arial"/>
                <a:cs typeface="Arial"/>
              </a:rPr>
              <a:t>Preformatted</a:t>
            </a:r>
            <a:r>
              <a:rPr sz="2950" b="1" spc="310" dirty="0">
                <a:solidFill>
                  <a:srgbClr val="B20000"/>
                </a:solidFill>
                <a:latin typeface="Arial"/>
                <a:cs typeface="Arial"/>
              </a:rPr>
              <a:t> </a:t>
            </a:r>
            <a:r>
              <a:rPr sz="2950" b="1" spc="240" dirty="0">
                <a:solidFill>
                  <a:srgbClr val="B20000"/>
                </a:solidFill>
                <a:latin typeface="Arial"/>
                <a:cs typeface="Arial"/>
              </a:rPr>
              <a:t>T</a:t>
            </a:r>
            <a:r>
              <a:rPr sz="2950" b="1" spc="95" dirty="0">
                <a:solidFill>
                  <a:srgbClr val="B20000"/>
                </a:solidFill>
                <a:latin typeface="Arial"/>
                <a:cs typeface="Arial"/>
              </a:rPr>
              <a:t>ext</a:t>
            </a:r>
            <a:endParaRPr sz="2950">
              <a:latin typeface="Arial"/>
              <a:cs typeface="Arial"/>
            </a:endParaRPr>
          </a:p>
        </p:txBody>
      </p:sp>
      <p:sp>
        <p:nvSpPr>
          <p:cNvPr id="3" name="object 3"/>
          <p:cNvSpPr/>
          <p:nvPr/>
        </p:nvSpPr>
        <p:spPr>
          <a:xfrm>
            <a:off x="2184359" y="1570596"/>
            <a:ext cx="5689525" cy="3394428"/>
          </a:xfrm>
          <a:prstGeom prst="rect">
            <a:avLst/>
          </a:prstGeom>
          <a:blipFill>
            <a:blip r:embed="rId2" cstate="print"/>
            <a:stretch>
              <a:fillRect/>
            </a:stretch>
          </a:blipFill>
        </p:spPr>
        <p:txBody>
          <a:bodyPr wrap="square" lIns="0" tIns="0" rIns="0" bIns="0" rtlCol="0">
            <a:noAutofit/>
          </a:bodyPr>
          <a:lstStyle/>
          <a:p>
            <a:endParaRPr/>
          </a:p>
        </p:txBody>
      </p:sp>
      <p:sp>
        <p:nvSpPr>
          <p:cNvPr id="4" name="object 4"/>
          <p:cNvSpPr txBox="1"/>
          <p:nvPr/>
        </p:nvSpPr>
        <p:spPr>
          <a:xfrm>
            <a:off x="1130262" y="5189248"/>
            <a:ext cx="1853564" cy="339090"/>
          </a:xfrm>
          <a:prstGeom prst="rect">
            <a:avLst/>
          </a:prstGeom>
        </p:spPr>
        <p:txBody>
          <a:bodyPr vert="horz" wrap="square" lIns="0" tIns="0" rIns="0" bIns="0" rtlCol="0">
            <a:noAutofit/>
          </a:bodyPr>
          <a:lstStyle/>
          <a:p>
            <a:pPr marL="12700">
              <a:lnSpc>
                <a:spcPct val="100000"/>
              </a:lnSpc>
            </a:pPr>
            <a:r>
              <a:rPr sz="2050" spc="-50" dirty="0">
                <a:solidFill>
                  <a:srgbClr val="000072"/>
                </a:solidFill>
                <a:latin typeface="Arial"/>
                <a:cs typeface="Arial"/>
              </a:rPr>
              <a:t>Demo: </a:t>
            </a:r>
            <a:r>
              <a:rPr sz="2050" spc="-220" dirty="0">
                <a:solidFill>
                  <a:srgbClr val="000072"/>
                </a:solidFill>
                <a:latin typeface="Arial"/>
                <a:cs typeface="Arial"/>
              </a:rPr>
              <a:t> </a:t>
            </a:r>
            <a:r>
              <a:rPr sz="2050" b="1" spc="85" dirty="0">
                <a:solidFill>
                  <a:srgbClr val="000072"/>
                </a:solidFill>
                <a:latin typeface="Arial"/>
                <a:cs typeface="Arial"/>
              </a:rPr>
              <a:t>Ex: </a:t>
            </a:r>
            <a:r>
              <a:rPr sz="2050" b="1" spc="-220" dirty="0">
                <a:solidFill>
                  <a:srgbClr val="000072"/>
                </a:solidFill>
                <a:latin typeface="Arial"/>
                <a:cs typeface="Arial"/>
              </a:rPr>
              <a:t> </a:t>
            </a:r>
            <a:r>
              <a:rPr sz="2050" spc="-150" dirty="0">
                <a:solidFill>
                  <a:srgbClr val="000072"/>
                </a:solidFill>
                <a:latin typeface="Courier New"/>
                <a:cs typeface="Courier New"/>
                <a:hlinkClick r:id="rId3"/>
              </a:rPr>
              <a:t>Pre</a:t>
            </a:r>
            <a:endParaRPr sz="2050" dirty="0">
              <a:latin typeface="Courier New"/>
              <a:cs typeface="Courier New"/>
            </a:endParaRPr>
          </a:p>
        </p:txBody>
      </p:sp>
      <p:sp>
        <p:nvSpPr>
          <p:cNvPr id="5" name="object 5"/>
          <p:cNvSpPr txBox="1">
            <a:spLocks noGrp="1"/>
          </p:cNvSpPr>
          <p:nvPr>
            <p:ph type="sldNum" sz="quarter" idx="7"/>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markup</a:t>
            </a:r>
            <a:r>
              <a:rPr sz="1000" spc="150" dirty="0">
                <a:solidFill>
                  <a:srgbClr val="000072"/>
                </a:solidFill>
                <a:latin typeface="Arial"/>
                <a:cs typeface="Arial"/>
              </a:rPr>
              <a:t>-</a:t>
            </a:r>
            <a:fld id="{81D60167-4931-47E6-BA6A-407CBD079E47}" type="slidenum">
              <a:rPr sz="1000" spc="140" dirty="0" smtClean="0">
                <a:solidFill>
                  <a:srgbClr val="000072"/>
                </a:solidFill>
                <a:latin typeface="Arial"/>
                <a:cs typeface="Arial"/>
              </a:rPr>
              <a:t>32</a:t>
            </a:fld>
            <a:endParaRPr sz="10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0946" y="0"/>
            <a:ext cx="8675370" cy="1502305"/>
          </a:xfrm>
          <a:prstGeom prst="rect">
            <a:avLst/>
          </a:prstGeom>
        </p:spPr>
        <p:txBody>
          <a:bodyPr vert="horz" wrap="square" lIns="0" tIns="0" rIns="0" bIns="0" rtlCol="0">
            <a:noAutofit/>
          </a:bodyPr>
          <a:lstStyle/>
          <a:p>
            <a:pPr marL="1899285">
              <a:lnSpc>
                <a:spcPct val="100000"/>
              </a:lnSpc>
            </a:pPr>
            <a:r>
              <a:rPr sz="2950" b="1" spc="30" dirty="0">
                <a:solidFill>
                  <a:srgbClr val="B20000"/>
                </a:solidFill>
                <a:latin typeface="Arial"/>
                <a:cs typeface="Arial"/>
              </a:rPr>
              <a:t>Phrasing</a:t>
            </a:r>
            <a:r>
              <a:rPr sz="2950" b="1" spc="305" dirty="0">
                <a:solidFill>
                  <a:srgbClr val="B20000"/>
                </a:solidFill>
                <a:latin typeface="Arial"/>
                <a:cs typeface="Arial"/>
              </a:rPr>
              <a:t> </a:t>
            </a:r>
            <a:r>
              <a:rPr sz="2950" b="1" spc="50" dirty="0">
                <a:solidFill>
                  <a:srgbClr val="B20000"/>
                </a:solidFill>
                <a:latin typeface="Arial"/>
                <a:cs typeface="Arial"/>
              </a:rPr>
              <a:t>Eleme</a:t>
            </a:r>
            <a:r>
              <a:rPr sz="2950" b="1" spc="-40" dirty="0">
                <a:solidFill>
                  <a:srgbClr val="B20000"/>
                </a:solidFill>
                <a:latin typeface="Arial"/>
                <a:cs typeface="Arial"/>
              </a:rPr>
              <a:t>n</a:t>
            </a:r>
            <a:r>
              <a:rPr sz="2950" b="1" spc="-15" dirty="0">
                <a:solidFill>
                  <a:srgbClr val="B20000"/>
                </a:solidFill>
                <a:latin typeface="Arial"/>
                <a:cs typeface="Arial"/>
              </a:rPr>
              <a:t>ts</a:t>
            </a:r>
            <a:endParaRPr sz="2950" dirty="0">
              <a:latin typeface="Arial"/>
              <a:cs typeface="Arial"/>
            </a:endParaRPr>
          </a:p>
        </p:txBody>
      </p:sp>
      <p:sp>
        <p:nvSpPr>
          <p:cNvPr id="3" name="object 3"/>
          <p:cNvSpPr txBox="1">
            <a:spLocks noGrp="1"/>
          </p:cNvSpPr>
          <p:nvPr>
            <p:ph idx="1"/>
          </p:nvPr>
        </p:nvSpPr>
        <p:spPr>
          <a:xfrm>
            <a:off x="1219200" y="1066800"/>
            <a:ext cx="8397116" cy="4072736"/>
          </a:xfrm>
          <a:prstGeom prst="rect">
            <a:avLst/>
          </a:prstGeom>
        </p:spPr>
        <p:txBody>
          <a:bodyPr vert="horz" wrap="square" lIns="0" tIns="0" rIns="0" bIns="0" rtlCol="0">
            <a:noAutofit/>
          </a:bodyPr>
          <a:lstStyle/>
          <a:p>
            <a:pPr marL="274955" indent="-262890">
              <a:lnSpc>
                <a:spcPct val="100000"/>
              </a:lnSpc>
              <a:buClr>
                <a:srgbClr val="000072"/>
              </a:buClr>
              <a:buFont typeface="Arial"/>
              <a:buChar char="•"/>
              <a:tabLst>
                <a:tab pos="274955" algn="l"/>
              </a:tabLst>
            </a:pPr>
            <a:r>
              <a:rPr sz="2050" spc="-150" dirty="0">
                <a:solidFill>
                  <a:srgbClr val="000072"/>
                </a:solidFill>
                <a:latin typeface="Courier New"/>
                <a:cs typeface="Courier New"/>
              </a:rPr>
              <a:t>a</a:t>
            </a:r>
            <a:r>
              <a:rPr sz="2050" spc="-150" dirty="0">
                <a:solidFill>
                  <a:srgbClr val="000072"/>
                </a:solidFill>
                <a:latin typeface="Arial"/>
                <a:cs typeface="Arial"/>
              </a:rPr>
              <a:t>: </a:t>
            </a:r>
            <a:r>
              <a:rPr sz="2050" spc="-225" dirty="0">
                <a:solidFill>
                  <a:srgbClr val="000072"/>
                </a:solidFill>
                <a:latin typeface="Arial"/>
                <a:cs typeface="Arial"/>
              </a:rPr>
              <a:t> </a:t>
            </a:r>
            <a:r>
              <a:rPr sz="2050" spc="-114" dirty="0">
                <a:solidFill>
                  <a:srgbClr val="000072"/>
                </a:solidFill>
                <a:latin typeface="Arial"/>
                <a:cs typeface="Arial"/>
              </a:rPr>
              <a:t>a</a:t>
            </a:r>
            <a:r>
              <a:rPr sz="2050" spc="120" dirty="0">
                <a:solidFill>
                  <a:srgbClr val="000072"/>
                </a:solidFill>
                <a:latin typeface="Arial"/>
                <a:cs typeface="Arial"/>
              </a:rPr>
              <a:t> </a:t>
            </a:r>
            <a:r>
              <a:rPr sz="2050" spc="65" dirty="0">
                <a:solidFill>
                  <a:srgbClr val="000072"/>
                </a:solidFill>
                <a:latin typeface="Arial"/>
                <a:cs typeface="Arial"/>
              </a:rPr>
              <a:t>link</a:t>
            </a:r>
            <a:endParaRPr sz="2050" dirty="0">
              <a:latin typeface="Arial"/>
              <a:cs typeface="Arial"/>
            </a:endParaRPr>
          </a:p>
          <a:p>
            <a:pPr>
              <a:lnSpc>
                <a:spcPts val="1200"/>
              </a:lnSpc>
              <a:spcBef>
                <a:spcPts val="71"/>
              </a:spcBef>
              <a:buClr>
                <a:srgbClr val="000072"/>
              </a:buClr>
              <a:buFont typeface="Arial"/>
              <a:buChar char="•"/>
            </a:pPr>
            <a:endParaRPr sz="1200" dirty="0"/>
          </a:p>
          <a:p>
            <a:pPr marL="274955" indent="-262890">
              <a:lnSpc>
                <a:spcPct val="100000"/>
              </a:lnSpc>
              <a:buClr>
                <a:srgbClr val="000072"/>
              </a:buClr>
              <a:buFont typeface="Arial"/>
              <a:buChar char="•"/>
              <a:tabLst>
                <a:tab pos="274955" algn="l"/>
              </a:tabLst>
            </a:pPr>
            <a:r>
              <a:rPr sz="2050" spc="-150" dirty="0">
                <a:solidFill>
                  <a:srgbClr val="000072"/>
                </a:solidFill>
                <a:latin typeface="Courier New"/>
                <a:cs typeface="Courier New"/>
              </a:rPr>
              <a:t>br</a:t>
            </a:r>
            <a:r>
              <a:rPr sz="2050" spc="-150" dirty="0">
                <a:solidFill>
                  <a:srgbClr val="000072"/>
                </a:solidFill>
                <a:latin typeface="Arial"/>
                <a:cs typeface="Arial"/>
              </a:rPr>
              <a:t>: </a:t>
            </a:r>
            <a:r>
              <a:rPr sz="2050" spc="-225" dirty="0">
                <a:solidFill>
                  <a:srgbClr val="000072"/>
                </a:solidFill>
                <a:latin typeface="Arial"/>
                <a:cs typeface="Arial"/>
              </a:rPr>
              <a:t> </a:t>
            </a:r>
            <a:r>
              <a:rPr sz="2050" spc="-60" dirty="0">
                <a:solidFill>
                  <a:srgbClr val="000072"/>
                </a:solidFill>
                <a:latin typeface="Arial"/>
                <a:cs typeface="Arial"/>
              </a:rPr>
              <a:t>an</a:t>
            </a:r>
            <a:r>
              <a:rPr sz="2050" spc="120" dirty="0">
                <a:solidFill>
                  <a:srgbClr val="000072"/>
                </a:solidFill>
                <a:latin typeface="Arial"/>
                <a:cs typeface="Arial"/>
              </a:rPr>
              <a:t> </a:t>
            </a:r>
            <a:r>
              <a:rPr sz="2050" spc="35" dirty="0">
                <a:solidFill>
                  <a:srgbClr val="000072"/>
                </a:solidFill>
                <a:latin typeface="Arial"/>
                <a:cs typeface="Arial"/>
              </a:rPr>
              <a:t>explicit</a:t>
            </a:r>
            <a:r>
              <a:rPr sz="2050" spc="125" dirty="0">
                <a:solidFill>
                  <a:srgbClr val="000072"/>
                </a:solidFill>
                <a:latin typeface="Arial"/>
                <a:cs typeface="Arial"/>
              </a:rPr>
              <a:t> </a:t>
            </a:r>
            <a:r>
              <a:rPr sz="2050" spc="0" dirty="0">
                <a:solidFill>
                  <a:srgbClr val="000072"/>
                </a:solidFill>
                <a:latin typeface="Arial"/>
                <a:cs typeface="Arial"/>
              </a:rPr>
              <a:t>line</a:t>
            </a:r>
            <a:r>
              <a:rPr sz="2050" spc="120" dirty="0">
                <a:solidFill>
                  <a:srgbClr val="000072"/>
                </a:solidFill>
                <a:latin typeface="Arial"/>
                <a:cs typeface="Arial"/>
              </a:rPr>
              <a:t> </a:t>
            </a:r>
            <a:r>
              <a:rPr sz="2050" spc="-35" dirty="0">
                <a:solidFill>
                  <a:srgbClr val="000072"/>
                </a:solidFill>
                <a:latin typeface="Arial"/>
                <a:cs typeface="Arial"/>
              </a:rPr>
              <a:t>break</a:t>
            </a:r>
            <a:endParaRPr sz="2050" dirty="0">
              <a:latin typeface="Arial"/>
              <a:cs typeface="Arial"/>
            </a:endParaRPr>
          </a:p>
          <a:p>
            <a:pPr>
              <a:lnSpc>
                <a:spcPts val="1200"/>
              </a:lnSpc>
              <a:spcBef>
                <a:spcPts val="71"/>
              </a:spcBef>
              <a:buClr>
                <a:srgbClr val="000072"/>
              </a:buClr>
              <a:buFont typeface="Arial"/>
              <a:buChar char="•"/>
            </a:pPr>
            <a:endParaRPr sz="1200" dirty="0"/>
          </a:p>
          <a:p>
            <a:pPr marL="274955" indent="-262890">
              <a:lnSpc>
                <a:spcPct val="100000"/>
              </a:lnSpc>
              <a:buClr>
                <a:srgbClr val="000072"/>
              </a:buClr>
              <a:buFont typeface="Arial"/>
              <a:buChar char="•"/>
              <a:tabLst>
                <a:tab pos="274955" algn="l"/>
              </a:tabLst>
            </a:pPr>
            <a:r>
              <a:rPr sz="2050" spc="-150" dirty="0">
                <a:solidFill>
                  <a:srgbClr val="000072"/>
                </a:solidFill>
                <a:latin typeface="Courier New"/>
                <a:cs typeface="Courier New"/>
              </a:rPr>
              <a:t>cite</a:t>
            </a:r>
            <a:r>
              <a:rPr sz="2050" spc="-150" dirty="0">
                <a:solidFill>
                  <a:srgbClr val="000072"/>
                </a:solidFill>
                <a:latin typeface="Arial"/>
                <a:cs typeface="Arial"/>
              </a:rPr>
              <a:t>: </a:t>
            </a:r>
            <a:r>
              <a:rPr sz="2050" spc="-225" dirty="0">
                <a:solidFill>
                  <a:srgbClr val="000072"/>
                </a:solidFill>
                <a:latin typeface="Arial"/>
                <a:cs typeface="Arial"/>
              </a:rPr>
              <a:t> </a:t>
            </a:r>
            <a:r>
              <a:rPr sz="2050" spc="-114" dirty="0">
                <a:solidFill>
                  <a:srgbClr val="000072"/>
                </a:solidFill>
                <a:latin typeface="Arial"/>
                <a:cs typeface="Arial"/>
              </a:rPr>
              <a:t>a</a:t>
            </a:r>
            <a:r>
              <a:rPr sz="2050" spc="120" dirty="0">
                <a:solidFill>
                  <a:srgbClr val="000072"/>
                </a:solidFill>
                <a:latin typeface="Arial"/>
                <a:cs typeface="Arial"/>
              </a:rPr>
              <a:t> </a:t>
            </a:r>
            <a:r>
              <a:rPr sz="2050" spc="40" dirty="0">
                <a:solidFill>
                  <a:srgbClr val="000072"/>
                </a:solidFill>
                <a:latin typeface="Arial"/>
                <a:cs typeface="Arial"/>
              </a:rPr>
              <a:t>citation</a:t>
            </a:r>
            <a:endParaRPr sz="2050" dirty="0">
              <a:latin typeface="Arial"/>
              <a:cs typeface="Arial"/>
            </a:endParaRPr>
          </a:p>
          <a:p>
            <a:pPr>
              <a:lnSpc>
                <a:spcPts val="1200"/>
              </a:lnSpc>
              <a:spcBef>
                <a:spcPts val="71"/>
              </a:spcBef>
              <a:buClr>
                <a:srgbClr val="000072"/>
              </a:buClr>
              <a:buFont typeface="Arial"/>
              <a:buChar char="•"/>
            </a:pPr>
            <a:endParaRPr sz="1200" dirty="0"/>
          </a:p>
          <a:p>
            <a:pPr marL="274955" indent="-262890">
              <a:lnSpc>
                <a:spcPct val="100000"/>
              </a:lnSpc>
              <a:buClr>
                <a:srgbClr val="000072"/>
              </a:buClr>
              <a:buFont typeface="Arial"/>
              <a:buChar char="•"/>
              <a:tabLst>
                <a:tab pos="274955" algn="l"/>
              </a:tabLst>
            </a:pPr>
            <a:r>
              <a:rPr sz="2050" spc="-150" dirty="0">
                <a:solidFill>
                  <a:srgbClr val="000072"/>
                </a:solidFill>
                <a:latin typeface="Courier New"/>
                <a:cs typeface="Courier New"/>
              </a:rPr>
              <a:t>em</a:t>
            </a:r>
            <a:r>
              <a:rPr sz="2050" spc="-150" dirty="0">
                <a:solidFill>
                  <a:srgbClr val="000072"/>
                </a:solidFill>
                <a:latin typeface="Arial"/>
                <a:cs typeface="Arial"/>
              </a:rPr>
              <a:t>: </a:t>
            </a:r>
            <a:r>
              <a:rPr sz="2050" spc="-225" dirty="0">
                <a:solidFill>
                  <a:srgbClr val="000072"/>
                </a:solidFill>
                <a:latin typeface="Arial"/>
                <a:cs typeface="Arial"/>
              </a:rPr>
              <a:t> </a:t>
            </a:r>
            <a:r>
              <a:rPr sz="2050" spc="-75" dirty="0">
                <a:solidFill>
                  <a:srgbClr val="000072"/>
                </a:solidFill>
                <a:latin typeface="Arial"/>
                <a:cs typeface="Arial"/>
              </a:rPr>
              <a:t>emphasis,</a:t>
            </a:r>
            <a:r>
              <a:rPr sz="2050" spc="125" dirty="0">
                <a:solidFill>
                  <a:srgbClr val="000072"/>
                </a:solidFill>
                <a:latin typeface="Arial"/>
                <a:cs typeface="Arial"/>
              </a:rPr>
              <a:t> </a:t>
            </a:r>
            <a:r>
              <a:rPr sz="2050" spc="-10" dirty="0">
                <a:solidFill>
                  <a:srgbClr val="000072"/>
                </a:solidFill>
                <a:latin typeface="Arial"/>
                <a:cs typeface="Arial"/>
              </a:rPr>
              <a:t>usually</a:t>
            </a:r>
            <a:r>
              <a:rPr sz="2050" spc="125" dirty="0">
                <a:solidFill>
                  <a:srgbClr val="000072"/>
                </a:solidFill>
                <a:latin typeface="Arial"/>
                <a:cs typeface="Arial"/>
              </a:rPr>
              <a:t> </a:t>
            </a:r>
            <a:r>
              <a:rPr sz="2050" spc="-20" dirty="0">
                <a:solidFill>
                  <a:srgbClr val="000072"/>
                </a:solidFill>
                <a:latin typeface="Arial"/>
                <a:cs typeface="Arial"/>
              </a:rPr>
              <a:t>displ</a:t>
            </a:r>
            <a:r>
              <a:rPr sz="2050" spc="-80" dirty="0">
                <a:solidFill>
                  <a:srgbClr val="000072"/>
                </a:solidFill>
                <a:latin typeface="Arial"/>
                <a:cs typeface="Arial"/>
              </a:rPr>
              <a:t>a</a:t>
            </a:r>
            <a:r>
              <a:rPr sz="2050" spc="0" dirty="0">
                <a:solidFill>
                  <a:srgbClr val="000072"/>
                </a:solidFill>
                <a:latin typeface="Arial"/>
                <a:cs typeface="Arial"/>
              </a:rPr>
              <a:t>y</a:t>
            </a:r>
            <a:r>
              <a:rPr sz="2050" spc="-114" dirty="0">
                <a:solidFill>
                  <a:srgbClr val="000072"/>
                </a:solidFill>
                <a:latin typeface="Arial"/>
                <a:cs typeface="Arial"/>
              </a:rPr>
              <a:t>ed</a:t>
            </a:r>
            <a:r>
              <a:rPr sz="2050" spc="120" dirty="0">
                <a:solidFill>
                  <a:srgbClr val="000072"/>
                </a:solidFill>
                <a:latin typeface="Arial"/>
                <a:cs typeface="Arial"/>
              </a:rPr>
              <a:t> </a:t>
            </a:r>
            <a:r>
              <a:rPr sz="2050" spc="55" dirty="0">
                <a:solidFill>
                  <a:srgbClr val="000072"/>
                </a:solidFill>
                <a:latin typeface="Arial"/>
                <a:cs typeface="Arial"/>
              </a:rPr>
              <a:t>in</a:t>
            </a:r>
            <a:r>
              <a:rPr sz="2050" spc="120" dirty="0">
                <a:solidFill>
                  <a:srgbClr val="000072"/>
                </a:solidFill>
                <a:latin typeface="Arial"/>
                <a:cs typeface="Arial"/>
              </a:rPr>
              <a:t> </a:t>
            </a:r>
            <a:r>
              <a:rPr sz="2050" spc="20" dirty="0">
                <a:solidFill>
                  <a:srgbClr val="000072"/>
                </a:solidFill>
                <a:latin typeface="Arial"/>
                <a:cs typeface="Arial"/>
              </a:rPr>
              <a:t>italics</a:t>
            </a:r>
            <a:endParaRPr sz="2050" dirty="0">
              <a:latin typeface="Arial"/>
              <a:cs typeface="Arial"/>
            </a:endParaRPr>
          </a:p>
          <a:p>
            <a:pPr>
              <a:lnSpc>
                <a:spcPts val="1200"/>
              </a:lnSpc>
              <a:spcBef>
                <a:spcPts val="71"/>
              </a:spcBef>
              <a:buClr>
                <a:srgbClr val="000072"/>
              </a:buClr>
              <a:buFont typeface="Arial"/>
              <a:buChar char="•"/>
            </a:pPr>
            <a:endParaRPr sz="1200" dirty="0"/>
          </a:p>
          <a:p>
            <a:pPr marL="274955" indent="-262890">
              <a:lnSpc>
                <a:spcPct val="100000"/>
              </a:lnSpc>
              <a:buClr>
                <a:srgbClr val="000072"/>
              </a:buClr>
              <a:buFont typeface="Arial"/>
              <a:buChar char="•"/>
              <a:tabLst>
                <a:tab pos="274955" algn="l"/>
              </a:tabLst>
            </a:pPr>
            <a:r>
              <a:rPr sz="2050" spc="-150" dirty="0">
                <a:solidFill>
                  <a:srgbClr val="000072"/>
                </a:solidFill>
                <a:latin typeface="Courier New"/>
                <a:cs typeface="Courier New"/>
              </a:rPr>
              <a:t>strong</a:t>
            </a:r>
            <a:r>
              <a:rPr sz="2050" spc="-150" dirty="0">
                <a:solidFill>
                  <a:srgbClr val="000072"/>
                </a:solidFill>
                <a:latin typeface="Arial"/>
                <a:cs typeface="Arial"/>
              </a:rPr>
              <a:t>: </a:t>
            </a:r>
            <a:r>
              <a:rPr sz="2050" spc="-225" dirty="0">
                <a:solidFill>
                  <a:srgbClr val="000072"/>
                </a:solidFill>
                <a:latin typeface="Arial"/>
                <a:cs typeface="Arial"/>
              </a:rPr>
              <a:t> </a:t>
            </a:r>
            <a:r>
              <a:rPr sz="2050" spc="-20" dirty="0">
                <a:solidFill>
                  <a:srgbClr val="000072"/>
                </a:solidFill>
                <a:latin typeface="Arial"/>
                <a:cs typeface="Arial"/>
              </a:rPr>
              <a:t>strong</a:t>
            </a:r>
            <a:r>
              <a:rPr sz="2050" spc="125" dirty="0">
                <a:solidFill>
                  <a:srgbClr val="000072"/>
                </a:solidFill>
                <a:latin typeface="Arial"/>
                <a:cs typeface="Arial"/>
              </a:rPr>
              <a:t> </a:t>
            </a:r>
            <a:r>
              <a:rPr sz="2050" spc="-75" dirty="0">
                <a:solidFill>
                  <a:srgbClr val="000072"/>
                </a:solidFill>
                <a:latin typeface="Arial"/>
                <a:cs typeface="Arial"/>
              </a:rPr>
              <a:t>emphasis,</a:t>
            </a:r>
            <a:r>
              <a:rPr sz="2050" spc="125" dirty="0">
                <a:solidFill>
                  <a:srgbClr val="000072"/>
                </a:solidFill>
                <a:latin typeface="Arial"/>
                <a:cs typeface="Arial"/>
              </a:rPr>
              <a:t> </a:t>
            </a:r>
            <a:r>
              <a:rPr sz="2050" spc="-10" dirty="0">
                <a:solidFill>
                  <a:srgbClr val="000072"/>
                </a:solidFill>
                <a:latin typeface="Arial"/>
                <a:cs typeface="Arial"/>
              </a:rPr>
              <a:t>usually</a:t>
            </a:r>
            <a:r>
              <a:rPr sz="2050" spc="125" dirty="0">
                <a:solidFill>
                  <a:srgbClr val="000072"/>
                </a:solidFill>
                <a:latin typeface="Arial"/>
                <a:cs typeface="Arial"/>
              </a:rPr>
              <a:t> </a:t>
            </a:r>
            <a:r>
              <a:rPr sz="2050" spc="-20" dirty="0">
                <a:solidFill>
                  <a:srgbClr val="000072"/>
                </a:solidFill>
                <a:latin typeface="Arial"/>
                <a:cs typeface="Arial"/>
              </a:rPr>
              <a:t>displ</a:t>
            </a:r>
            <a:r>
              <a:rPr sz="2050" spc="-75" dirty="0">
                <a:solidFill>
                  <a:srgbClr val="000072"/>
                </a:solidFill>
                <a:latin typeface="Arial"/>
                <a:cs typeface="Arial"/>
              </a:rPr>
              <a:t>a</a:t>
            </a:r>
            <a:r>
              <a:rPr sz="2050" spc="0" dirty="0">
                <a:solidFill>
                  <a:srgbClr val="000072"/>
                </a:solidFill>
                <a:latin typeface="Arial"/>
                <a:cs typeface="Arial"/>
              </a:rPr>
              <a:t>y</a:t>
            </a:r>
            <a:r>
              <a:rPr sz="2050" spc="-114" dirty="0">
                <a:solidFill>
                  <a:srgbClr val="000072"/>
                </a:solidFill>
                <a:latin typeface="Arial"/>
                <a:cs typeface="Arial"/>
              </a:rPr>
              <a:t>ed</a:t>
            </a:r>
            <a:r>
              <a:rPr sz="2050" spc="120" dirty="0">
                <a:solidFill>
                  <a:srgbClr val="000072"/>
                </a:solidFill>
                <a:latin typeface="Arial"/>
                <a:cs typeface="Arial"/>
              </a:rPr>
              <a:t> </a:t>
            </a:r>
            <a:r>
              <a:rPr sz="2050" spc="55" dirty="0">
                <a:solidFill>
                  <a:srgbClr val="000072"/>
                </a:solidFill>
                <a:latin typeface="Arial"/>
                <a:cs typeface="Arial"/>
              </a:rPr>
              <a:t>in</a:t>
            </a:r>
            <a:r>
              <a:rPr sz="2050" spc="120" dirty="0">
                <a:solidFill>
                  <a:srgbClr val="000072"/>
                </a:solidFill>
                <a:latin typeface="Arial"/>
                <a:cs typeface="Arial"/>
              </a:rPr>
              <a:t> </a:t>
            </a:r>
            <a:r>
              <a:rPr sz="2050" spc="55" dirty="0">
                <a:solidFill>
                  <a:srgbClr val="000072"/>
                </a:solidFill>
                <a:latin typeface="Arial"/>
                <a:cs typeface="Arial"/>
              </a:rPr>
              <a:t>b</a:t>
            </a:r>
            <a:r>
              <a:rPr sz="2050" spc="-60" dirty="0">
                <a:solidFill>
                  <a:srgbClr val="000072"/>
                </a:solidFill>
                <a:latin typeface="Arial"/>
                <a:cs typeface="Arial"/>
              </a:rPr>
              <a:t>oldface</a:t>
            </a:r>
            <a:endParaRPr sz="2050" dirty="0">
              <a:latin typeface="Arial"/>
              <a:cs typeface="Arial"/>
            </a:endParaRPr>
          </a:p>
          <a:p>
            <a:pPr>
              <a:lnSpc>
                <a:spcPts val="1200"/>
              </a:lnSpc>
              <a:spcBef>
                <a:spcPts val="71"/>
              </a:spcBef>
              <a:buClr>
                <a:srgbClr val="000072"/>
              </a:buClr>
              <a:buFont typeface="Arial"/>
              <a:buChar char="•"/>
            </a:pPr>
            <a:endParaRPr sz="1200" dirty="0"/>
          </a:p>
          <a:p>
            <a:pPr marL="274955" indent="-262890">
              <a:lnSpc>
                <a:spcPct val="100000"/>
              </a:lnSpc>
              <a:buClr>
                <a:srgbClr val="000072"/>
              </a:buClr>
              <a:buFont typeface="Arial"/>
              <a:buChar char="•"/>
              <a:tabLst>
                <a:tab pos="274955" algn="l"/>
              </a:tabLst>
            </a:pPr>
            <a:r>
              <a:rPr sz="2050" spc="-150" dirty="0">
                <a:solidFill>
                  <a:srgbClr val="000072"/>
                </a:solidFill>
                <a:latin typeface="Courier New"/>
                <a:cs typeface="Courier New"/>
              </a:rPr>
              <a:t>mark</a:t>
            </a:r>
            <a:r>
              <a:rPr sz="2050" spc="-150" dirty="0">
                <a:solidFill>
                  <a:srgbClr val="000072"/>
                </a:solidFill>
                <a:latin typeface="Arial"/>
                <a:cs typeface="Arial"/>
              </a:rPr>
              <a:t>: </a:t>
            </a:r>
            <a:r>
              <a:rPr sz="2050" spc="-225" dirty="0">
                <a:solidFill>
                  <a:srgbClr val="000072"/>
                </a:solidFill>
                <a:latin typeface="Arial"/>
                <a:cs typeface="Arial"/>
              </a:rPr>
              <a:t> </a:t>
            </a:r>
            <a:r>
              <a:rPr sz="2050" spc="-220" dirty="0">
                <a:solidFill>
                  <a:srgbClr val="000072"/>
                </a:solidFill>
                <a:latin typeface="Arial"/>
                <a:cs typeface="Arial"/>
              </a:rPr>
              <a:t>s</a:t>
            </a:r>
            <a:r>
              <a:rPr sz="2050" spc="220" dirty="0">
                <a:solidFill>
                  <a:srgbClr val="000072"/>
                </a:solidFill>
                <a:latin typeface="Arial"/>
                <a:cs typeface="Arial"/>
              </a:rPr>
              <a:t>t</a:t>
            </a:r>
            <a:r>
              <a:rPr sz="2050" spc="-40" dirty="0">
                <a:solidFill>
                  <a:srgbClr val="000072"/>
                </a:solidFill>
                <a:latin typeface="Arial"/>
                <a:cs typeface="Arial"/>
              </a:rPr>
              <a:t>ronger</a:t>
            </a:r>
            <a:r>
              <a:rPr sz="2050" spc="125" dirty="0">
                <a:solidFill>
                  <a:srgbClr val="000072"/>
                </a:solidFill>
                <a:latin typeface="Arial"/>
                <a:cs typeface="Arial"/>
              </a:rPr>
              <a:t> </a:t>
            </a:r>
            <a:r>
              <a:rPr sz="2050" spc="-80" dirty="0">
                <a:solidFill>
                  <a:srgbClr val="000072"/>
                </a:solidFill>
                <a:latin typeface="Arial"/>
                <a:cs typeface="Arial"/>
              </a:rPr>
              <a:t>emphasis</a:t>
            </a:r>
            <a:r>
              <a:rPr sz="2050" spc="125" dirty="0">
                <a:solidFill>
                  <a:srgbClr val="000072"/>
                </a:solidFill>
                <a:latin typeface="Arial"/>
                <a:cs typeface="Arial"/>
              </a:rPr>
              <a:t> </a:t>
            </a:r>
            <a:r>
              <a:rPr sz="2050" spc="90" dirty="0">
                <a:solidFill>
                  <a:srgbClr val="000072"/>
                </a:solidFill>
                <a:latin typeface="Arial"/>
                <a:cs typeface="Arial"/>
              </a:rPr>
              <a:t>with</a:t>
            </a:r>
            <a:r>
              <a:rPr sz="2050" spc="120" dirty="0">
                <a:solidFill>
                  <a:srgbClr val="000072"/>
                </a:solidFill>
                <a:latin typeface="Arial"/>
                <a:cs typeface="Arial"/>
              </a:rPr>
              <a:t> </a:t>
            </a:r>
            <a:r>
              <a:rPr sz="2050" spc="15" dirty="0">
                <a:solidFill>
                  <a:srgbClr val="000072"/>
                </a:solidFill>
                <a:latin typeface="Arial"/>
                <a:cs typeface="Arial"/>
              </a:rPr>
              <a:t>highlig</a:t>
            </a:r>
            <a:r>
              <a:rPr sz="2050" spc="-30" dirty="0">
                <a:solidFill>
                  <a:srgbClr val="000072"/>
                </a:solidFill>
                <a:latin typeface="Arial"/>
                <a:cs typeface="Arial"/>
              </a:rPr>
              <a:t>h</a:t>
            </a:r>
            <a:r>
              <a:rPr sz="2050" spc="170" dirty="0">
                <a:solidFill>
                  <a:srgbClr val="000072"/>
                </a:solidFill>
                <a:latin typeface="Arial"/>
                <a:cs typeface="Arial"/>
              </a:rPr>
              <a:t>ti</a:t>
            </a:r>
            <a:r>
              <a:rPr sz="2050" spc="-60" dirty="0">
                <a:solidFill>
                  <a:srgbClr val="000072"/>
                </a:solidFill>
                <a:latin typeface="Arial"/>
                <a:cs typeface="Arial"/>
              </a:rPr>
              <a:t>ng</a:t>
            </a:r>
            <a:endParaRPr sz="2050" dirty="0">
              <a:latin typeface="Arial"/>
              <a:cs typeface="Arial"/>
            </a:endParaRPr>
          </a:p>
          <a:p>
            <a:pPr>
              <a:lnSpc>
                <a:spcPts val="1200"/>
              </a:lnSpc>
              <a:spcBef>
                <a:spcPts val="71"/>
              </a:spcBef>
              <a:buClr>
                <a:srgbClr val="000072"/>
              </a:buClr>
              <a:buFont typeface="Arial"/>
              <a:buChar char="•"/>
            </a:pPr>
            <a:endParaRPr sz="1200" dirty="0"/>
          </a:p>
          <a:p>
            <a:pPr marL="274955" indent="-262890">
              <a:lnSpc>
                <a:spcPct val="100000"/>
              </a:lnSpc>
              <a:buClr>
                <a:srgbClr val="000072"/>
              </a:buClr>
              <a:buFont typeface="Arial"/>
              <a:buChar char="•"/>
              <a:tabLst>
                <a:tab pos="274955" algn="l"/>
              </a:tabLst>
            </a:pPr>
            <a:r>
              <a:rPr sz="2050" spc="-150" dirty="0">
                <a:solidFill>
                  <a:srgbClr val="000072"/>
                </a:solidFill>
                <a:latin typeface="Courier New"/>
                <a:cs typeface="Courier New"/>
              </a:rPr>
              <a:t>code</a:t>
            </a:r>
            <a:r>
              <a:rPr sz="2050" spc="-150" dirty="0">
                <a:solidFill>
                  <a:srgbClr val="000072"/>
                </a:solidFill>
                <a:latin typeface="Arial"/>
                <a:cs typeface="Arial"/>
              </a:rPr>
              <a:t>: </a:t>
            </a:r>
            <a:r>
              <a:rPr sz="2050" spc="-225" dirty="0">
                <a:solidFill>
                  <a:srgbClr val="000072"/>
                </a:solidFill>
                <a:latin typeface="Arial"/>
                <a:cs typeface="Arial"/>
              </a:rPr>
              <a:t> </a:t>
            </a:r>
            <a:r>
              <a:rPr sz="2050" spc="-114" dirty="0">
                <a:solidFill>
                  <a:srgbClr val="000072"/>
                </a:solidFill>
                <a:latin typeface="Arial"/>
                <a:cs typeface="Arial"/>
              </a:rPr>
              <a:t>c</a:t>
            </a:r>
            <a:r>
              <a:rPr sz="2050" spc="-30" dirty="0">
                <a:solidFill>
                  <a:srgbClr val="000072"/>
                </a:solidFill>
                <a:latin typeface="Arial"/>
                <a:cs typeface="Arial"/>
              </a:rPr>
              <a:t>ompute</a:t>
            </a:r>
            <a:r>
              <a:rPr sz="2050" spc="120" dirty="0">
                <a:solidFill>
                  <a:srgbClr val="000072"/>
                </a:solidFill>
                <a:latin typeface="Arial"/>
                <a:cs typeface="Arial"/>
              </a:rPr>
              <a:t>r</a:t>
            </a:r>
            <a:r>
              <a:rPr sz="2050" spc="114" dirty="0">
                <a:solidFill>
                  <a:srgbClr val="000072"/>
                </a:solidFill>
                <a:latin typeface="Arial"/>
                <a:cs typeface="Arial"/>
              </a:rPr>
              <a:t> </a:t>
            </a:r>
            <a:r>
              <a:rPr sz="2050" spc="-105" dirty="0">
                <a:solidFill>
                  <a:srgbClr val="000072"/>
                </a:solidFill>
                <a:latin typeface="Arial"/>
                <a:cs typeface="Arial"/>
              </a:rPr>
              <a:t>c</a:t>
            </a:r>
            <a:r>
              <a:rPr sz="2050" spc="-60" dirty="0">
                <a:solidFill>
                  <a:srgbClr val="000072"/>
                </a:solidFill>
                <a:latin typeface="Arial"/>
                <a:cs typeface="Arial"/>
              </a:rPr>
              <a:t>o</a:t>
            </a:r>
            <a:r>
              <a:rPr sz="2050" spc="-80" dirty="0">
                <a:solidFill>
                  <a:srgbClr val="000072"/>
                </a:solidFill>
                <a:latin typeface="Arial"/>
                <a:cs typeface="Arial"/>
              </a:rPr>
              <a:t>de,</a:t>
            </a:r>
            <a:r>
              <a:rPr sz="2050" spc="120" dirty="0">
                <a:solidFill>
                  <a:srgbClr val="000072"/>
                </a:solidFill>
                <a:latin typeface="Arial"/>
                <a:cs typeface="Arial"/>
              </a:rPr>
              <a:t> </a:t>
            </a:r>
            <a:r>
              <a:rPr sz="2050" spc="-10" dirty="0">
                <a:solidFill>
                  <a:srgbClr val="000072"/>
                </a:solidFill>
                <a:latin typeface="Arial"/>
                <a:cs typeface="Arial"/>
              </a:rPr>
              <a:t>usually</a:t>
            </a:r>
            <a:r>
              <a:rPr sz="2050" spc="125" dirty="0">
                <a:solidFill>
                  <a:srgbClr val="000072"/>
                </a:solidFill>
                <a:latin typeface="Arial"/>
                <a:cs typeface="Arial"/>
              </a:rPr>
              <a:t> </a:t>
            </a:r>
            <a:r>
              <a:rPr sz="2050" spc="-20" dirty="0">
                <a:solidFill>
                  <a:srgbClr val="000072"/>
                </a:solidFill>
                <a:latin typeface="Arial"/>
                <a:cs typeface="Arial"/>
              </a:rPr>
              <a:t>displ</a:t>
            </a:r>
            <a:r>
              <a:rPr sz="2050" spc="-80" dirty="0">
                <a:solidFill>
                  <a:srgbClr val="000072"/>
                </a:solidFill>
                <a:latin typeface="Arial"/>
                <a:cs typeface="Arial"/>
              </a:rPr>
              <a:t>a</a:t>
            </a:r>
            <a:r>
              <a:rPr sz="2050" spc="5" dirty="0">
                <a:solidFill>
                  <a:srgbClr val="000072"/>
                </a:solidFill>
                <a:latin typeface="Arial"/>
                <a:cs typeface="Arial"/>
              </a:rPr>
              <a:t>y</a:t>
            </a:r>
            <a:r>
              <a:rPr sz="2050" spc="-114" dirty="0">
                <a:solidFill>
                  <a:srgbClr val="000072"/>
                </a:solidFill>
                <a:latin typeface="Arial"/>
                <a:cs typeface="Arial"/>
              </a:rPr>
              <a:t>ed</a:t>
            </a:r>
            <a:r>
              <a:rPr sz="2050" spc="120" dirty="0">
                <a:solidFill>
                  <a:srgbClr val="000072"/>
                </a:solidFill>
                <a:latin typeface="Arial"/>
                <a:cs typeface="Arial"/>
              </a:rPr>
              <a:t> </a:t>
            </a:r>
            <a:r>
              <a:rPr sz="2050" spc="55" dirty="0">
                <a:solidFill>
                  <a:srgbClr val="000072"/>
                </a:solidFill>
                <a:latin typeface="Arial"/>
                <a:cs typeface="Arial"/>
              </a:rPr>
              <a:t>in</a:t>
            </a:r>
            <a:r>
              <a:rPr sz="2050" spc="120" dirty="0">
                <a:solidFill>
                  <a:srgbClr val="000072"/>
                </a:solidFill>
                <a:latin typeface="Arial"/>
                <a:cs typeface="Arial"/>
              </a:rPr>
              <a:t> </a:t>
            </a:r>
            <a:r>
              <a:rPr sz="2050" spc="-114" dirty="0">
                <a:solidFill>
                  <a:srgbClr val="000072"/>
                </a:solidFill>
                <a:latin typeface="Arial"/>
                <a:cs typeface="Arial"/>
              </a:rPr>
              <a:t>a</a:t>
            </a:r>
            <a:r>
              <a:rPr sz="2050" spc="114" dirty="0">
                <a:solidFill>
                  <a:srgbClr val="000072"/>
                </a:solidFill>
                <a:latin typeface="Arial"/>
                <a:cs typeface="Arial"/>
              </a:rPr>
              <a:t> </a:t>
            </a:r>
            <a:r>
              <a:rPr sz="2050" spc="0" dirty="0">
                <a:solidFill>
                  <a:srgbClr val="000072"/>
                </a:solidFill>
                <a:latin typeface="Arial"/>
                <a:cs typeface="Arial"/>
              </a:rPr>
              <a:t>m</a:t>
            </a:r>
            <a:r>
              <a:rPr sz="2050" spc="-60" dirty="0">
                <a:solidFill>
                  <a:srgbClr val="000072"/>
                </a:solidFill>
                <a:latin typeface="Arial"/>
                <a:cs typeface="Arial"/>
              </a:rPr>
              <a:t>o</a:t>
            </a:r>
            <a:r>
              <a:rPr sz="2050" spc="-65" dirty="0">
                <a:solidFill>
                  <a:srgbClr val="000072"/>
                </a:solidFill>
                <a:latin typeface="Arial"/>
                <a:cs typeface="Arial"/>
              </a:rPr>
              <a:t>n</a:t>
            </a:r>
            <a:r>
              <a:rPr sz="2050" spc="-114" dirty="0">
                <a:solidFill>
                  <a:srgbClr val="000072"/>
                </a:solidFill>
                <a:latin typeface="Arial"/>
                <a:cs typeface="Arial"/>
              </a:rPr>
              <a:t>ospaced</a:t>
            </a:r>
            <a:r>
              <a:rPr sz="2050" spc="120" dirty="0">
                <a:solidFill>
                  <a:srgbClr val="000072"/>
                </a:solidFill>
                <a:latin typeface="Arial"/>
                <a:cs typeface="Arial"/>
              </a:rPr>
              <a:t> </a:t>
            </a:r>
            <a:r>
              <a:rPr sz="2050" spc="-20" dirty="0">
                <a:solidFill>
                  <a:srgbClr val="000072"/>
                </a:solidFill>
                <a:latin typeface="Arial"/>
                <a:cs typeface="Arial"/>
              </a:rPr>
              <a:t>fo</a:t>
            </a:r>
            <a:r>
              <a:rPr sz="2050" spc="-85" dirty="0">
                <a:solidFill>
                  <a:srgbClr val="000072"/>
                </a:solidFill>
                <a:latin typeface="Arial"/>
                <a:cs typeface="Arial"/>
              </a:rPr>
              <a:t>n</a:t>
            </a:r>
            <a:r>
              <a:rPr sz="2050" spc="225" dirty="0">
                <a:solidFill>
                  <a:srgbClr val="000072"/>
                </a:solidFill>
                <a:latin typeface="Arial"/>
                <a:cs typeface="Arial"/>
              </a:rPr>
              <a:t>t</a:t>
            </a:r>
            <a:endParaRPr sz="2050" dirty="0">
              <a:latin typeface="Arial"/>
              <a:cs typeface="Arial"/>
            </a:endParaRPr>
          </a:p>
          <a:p>
            <a:pPr>
              <a:lnSpc>
                <a:spcPts val="1200"/>
              </a:lnSpc>
              <a:spcBef>
                <a:spcPts val="71"/>
              </a:spcBef>
              <a:buClr>
                <a:srgbClr val="000072"/>
              </a:buClr>
              <a:buFont typeface="Arial"/>
              <a:buChar char="•"/>
            </a:pPr>
            <a:endParaRPr sz="1200" dirty="0"/>
          </a:p>
          <a:p>
            <a:pPr marL="274955" indent="-262890">
              <a:lnSpc>
                <a:spcPct val="100000"/>
              </a:lnSpc>
              <a:buClr>
                <a:srgbClr val="000072"/>
              </a:buClr>
              <a:buFont typeface="Arial"/>
              <a:buChar char="•"/>
              <a:tabLst>
                <a:tab pos="274955" algn="l"/>
              </a:tabLst>
            </a:pPr>
            <a:r>
              <a:rPr sz="2050" spc="-150" dirty="0">
                <a:solidFill>
                  <a:srgbClr val="000072"/>
                </a:solidFill>
                <a:latin typeface="Courier New"/>
                <a:cs typeface="Courier New"/>
              </a:rPr>
              <a:t>del</a:t>
            </a:r>
            <a:r>
              <a:rPr sz="2050" spc="-150" dirty="0">
                <a:solidFill>
                  <a:srgbClr val="000072"/>
                </a:solidFill>
                <a:latin typeface="Arial"/>
                <a:cs typeface="Arial"/>
              </a:rPr>
              <a:t>: </a:t>
            </a:r>
            <a:r>
              <a:rPr sz="2050" spc="-225" dirty="0">
                <a:solidFill>
                  <a:srgbClr val="000072"/>
                </a:solidFill>
                <a:latin typeface="Arial"/>
                <a:cs typeface="Arial"/>
              </a:rPr>
              <a:t> </a:t>
            </a:r>
            <a:r>
              <a:rPr sz="2050" spc="-50" dirty="0">
                <a:solidFill>
                  <a:srgbClr val="000072"/>
                </a:solidFill>
                <a:latin typeface="Arial"/>
                <a:cs typeface="Arial"/>
              </a:rPr>
              <a:t>deleted</a:t>
            </a:r>
            <a:r>
              <a:rPr sz="2050" spc="125" dirty="0">
                <a:solidFill>
                  <a:srgbClr val="000072"/>
                </a:solidFill>
                <a:latin typeface="Arial"/>
                <a:cs typeface="Arial"/>
              </a:rPr>
              <a:t> </a:t>
            </a:r>
            <a:r>
              <a:rPr sz="2050" spc="-60" dirty="0">
                <a:solidFill>
                  <a:srgbClr val="000072"/>
                </a:solidFill>
                <a:latin typeface="Arial"/>
                <a:cs typeface="Arial"/>
              </a:rPr>
              <a:t>w</a:t>
            </a:r>
            <a:r>
              <a:rPr sz="2050" spc="-50" dirty="0">
                <a:solidFill>
                  <a:srgbClr val="000072"/>
                </a:solidFill>
                <a:latin typeface="Arial"/>
                <a:cs typeface="Arial"/>
              </a:rPr>
              <a:t>ords</a:t>
            </a:r>
            <a:r>
              <a:rPr sz="2050" spc="120" dirty="0">
                <a:solidFill>
                  <a:srgbClr val="000072"/>
                </a:solidFill>
                <a:latin typeface="Arial"/>
                <a:cs typeface="Arial"/>
              </a:rPr>
              <a:t> </a:t>
            </a:r>
            <a:r>
              <a:rPr sz="2050" spc="-20" dirty="0">
                <a:solidFill>
                  <a:srgbClr val="000072"/>
                </a:solidFill>
                <a:latin typeface="Arial"/>
                <a:cs typeface="Arial"/>
              </a:rPr>
              <a:t>displ</a:t>
            </a:r>
            <a:r>
              <a:rPr sz="2050" spc="-80" dirty="0">
                <a:solidFill>
                  <a:srgbClr val="000072"/>
                </a:solidFill>
                <a:latin typeface="Arial"/>
                <a:cs typeface="Arial"/>
              </a:rPr>
              <a:t>a</a:t>
            </a:r>
            <a:r>
              <a:rPr sz="2050" spc="5" dirty="0">
                <a:solidFill>
                  <a:srgbClr val="000072"/>
                </a:solidFill>
                <a:latin typeface="Arial"/>
                <a:cs typeface="Arial"/>
              </a:rPr>
              <a:t>y</a:t>
            </a:r>
            <a:r>
              <a:rPr sz="2050" spc="-114" dirty="0">
                <a:solidFill>
                  <a:srgbClr val="000072"/>
                </a:solidFill>
                <a:latin typeface="Arial"/>
                <a:cs typeface="Arial"/>
              </a:rPr>
              <a:t>ed</a:t>
            </a:r>
            <a:r>
              <a:rPr sz="2050" spc="120" dirty="0">
                <a:solidFill>
                  <a:srgbClr val="000072"/>
                </a:solidFill>
                <a:latin typeface="Arial"/>
                <a:cs typeface="Arial"/>
              </a:rPr>
              <a:t> </a:t>
            </a:r>
            <a:r>
              <a:rPr sz="2050" spc="90" dirty="0">
                <a:solidFill>
                  <a:srgbClr val="000072"/>
                </a:solidFill>
                <a:latin typeface="Arial"/>
                <a:cs typeface="Arial"/>
              </a:rPr>
              <a:t>with</a:t>
            </a:r>
            <a:r>
              <a:rPr sz="2050" spc="120" dirty="0">
                <a:solidFill>
                  <a:srgbClr val="000072"/>
                </a:solidFill>
                <a:latin typeface="Arial"/>
                <a:cs typeface="Arial"/>
              </a:rPr>
              <a:t> </a:t>
            </a:r>
            <a:r>
              <a:rPr sz="2050" spc="-114" dirty="0">
                <a:solidFill>
                  <a:srgbClr val="000072"/>
                </a:solidFill>
                <a:latin typeface="Arial"/>
                <a:cs typeface="Arial"/>
              </a:rPr>
              <a:t>a</a:t>
            </a:r>
            <a:r>
              <a:rPr sz="2050" spc="120" dirty="0">
                <a:solidFill>
                  <a:srgbClr val="000072"/>
                </a:solidFill>
                <a:latin typeface="Arial"/>
                <a:cs typeface="Arial"/>
              </a:rPr>
              <a:t> </a:t>
            </a:r>
            <a:r>
              <a:rPr sz="2050" spc="0" dirty="0">
                <a:solidFill>
                  <a:srgbClr val="000072"/>
                </a:solidFill>
                <a:latin typeface="Arial"/>
                <a:cs typeface="Arial"/>
              </a:rPr>
              <a:t>line</a:t>
            </a:r>
            <a:r>
              <a:rPr sz="2050" spc="120" dirty="0">
                <a:solidFill>
                  <a:srgbClr val="000072"/>
                </a:solidFill>
                <a:latin typeface="Arial"/>
                <a:cs typeface="Arial"/>
              </a:rPr>
              <a:t> </a:t>
            </a:r>
            <a:r>
              <a:rPr sz="2050" spc="15" dirty="0">
                <a:solidFill>
                  <a:srgbClr val="000072"/>
                </a:solidFill>
                <a:latin typeface="Arial"/>
                <a:cs typeface="Arial"/>
              </a:rPr>
              <a:t>through</a:t>
            </a:r>
            <a:r>
              <a:rPr sz="2050" spc="125" dirty="0">
                <a:solidFill>
                  <a:srgbClr val="000072"/>
                </a:solidFill>
                <a:latin typeface="Arial"/>
                <a:cs typeface="Arial"/>
              </a:rPr>
              <a:t> </a:t>
            </a:r>
            <a:r>
              <a:rPr sz="2050" spc="0" dirty="0">
                <a:solidFill>
                  <a:srgbClr val="000072"/>
                </a:solidFill>
                <a:latin typeface="Arial"/>
                <a:cs typeface="Arial"/>
              </a:rPr>
              <a:t>them</a:t>
            </a:r>
            <a:endParaRPr sz="2050" dirty="0">
              <a:latin typeface="Arial"/>
              <a:cs typeface="Arial"/>
            </a:endParaRPr>
          </a:p>
          <a:p>
            <a:pPr>
              <a:lnSpc>
                <a:spcPts val="1200"/>
              </a:lnSpc>
              <a:spcBef>
                <a:spcPts val="71"/>
              </a:spcBef>
              <a:buClr>
                <a:srgbClr val="000072"/>
              </a:buClr>
              <a:buFont typeface="Arial"/>
              <a:buChar char="•"/>
            </a:pPr>
            <a:endParaRPr sz="1200" dirty="0"/>
          </a:p>
          <a:p>
            <a:pPr marL="274955" indent="-262890">
              <a:lnSpc>
                <a:spcPct val="100000"/>
              </a:lnSpc>
              <a:buClr>
                <a:srgbClr val="000072"/>
              </a:buClr>
              <a:buFont typeface="Arial"/>
              <a:buChar char="•"/>
              <a:tabLst>
                <a:tab pos="274955" algn="l"/>
              </a:tabLst>
            </a:pPr>
            <a:r>
              <a:rPr sz="2050" spc="-150" dirty="0">
                <a:solidFill>
                  <a:srgbClr val="000072"/>
                </a:solidFill>
                <a:latin typeface="Courier New"/>
                <a:cs typeface="Courier New"/>
              </a:rPr>
              <a:t>sub</a:t>
            </a:r>
            <a:r>
              <a:rPr sz="2050" spc="-150" dirty="0">
                <a:solidFill>
                  <a:srgbClr val="000072"/>
                </a:solidFill>
                <a:latin typeface="Arial"/>
                <a:cs typeface="Arial"/>
              </a:rPr>
              <a:t>: </a:t>
            </a:r>
            <a:r>
              <a:rPr sz="2050" spc="-225" dirty="0">
                <a:solidFill>
                  <a:srgbClr val="000072"/>
                </a:solidFill>
                <a:latin typeface="Arial"/>
                <a:cs typeface="Arial"/>
              </a:rPr>
              <a:t> </a:t>
            </a:r>
            <a:r>
              <a:rPr sz="2050" spc="-10" dirty="0">
                <a:solidFill>
                  <a:srgbClr val="000072"/>
                </a:solidFill>
                <a:latin typeface="Arial"/>
                <a:cs typeface="Arial"/>
              </a:rPr>
              <a:t>subscript</a:t>
            </a:r>
            <a:r>
              <a:rPr sz="2050" spc="130" dirty="0">
                <a:solidFill>
                  <a:srgbClr val="000072"/>
                </a:solidFill>
                <a:latin typeface="Arial"/>
                <a:cs typeface="Arial"/>
              </a:rPr>
              <a:t> </a:t>
            </a:r>
            <a:r>
              <a:rPr sz="2050" spc="-40" dirty="0">
                <a:solidFill>
                  <a:srgbClr val="000072"/>
                </a:solidFill>
                <a:latin typeface="Arial"/>
                <a:cs typeface="Arial"/>
              </a:rPr>
              <a:t>(e.g.,</a:t>
            </a:r>
            <a:r>
              <a:rPr sz="2050" spc="125" dirty="0">
                <a:solidFill>
                  <a:srgbClr val="000072"/>
                </a:solidFill>
                <a:latin typeface="Arial"/>
                <a:cs typeface="Arial"/>
              </a:rPr>
              <a:t> </a:t>
            </a:r>
            <a:r>
              <a:rPr sz="2050" spc="-150" dirty="0">
                <a:solidFill>
                  <a:srgbClr val="000072"/>
                </a:solidFill>
                <a:latin typeface="Courier New"/>
                <a:cs typeface="Courier New"/>
              </a:rPr>
              <a:t>x&lt;sub&gt;0&lt;/sub&gt;</a:t>
            </a:r>
            <a:r>
              <a:rPr sz="2050" spc="114" dirty="0">
                <a:solidFill>
                  <a:srgbClr val="000072"/>
                </a:solidFill>
                <a:latin typeface="Arial"/>
                <a:cs typeface="Arial"/>
              </a:rPr>
              <a:t>)</a:t>
            </a:r>
            <a:endParaRPr sz="2050" dirty="0">
              <a:latin typeface="Arial"/>
              <a:cs typeface="Arial"/>
            </a:endParaRPr>
          </a:p>
          <a:p>
            <a:pPr>
              <a:lnSpc>
                <a:spcPts val="1200"/>
              </a:lnSpc>
              <a:spcBef>
                <a:spcPts val="71"/>
              </a:spcBef>
              <a:buClr>
                <a:srgbClr val="000072"/>
              </a:buClr>
              <a:buFont typeface="Arial"/>
              <a:buChar char="•"/>
            </a:pPr>
            <a:endParaRPr sz="1200" dirty="0"/>
          </a:p>
          <a:p>
            <a:pPr marL="274955" indent="-262890">
              <a:lnSpc>
                <a:spcPct val="100000"/>
              </a:lnSpc>
              <a:buClr>
                <a:srgbClr val="000072"/>
              </a:buClr>
              <a:buFont typeface="Arial"/>
              <a:buChar char="•"/>
              <a:tabLst>
                <a:tab pos="274955" algn="l"/>
              </a:tabLst>
            </a:pPr>
            <a:r>
              <a:rPr sz="2050" spc="-150" dirty="0">
                <a:solidFill>
                  <a:srgbClr val="000072"/>
                </a:solidFill>
                <a:latin typeface="Courier New"/>
                <a:cs typeface="Courier New"/>
              </a:rPr>
              <a:t>sup</a:t>
            </a:r>
            <a:r>
              <a:rPr sz="2050" spc="-150" dirty="0">
                <a:solidFill>
                  <a:srgbClr val="000072"/>
                </a:solidFill>
                <a:latin typeface="Arial"/>
                <a:cs typeface="Arial"/>
              </a:rPr>
              <a:t>: </a:t>
            </a:r>
            <a:r>
              <a:rPr sz="2050" spc="-225" dirty="0">
                <a:solidFill>
                  <a:srgbClr val="000072"/>
                </a:solidFill>
                <a:latin typeface="Arial"/>
                <a:cs typeface="Arial"/>
              </a:rPr>
              <a:t> </a:t>
            </a:r>
            <a:r>
              <a:rPr sz="2050" spc="-65" dirty="0">
                <a:solidFill>
                  <a:srgbClr val="000072"/>
                </a:solidFill>
                <a:latin typeface="Arial"/>
                <a:cs typeface="Arial"/>
              </a:rPr>
              <a:t>su</a:t>
            </a:r>
            <a:r>
              <a:rPr sz="2050" spc="-10" dirty="0">
                <a:solidFill>
                  <a:srgbClr val="000072"/>
                </a:solidFill>
                <a:latin typeface="Arial"/>
                <a:cs typeface="Arial"/>
              </a:rPr>
              <a:t>p</a:t>
            </a:r>
            <a:r>
              <a:rPr sz="2050" spc="0" dirty="0">
                <a:solidFill>
                  <a:srgbClr val="000072"/>
                </a:solidFill>
                <a:latin typeface="Arial"/>
                <a:cs typeface="Arial"/>
              </a:rPr>
              <a:t>erscript</a:t>
            </a:r>
            <a:r>
              <a:rPr sz="2050" spc="130" dirty="0">
                <a:solidFill>
                  <a:srgbClr val="000072"/>
                </a:solidFill>
                <a:latin typeface="Arial"/>
                <a:cs typeface="Arial"/>
              </a:rPr>
              <a:t> </a:t>
            </a:r>
            <a:r>
              <a:rPr sz="2050" spc="-40" dirty="0">
                <a:solidFill>
                  <a:srgbClr val="000072"/>
                </a:solidFill>
                <a:latin typeface="Arial"/>
                <a:cs typeface="Arial"/>
              </a:rPr>
              <a:t>(e.g.,</a:t>
            </a:r>
            <a:r>
              <a:rPr sz="2050" spc="125" dirty="0">
                <a:solidFill>
                  <a:srgbClr val="000072"/>
                </a:solidFill>
                <a:latin typeface="Arial"/>
                <a:cs typeface="Arial"/>
              </a:rPr>
              <a:t> </a:t>
            </a:r>
            <a:r>
              <a:rPr sz="2050" spc="-150" dirty="0">
                <a:solidFill>
                  <a:srgbClr val="000072"/>
                </a:solidFill>
                <a:latin typeface="Courier New"/>
                <a:cs typeface="Courier New"/>
              </a:rPr>
              <a:t>x&lt;sup&gt;2&lt;/sub</a:t>
            </a:r>
            <a:r>
              <a:rPr sz="2050" spc="-155" dirty="0">
                <a:solidFill>
                  <a:srgbClr val="000072"/>
                </a:solidFill>
                <a:latin typeface="Courier New"/>
                <a:cs typeface="Courier New"/>
              </a:rPr>
              <a:t>&gt;</a:t>
            </a:r>
            <a:r>
              <a:rPr sz="2050" spc="114" dirty="0">
                <a:solidFill>
                  <a:srgbClr val="000072"/>
                </a:solidFill>
                <a:latin typeface="Arial"/>
                <a:cs typeface="Arial"/>
              </a:rPr>
              <a:t>)</a:t>
            </a:r>
            <a:endParaRPr sz="2050" dirty="0">
              <a:latin typeface="Arial"/>
              <a:cs typeface="Arial"/>
            </a:endParaRPr>
          </a:p>
          <a:p>
            <a:pPr>
              <a:lnSpc>
                <a:spcPts val="1200"/>
              </a:lnSpc>
              <a:spcBef>
                <a:spcPts val="71"/>
              </a:spcBef>
              <a:buClr>
                <a:srgbClr val="000072"/>
              </a:buClr>
              <a:buFont typeface="Arial"/>
              <a:buChar char="•"/>
            </a:pPr>
            <a:endParaRPr sz="1200" dirty="0"/>
          </a:p>
          <a:p>
            <a:pPr marL="274955" indent="-262890">
              <a:lnSpc>
                <a:spcPct val="100000"/>
              </a:lnSpc>
              <a:buClr>
                <a:srgbClr val="000072"/>
              </a:buClr>
              <a:buFont typeface="Arial"/>
              <a:buChar char="•"/>
              <a:tabLst>
                <a:tab pos="274955" algn="l"/>
              </a:tabLst>
            </a:pPr>
            <a:r>
              <a:rPr sz="2050" spc="-150" dirty="0">
                <a:solidFill>
                  <a:srgbClr val="000072"/>
                </a:solidFill>
                <a:latin typeface="Courier New"/>
                <a:cs typeface="Courier New"/>
              </a:rPr>
              <a:t>samp</a:t>
            </a:r>
            <a:r>
              <a:rPr sz="2050" spc="-150" dirty="0">
                <a:solidFill>
                  <a:srgbClr val="000072"/>
                </a:solidFill>
                <a:latin typeface="Arial"/>
                <a:cs typeface="Arial"/>
              </a:rPr>
              <a:t>: </a:t>
            </a:r>
            <a:r>
              <a:rPr sz="2050" spc="-225" dirty="0">
                <a:solidFill>
                  <a:srgbClr val="000072"/>
                </a:solidFill>
                <a:latin typeface="Arial"/>
                <a:cs typeface="Arial"/>
              </a:rPr>
              <a:t> </a:t>
            </a:r>
            <a:r>
              <a:rPr sz="2050" spc="-220" dirty="0">
                <a:solidFill>
                  <a:srgbClr val="000072"/>
                </a:solidFill>
                <a:latin typeface="Arial"/>
                <a:cs typeface="Arial"/>
              </a:rPr>
              <a:t>sampl</a:t>
            </a:r>
            <a:r>
              <a:rPr sz="2050" spc="-229" dirty="0">
                <a:solidFill>
                  <a:srgbClr val="000072"/>
                </a:solidFill>
                <a:latin typeface="Arial"/>
                <a:cs typeface="Arial"/>
              </a:rPr>
              <a:t>e</a:t>
            </a:r>
            <a:r>
              <a:rPr sz="2050" spc="120" dirty="0">
                <a:solidFill>
                  <a:srgbClr val="000072"/>
                </a:solidFill>
                <a:latin typeface="Arial"/>
                <a:cs typeface="Arial"/>
              </a:rPr>
              <a:t> </a:t>
            </a:r>
            <a:r>
              <a:rPr sz="2050" spc="-15" dirty="0">
                <a:solidFill>
                  <a:srgbClr val="000072"/>
                </a:solidFill>
                <a:latin typeface="Arial"/>
                <a:cs typeface="Arial"/>
              </a:rPr>
              <a:t>computer</a:t>
            </a:r>
            <a:r>
              <a:rPr sz="2050" spc="125" dirty="0">
                <a:solidFill>
                  <a:srgbClr val="000072"/>
                </a:solidFill>
                <a:latin typeface="Arial"/>
                <a:cs typeface="Arial"/>
              </a:rPr>
              <a:t> </a:t>
            </a:r>
            <a:r>
              <a:rPr sz="2050" spc="55" dirty="0">
                <a:solidFill>
                  <a:srgbClr val="000072"/>
                </a:solidFill>
                <a:latin typeface="Arial"/>
                <a:cs typeface="Arial"/>
              </a:rPr>
              <a:t>output</a:t>
            </a:r>
            <a:endParaRPr sz="2050" dirty="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markup</a:t>
            </a:r>
            <a:r>
              <a:rPr sz="1000" spc="150" dirty="0">
                <a:solidFill>
                  <a:srgbClr val="000072"/>
                </a:solidFill>
                <a:latin typeface="Arial"/>
                <a:cs typeface="Arial"/>
              </a:rPr>
              <a:t>-</a:t>
            </a:r>
            <a:fld id="{81D60167-4931-47E6-BA6A-407CBD079E47}" type="slidenum">
              <a:rPr sz="1000" spc="140" dirty="0" smtClean="0">
                <a:solidFill>
                  <a:srgbClr val="000072"/>
                </a:solidFill>
                <a:latin typeface="Arial"/>
                <a:cs typeface="Arial"/>
              </a:rPr>
              <a:t>33</a:t>
            </a:fld>
            <a:endParaRPr sz="100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40191" y="868658"/>
            <a:ext cx="7197090" cy="3091180"/>
          </a:xfrm>
          <a:prstGeom prst="rect">
            <a:avLst/>
          </a:prstGeom>
        </p:spPr>
        <p:txBody>
          <a:bodyPr vert="horz" wrap="square" lIns="0" tIns="0" rIns="0" bIns="0" rtlCol="0">
            <a:noAutofit/>
          </a:bodyPr>
          <a:lstStyle/>
          <a:p>
            <a:pPr marL="274955" marR="12700" indent="-262890">
              <a:lnSpc>
                <a:spcPct val="118900"/>
              </a:lnSpc>
              <a:buClr>
                <a:srgbClr val="000072"/>
              </a:buClr>
              <a:buFont typeface="Arial"/>
              <a:buChar char="•"/>
              <a:tabLst>
                <a:tab pos="274955" algn="l"/>
              </a:tabLst>
            </a:pPr>
            <a:r>
              <a:rPr sz="2050" spc="-150" dirty="0">
                <a:solidFill>
                  <a:srgbClr val="000072"/>
                </a:solidFill>
                <a:latin typeface="Courier New"/>
                <a:cs typeface="Courier New"/>
              </a:rPr>
              <a:t>span</a:t>
            </a:r>
            <a:r>
              <a:rPr sz="2050" spc="-150" dirty="0">
                <a:solidFill>
                  <a:srgbClr val="000072"/>
                </a:solidFill>
                <a:latin typeface="Arial"/>
                <a:cs typeface="Arial"/>
              </a:rPr>
              <a:t>: </a:t>
            </a:r>
            <a:r>
              <a:rPr sz="2050" spc="-225" dirty="0">
                <a:solidFill>
                  <a:srgbClr val="000072"/>
                </a:solidFill>
                <a:latin typeface="Arial"/>
                <a:cs typeface="Arial"/>
              </a:rPr>
              <a:t> </a:t>
            </a:r>
            <a:r>
              <a:rPr sz="2050" spc="-114" dirty="0">
                <a:solidFill>
                  <a:srgbClr val="000072"/>
                </a:solidFill>
                <a:latin typeface="Arial"/>
                <a:cs typeface="Arial"/>
              </a:rPr>
              <a:t>a</a:t>
            </a:r>
            <a:r>
              <a:rPr sz="2050" spc="120" dirty="0">
                <a:solidFill>
                  <a:srgbClr val="000072"/>
                </a:solidFill>
                <a:latin typeface="Arial"/>
                <a:cs typeface="Arial"/>
              </a:rPr>
              <a:t> </a:t>
            </a:r>
            <a:r>
              <a:rPr sz="2050" spc="-60" dirty="0">
                <a:solidFill>
                  <a:srgbClr val="000072"/>
                </a:solidFill>
                <a:latin typeface="Arial"/>
                <a:cs typeface="Arial"/>
              </a:rPr>
              <a:t>general</a:t>
            </a:r>
            <a:r>
              <a:rPr sz="2050" spc="120" dirty="0">
                <a:solidFill>
                  <a:srgbClr val="000072"/>
                </a:solidFill>
                <a:latin typeface="Arial"/>
                <a:cs typeface="Arial"/>
              </a:rPr>
              <a:t> </a:t>
            </a:r>
            <a:r>
              <a:rPr sz="2050" spc="-30" dirty="0">
                <a:solidFill>
                  <a:srgbClr val="000072"/>
                </a:solidFill>
                <a:latin typeface="Arial"/>
                <a:cs typeface="Arial"/>
              </a:rPr>
              <a:t>phrasing</a:t>
            </a:r>
            <a:r>
              <a:rPr sz="2050" spc="125" dirty="0">
                <a:solidFill>
                  <a:srgbClr val="000072"/>
                </a:solidFill>
                <a:latin typeface="Arial"/>
                <a:cs typeface="Arial"/>
              </a:rPr>
              <a:t> </a:t>
            </a:r>
            <a:r>
              <a:rPr sz="2050" spc="-114" dirty="0">
                <a:solidFill>
                  <a:srgbClr val="000072"/>
                </a:solidFill>
                <a:latin typeface="Arial"/>
                <a:cs typeface="Arial"/>
              </a:rPr>
              <a:t>elem</a:t>
            </a:r>
            <a:r>
              <a:rPr sz="2050" spc="-110" dirty="0">
                <a:solidFill>
                  <a:srgbClr val="000072"/>
                </a:solidFill>
                <a:latin typeface="Arial"/>
                <a:cs typeface="Arial"/>
              </a:rPr>
              <a:t>e</a:t>
            </a:r>
            <a:r>
              <a:rPr sz="2050" spc="-60" dirty="0">
                <a:solidFill>
                  <a:srgbClr val="000072"/>
                </a:solidFill>
                <a:latin typeface="Arial"/>
                <a:cs typeface="Arial"/>
              </a:rPr>
              <a:t>n</a:t>
            </a:r>
            <a:r>
              <a:rPr sz="2050" spc="225" dirty="0">
                <a:solidFill>
                  <a:srgbClr val="000072"/>
                </a:solidFill>
                <a:latin typeface="Arial"/>
                <a:cs typeface="Arial"/>
              </a:rPr>
              <a:t>t</a:t>
            </a:r>
            <a:r>
              <a:rPr sz="2050" spc="120" dirty="0">
                <a:solidFill>
                  <a:srgbClr val="000072"/>
                </a:solidFill>
                <a:latin typeface="Arial"/>
                <a:cs typeface="Arial"/>
              </a:rPr>
              <a:t> </a:t>
            </a:r>
            <a:r>
              <a:rPr sz="2050" spc="85" dirty="0">
                <a:solidFill>
                  <a:srgbClr val="000072"/>
                </a:solidFill>
                <a:latin typeface="Arial"/>
                <a:cs typeface="Arial"/>
              </a:rPr>
              <a:t>that</a:t>
            </a:r>
            <a:r>
              <a:rPr sz="2050" spc="120" dirty="0">
                <a:solidFill>
                  <a:srgbClr val="000072"/>
                </a:solidFill>
                <a:latin typeface="Arial"/>
                <a:cs typeface="Arial"/>
              </a:rPr>
              <a:t> </a:t>
            </a:r>
            <a:r>
              <a:rPr sz="2050" spc="-80" dirty="0">
                <a:solidFill>
                  <a:srgbClr val="000072"/>
                </a:solidFill>
                <a:latin typeface="Arial"/>
                <a:cs typeface="Arial"/>
              </a:rPr>
              <a:t>can</a:t>
            </a:r>
            <a:r>
              <a:rPr sz="2050" spc="120" dirty="0">
                <a:solidFill>
                  <a:srgbClr val="000072"/>
                </a:solidFill>
                <a:latin typeface="Arial"/>
                <a:cs typeface="Arial"/>
              </a:rPr>
              <a:t> </a:t>
            </a:r>
            <a:r>
              <a:rPr sz="2050" spc="-80" dirty="0">
                <a:solidFill>
                  <a:srgbClr val="000072"/>
                </a:solidFill>
                <a:latin typeface="Arial"/>
                <a:cs typeface="Arial"/>
              </a:rPr>
              <a:t>co</a:t>
            </a:r>
            <a:r>
              <a:rPr sz="2050" spc="-140" dirty="0">
                <a:solidFill>
                  <a:srgbClr val="000072"/>
                </a:solidFill>
                <a:latin typeface="Arial"/>
                <a:cs typeface="Arial"/>
              </a:rPr>
              <a:t>n</a:t>
            </a:r>
            <a:r>
              <a:rPr sz="2050" spc="55" dirty="0">
                <a:solidFill>
                  <a:srgbClr val="000072"/>
                </a:solidFill>
                <a:latin typeface="Arial"/>
                <a:cs typeface="Arial"/>
              </a:rPr>
              <a:t>tain</a:t>
            </a:r>
            <a:r>
              <a:rPr sz="2050" spc="120" dirty="0">
                <a:solidFill>
                  <a:srgbClr val="000072"/>
                </a:solidFill>
                <a:latin typeface="Arial"/>
                <a:cs typeface="Arial"/>
              </a:rPr>
              <a:t> </a:t>
            </a:r>
            <a:r>
              <a:rPr sz="2050" spc="0" dirty="0">
                <a:solidFill>
                  <a:srgbClr val="000072"/>
                </a:solidFill>
                <a:latin typeface="Arial"/>
                <a:cs typeface="Arial"/>
              </a:rPr>
              <a:t>other </a:t>
            </a:r>
            <a:r>
              <a:rPr sz="2050" spc="-30" dirty="0">
                <a:solidFill>
                  <a:srgbClr val="000072"/>
                </a:solidFill>
                <a:latin typeface="Arial"/>
                <a:cs typeface="Arial"/>
              </a:rPr>
              <a:t>phrasing</a:t>
            </a:r>
            <a:r>
              <a:rPr sz="2050" spc="125" dirty="0">
                <a:solidFill>
                  <a:srgbClr val="000072"/>
                </a:solidFill>
                <a:latin typeface="Arial"/>
                <a:cs typeface="Arial"/>
              </a:rPr>
              <a:t> </a:t>
            </a:r>
            <a:r>
              <a:rPr sz="2050" spc="45" dirty="0">
                <a:solidFill>
                  <a:srgbClr val="000072"/>
                </a:solidFill>
                <a:latin typeface="Arial"/>
                <a:cs typeface="Arial"/>
              </a:rPr>
              <a:t>(inline)</a:t>
            </a:r>
            <a:r>
              <a:rPr sz="2050" spc="130" dirty="0">
                <a:solidFill>
                  <a:srgbClr val="000072"/>
                </a:solidFill>
                <a:latin typeface="Arial"/>
                <a:cs typeface="Arial"/>
              </a:rPr>
              <a:t> </a:t>
            </a:r>
            <a:r>
              <a:rPr sz="2050" spc="-100" dirty="0">
                <a:solidFill>
                  <a:srgbClr val="000072"/>
                </a:solidFill>
                <a:latin typeface="Arial"/>
                <a:cs typeface="Arial"/>
              </a:rPr>
              <a:t>el</a:t>
            </a:r>
            <a:r>
              <a:rPr sz="2050" spc="-135" dirty="0">
                <a:solidFill>
                  <a:srgbClr val="000072"/>
                </a:solidFill>
                <a:latin typeface="Arial"/>
                <a:cs typeface="Arial"/>
              </a:rPr>
              <a:t>e</a:t>
            </a:r>
            <a:r>
              <a:rPr sz="2050" spc="-90" dirty="0">
                <a:solidFill>
                  <a:srgbClr val="000072"/>
                </a:solidFill>
                <a:latin typeface="Arial"/>
                <a:cs typeface="Arial"/>
              </a:rPr>
              <a:t>me</a:t>
            </a:r>
            <a:r>
              <a:rPr sz="2050" spc="-130" dirty="0">
                <a:solidFill>
                  <a:srgbClr val="000072"/>
                </a:solidFill>
                <a:latin typeface="Arial"/>
                <a:cs typeface="Arial"/>
              </a:rPr>
              <a:t>n</a:t>
            </a:r>
            <a:r>
              <a:rPr sz="2050" spc="5" dirty="0">
                <a:solidFill>
                  <a:srgbClr val="000072"/>
                </a:solidFill>
                <a:latin typeface="Arial"/>
                <a:cs typeface="Arial"/>
              </a:rPr>
              <a:t>ts,</a:t>
            </a:r>
            <a:r>
              <a:rPr sz="2050" spc="120" dirty="0">
                <a:solidFill>
                  <a:srgbClr val="000072"/>
                </a:solidFill>
                <a:latin typeface="Arial"/>
                <a:cs typeface="Arial"/>
              </a:rPr>
              <a:t> </a:t>
            </a:r>
            <a:r>
              <a:rPr sz="2050" spc="0" dirty="0">
                <a:solidFill>
                  <a:srgbClr val="000072"/>
                </a:solidFill>
                <a:latin typeface="Arial"/>
                <a:cs typeface="Arial"/>
              </a:rPr>
              <a:t>pr</a:t>
            </a:r>
            <a:r>
              <a:rPr sz="2050" spc="-60" dirty="0">
                <a:solidFill>
                  <a:srgbClr val="000072"/>
                </a:solidFill>
                <a:latin typeface="Arial"/>
                <a:cs typeface="Arial"/>
              </a:rPr>
              <a:t>o</a:t>
            </a:r>
            <a:r>
              <a:rPr sz="2050" spc="25" dirty="0">
                <a:solidFill>
                  <a:srgbClr val="000072"/>
                </a:solidFill>
                <a:latin typeface="Arial"/>
                <a:cs typeface="Arial"/>
              </a:rPr>
              <a:t>viding</a:t>
            </a:r>
            <a:r>
              <a:rPr sz="2050" spc="125" dirty="0">
                <a:solidFill>
                  <a:srgbClr val="000072"/>
                </a:solidFill>
                <a:latin typeface="Arial"/>
                <a:cs typeface="Arial"/>
              </a:rPr>
              <a:t> </a:t>
            </a:r>
            <a:r>
              <a:rPr sz="2050" spc="-114" dirty="0">
                <a:solidFill>
                  <a:srgbClr val="000072"/>
                </a:solidFill>
                <a:latin typeface="Arial"/>
                <a:cs typeface="Arial"/>
              </a:rPr>
              <a:t>a</a:t>
            </a:r>
            <a:r>
              <a:rPr sz="2050" spc="120" dirty="0">
                <a:solidFill>
                  <a:srgbClr val="000072"/>
                </a:solidFill>
                <a:latin typeface="Arial"/>
                <a:cs typeface="Arial"/>
              </a:rPr>
              <a:t> </a:t>
            </a:r>
            <a:r>
              <a:rPr sz="2050" spc="-40" dirty="0">
                <a:solidFill>
                  <a:srgbClr val="000072"/>
                </a:solidFill>
                <a:latin typeface="Arial"/>
                <a:cs typeface="Arial"/>
              </a:rPr>
              <a:t>simple</a:t>
            </a:r>
            <a:r>
              <a:rPr sz="2050" spc="125" dirty="0">
                <a:solidFill>
                  <a:srgbClr val="000072"/>
                </a:solidFill>
                <a:latin typeface="Arial"/>
                <a:cs typeface="Arial"/>
              </a:rPr>
              <a:t> </a:t>
            </a:r>
            <a:r>
              <a:rPr sz="2050" spc="-60" dirty="0">
                <a:solidFill>
                  <a:srgbClr val="000072"/>
                </a:solidFill>
                <a:latin typeface="Arial"/>
                <a:cs typeface="Arial"/>
              </a:rPr>
              <a:t>w</a:t>
            </a:r>
            <a:r>
              <a:rPr sz="2050" spc="-175" dirty="0">
                <a:solidFill>
                  <a:srgbClr val="000072"/>
                </a:solidFill>
                <a:latin typeface="Arial"/>
                <a:cs typeface="Arial"/>
              </a:rPr>
              <a:t>a</a:t>
            </a:r>
            <a:r>
              <a:rPr sz="2050" spc="60" dirty="0">
                <a:solidFill>
                  <a:srgbClr val="000072"/>
                </a:solidFill>
                <a:latin typeface="Arial"/>
                <a:cs typeface="Arial"/>
              </a:rPr>
              <a:t>y</a:t>
            </a:r>
            <a:r>
              <a:rPr sz="2050" spc="114" dirty="0">
                <a:solidFill>
                  <a:srgbClr val="000072"/>
                </a:solidFill>
                <a:latin typeface="Arial"/>
                <a:cs typeface="Arial"/>
              </a:rPr>
              <a:t> </a:t>
            </a:r>
            <a:r>
              <a:rPr sz="2050" spc="55" dirty="0">
                <a:solidFill>
                  <a:srgbClr val="000072"/>
                </a:solidFill>
                <a:latin typeface="Arial"/>
                <a:cs typeface="Arial"/>
              </a:rPr>
              <a:t>to</a:t>
            </a:r>
            <a:r>
              <a:rPr sz="2050" spc="120" dirty="0">
                <a:solidFill>
                  <a:srgbClr val="000072"/>
                </a:solidFill>
                <a:latin typeface="Arial"/>
                <a:cs typeface="Arial"/>
              </a:rPr>
              <a:t> </a:t>
            </a:r>
            <a:r>
              <a:rPr sz="2050" spc="25" dirty="0">
                <a:solidFill>
                  <a:srgbClr val="000072"/>
                </a:solidFill>
                <a:latin typeface="Arial"/>
                <a:cs typeface="Arial"/>
              </a:rPr>
              <a:t>atta</a:t>
            </a:r>
            <a:r>
              <a:rPr sz="2050" spc="-25" dirty="0">
                <a:solidFill>
                  <a:srgbClr val="000072"/>
                </a:solidFill>
                <a:latin typeface="Arial"/>
                <a:cs typeface="Arial"/>
              </a:rPr>
              <a:t>c</a:t>
            </a:r>
            <a:r>
              <a:rPr sz="2050" spc="0" dirty="0">
                <a:solidFill>
                  <a:srgbClr val="000072"/>
                </a:solidFill>
                <a:latin typeface="Arial"/>
                <a:cs typeface="Arial"/>
              </a:rPr>
              <a:t>h </a:t>
            </a:r>
            <a:r>
              <a:rPr sz="2050" spc="-95" dirty="0">
                <a:solidFill>
                  <a:srgbClr val="000072"/>
                </a:solidFill>
                <a:latin typeface="Arial"/>
                <a:cs typeface="Arial"/>
              </a:rPr>
              <a:t>prese</a:t>
            </a:r>
            <a:r>
              <a:rPr sz="2050" spc="-160" dirty="0">
                <a:solidFill>
                  <a:srgbClr val="000072"/>
                </a:solidFill>
                <a:latin typeface="Arial"/>
                <a:cs typeface="Arial"/>
              </a:rPr>
              <a:t>n</a:t>
            </a:r>
            <a:r>
              <a:rPr sz="2050" spc="55" dirty="0">
                <a:solidFill>
                  <a:srgbClr val="000072"/>
                </a:solidFill>
                <a:latin typeface="Arial"/>
                <a:cs typeface="Arial"/>
              </a:rPr>
              <a:t>tation</a:t>
            </a:r>
            <a:r>
              <a:rPr sz="2050" spc="125" dirty="0">
                <a:solidFill>
                  <a:srgbClr val="000072"/>
                </a:solidFill>
                <a:latin typeface="Arial"/>
                <a:cs typeface="Arial"/>
              </a:rPr>
              <a:t> </a:t>
            </a:r>
            <a:r>
              <a:rPr sz="2050" spc="10" dirty="0">
                <a:solidFill>
                  <a:srgbClr val="000072"/>
                </a:solidFill>
                <a:latin typeface="Arial"/>
                <a:cs typeface="Arial"/>
              </a:rPr>
              <a:t>s</a:t>
            </a:r>
            <a:r>
              <a:rPr sz="2050" spc="-55" dirty="0">
                <a:solidFill>
                  <a:srgbClr val="000072"/>
                </a:solidFill>
                <a:latin typeface="Arial"/>
                <a:cs typeface="Arial"/>
              </a:rPr>
              <a:t>t</a:t>
            </a:r>
            <a:r>
              <a:rPr sz="2050" spc="-65" dirty="0">
                <a:solidFill>
                  <a:srgbClr val="000072"/>
                </a:solidFill>
                <a:latin typeface="Arial"/>
                <a:cs typeface="Arial"/>
              </a:rPr>
              <a:t>yles</a:t>
            </a:r>
            <a:r>
              <a:rPr sz="2050" spc="120" dirty="0">
                <a:solidFill>
                  <a:srgbClr val="000072"/>
                </a:solidFill>
                <a:latin typeface="Arial"/>
                <a:cs typeface="Arial"/>
              </a:rPr>
              <a:t> </a:t>
            </a:r>
            <a:r>
              <a:rPr sz="2050" spc="55" dirty="0">
                <a:solidFill>
                  <a:srgbClr val="000072"/>
                </a:solidFill>
                <a:latin typeface="Arial"/>
                <a:cs typeface="Arial"/>
              </a:rPr>
              <a:t>to</a:t>
            </a:r>
            <a:r>
              <a:rPr sz="2050" spc="120" dirty="0">
                <a:solidFill>
                  <a:srgbClr val="000072"/>
                </a:solidFill>
                <a:latin typeface="Arial"/>
                <a:cs typeface="Arial"/>
              </a:rPr>
              <a:t> </a:t>
            </a:r>
            <a:r>
              <a:rPr sz="2050" spc="-229" dirty="0">
                <a:solidFill>
                  <a:srgbClr val="000072"/>
                </a:solidFill>
                <a:latin typeface="Arial"/>
                <a:cs typeface="Arial"/>
              </a:rPr>
              <a:t>e</a:t>
            </a:r>
            <a:r>
              <a:rPr sz="2050" spc="-5" dirty="0">
                <a:solidFill>
                  <a:srgbClr val="000072"/>
                </a:solidFill>
                <a:latin typeface="Arial"/>
                <a:cs typeface="Arial"/>
              </a:rPr>
              <a:t>n</a:t>
            </a:r>
            <a:r>
              <a:rPr sz="2050" spc="-114" dirty="0">
                <a:solidFill>
                  <a:srgbClr val="000072"/>
                </a:solidFill>
                <a:latin typeface="Arial"/>
                <a:cs typeface="Arial"/>
              </a:rPr>
              <a:t>c</a:t>
            </a:r>
            <a:r>
              <a:rPr sz="2050" spc="-90" dirty="0">
                <a:solidFill>
                  <a:srgbClr val="000072"/>
                </a:solidFill>
                <a:latin typeface="Arial"/>
                <a:cs typeface="Arial"/>
              </a:rPr>
              <a:t>losed</a:t>
            </a:r>
            <a:r>
              <a:rPr sz="2050" spc="120" dirty="0">
                <a:solidFill>
                  <a:srgbClr val="000072"/>
                </a:solidFill>
                <a:latin typeface="Arial"/>
                <a:cs typeface="Arial"/>
              </a:rPr>
              <a:t> </a:t>
            </a:r>
            <a:r>
              <a:rPr sz="2050" spc="-90" dirty="0">
                <a:solidFill>
                  <a:srgbClr val="000072"/>
                </a:solidFill>
                <a:latin typeface="Arial"/>
                <a:cs typeface="Arial"/>
              </a:rPr>
              <a:t>eleme</a:t>
            </a:r>
            <a:r>
              <a:rPr sz="2050" spc="-150" dirty="0">
                <a:solidFill>
                  <a:srgbClr val="000072"/>
                </a:solidFill>
                <a:latin typeface="Arial"/>
                <a:cs typeface="Arial"/>
              </a:rPr>
              <a:t>n</a:t>
            </a:r>
            <a:r>
              <a:rPr sz="2050" spc="5" dirty="0">
                <a:solidFill>
                  <a:srgbClr val="000072"/>
                </a:solidFill>
                <a:latin typeface="Arial"/>
                <a:cs typeface="Arial"/>
              </a:rPr>
              <a:t>ts;</a:t>
            </a:r>
            <a:r>
              <a:rPr sz="2050" spc="120" dirty="0">
                <a:solidFill>
                  <a:srgbClr val="000072"/>
                </a:solidFill>
                <a:latin typeface="Arial"/>
                <a:cs typeface="Arial"/>
              </a:rPr>
              <a:t> </a:t>
            </a:r>
            <a:r>
              <a:rPr sz="2050" spc="20" dirty="0">
                <a:solidFill>
                  <a:srgbClr val="000072"/>
                </a:solidFill>
                <a:latin typeface="Arial"/>
                <a:cs typeface="Arial"/>
              </a:rPr>
              <a:t>for</a:t>
            </a:r>
            <a:r>
              <a:rPr sz="2050" spc="120" dirty="0">
                <a:solidFill>
                  <a:srgbClr val="000072"/>
                </a:solidFill>
                <a:latin typeface="Arial"/>
                <a:cs typeface="Arial"/>
              </a:rPr>
              <a:t> </a:t>
            </a:r>
            <a:r>
              <a:rPr sz="2050" spc="-55" dirty="0">
                <a:solidFill>
                  <a:srgbClr val="000072"/>
                </a:solidFill>
                <a:latin typeface="Arial"/>
                <a:cs typeface="Arial"/>
              </a:rPr>
              <a:t>example,</a:t>
            </a:r>
            <a:endParaRPr sz="2050" dirty="0">
              <a:latin typeface="Arial"/>
              <a:cs typeface="Arial"/>
            </a:endParaRPr>
          </a:p>
          <a:p>
            <a:pPr>
              <a:lnSpc>
                <a:spcPts val="700"/>
              </a:lnSpc>
              <a:spcBef>
                <a:spcPts val="12"/>
              </a:spcBef>
              <a:buClr>
                <a:srgbClr val="000072"/>
              </a:buClr>
              <a:buFont typeface="Arial"/>
              <a:buChar char="•"/>
            </a:pPr>
            <a:endParaRPr sz="700" dirty="0"/>
          </a:p>
          <a:p>
            <a:pPr marL="274955" marR="721360">
              <a:lnSpc>
                <a:spcPct val="118900"/>
              </a:lnSpc>
            </a:pPr>
            <a:r>
              <a:rPr sz="2050" spc="-150" dirty="0">
                <a:solidFill>
                  <a:srgbClr val="000072"/>
                </a:solidFill>
                <a:latin typeface="Courier New"/>
                <a:cs typeface="Courier New"/>
              </a:rPr>
              <a:t>&lt;span style="font-weight: bold; color: blue"&gt; Important point&lt;/span&gt;</a:t>
            </a:r>
            <a:endParaRPr sz="2050" dirty="0">
              <a:latin typeface="Courier New"/>
              <a:cs typeface="Courier New"/>
            </a:endParaRPr>
          </a:p>
          <a:p>
            <a:pPr>
              <a:lnSpc>
                <a:spcPts val="600"/>
              </a:lnSpc>
              <a:spcBef>
                <a:spcPts val="22"/>
              </a:spcBef>
            </a:pPr>
            <a:endParaRPr sz="600" dirty="0"/>
          </a:p>
          <a:p>
            <a:pPr>
              <a:lnSpc>
                <a:spcPts val="1000"/>
              </a:lnSpc>
            </a:pPr>
            <a:endParaRPr sz="1000" dirty="0"/>
          </a:p>
          <a:p>
            <a:pPr marL="274955" indent="-262890">
              <a:lnSpc>
                <a:spcPct val="100000"/>
              </a:lnSpc>
              <a:buClr>
                <a:srgbClr val="000072"/>
              </a:buClr>
              <a:buFont typeface="Arial"/>
              <a:buChar char="•"/>
              <a:tabLst>
                <a:tab pos="274955" algn="l"/>
              </a:tabLst>
            </a:pPr>
            <a:r>
              <a:rPr sz="2050" spc="-150" dirty="0">
                <a:solidFill>
                  <a:srgbClr val="000072"/>
                </a:solidFill>
                <a:latin typeface="Courier New"/>
                <a:cs typeface="Courier New"/>
              </a:rPr>
              <a:t>var</a:t>
            </a:r>
            <a:r>
              <a:rPr sz="2050" spc="-150" dirty="0">
                <a:solidFill>
                  <a:srgbClr val="000072"/>
                </a:solidFill>
                <a:latin typeface="Arial"/>
                <a:cs typeface="Arial"/>
              </a:rPr>
              <a:t>: </a:t>
            </a:r>
            <a:r>
              <a:rPr sz="2050" spc="-225" dirty="0">
                <a:solidFill>
                  <a:srgbClr val="000072"/>
                </a:solidFill>
                <a:latin typeface="Arial"/>
                <a:cs typeface="Arial"/>
              </a:rPr>
              <a:t> </a:t>
            </a:r>
            <a:r>
              <a:rPr sz="2050" spc="-114" dirty="0">
                <a:solidFill>
                  <a:srgbClr val="000072"/>
                </a:solidFill>
                <a:latin typeface="Arial"/>
                <a:cs typeface="Arial"/>
              </a:rPr>
              <a:t>a</a:t>
            </a:r>
            <a:r>
              <a:rPr sz="2050" spc="120" dirty="0">
                <a:solidFill>
                  <a:srgbClr val="000072"/>
                </a:solidFill>
                <a:latin typeface="Arial"/>
                <a:cs typeface="Arial"/>
              </a:rPr>
              <a:t> </a:t>
            </a:r>
            <a:r>
              <a:rPr sz="2050" spc="-55" dirty="0">
                <a:solidFill>
                  <a:srgbClr val="000072"/>
                </a:solidFill>
                <a:latin typeface="Arial"/>
                <a:cs typeface="Arial"/>
              </a:rPr>
              <a:t>v</a:t>
            </a:r>
            <a:r>
              <a:rPr sz="2050" spc="-20" dirty="0">
                <a:solidFill>
                  <a:srgbClr val="000072"/>
                </a:solidFill>
                <a:latin typeface="Arial"/>
                <a:cs typeface="Arial"/>
              </a:rPr>
              <a:t>ariable</a:t>
            </a:r>
            <a:endParaRPr sz="2050" dirty="0">
              <a:latin typeface="Arial"/>
              <a:cs typeface="Arial"/>
            </a:endParaRPr>
          </a:p>
          <a:p>
            <a:pPr>
              <a:lnSpc>
                <a:spcPts val="600"/>
              </a:lnSpc>
              <a:spcBef>
                <a:spcPts val="22"/>
              </a:spcBef>
              <a:buClr>
                <a:srgbClr val="000072"/>
              </a:buClr>
              <a:buFont typeface="Arial"/>
              <a:buChar char="•"/>
            </a:pPr>
            <a:endParaRPr sz="600" dirty="0"/>
          </a:p>
          <a:p>
            <a:pPr>
              <a:lnSpc>
                <a:spcPts val="1000"/>
              </a:lnSpc>
              <a:buClr>
                <a:srgbClr val="000072"/>
              </a:buClr>
              <a:buFont typeface="Arial"/>
              <a:buChar char="•"/>
            </a:pPr>
            <a:endParaRPr sz="1000" dirty="0"/>
          </a:p>
          <a:p>
            <a:pPr marL="274955" indent="-262890">
              <a:lnSpc>
                <a:spcPct val="100000"/>
              </a:lnSpc>
              <a:buClr>
                <a:srgbClr val="000072"/>
              </a:buClr>
              <a:buFont typeface="Arial"/>
              <a:buChar char="•"/>
              <a:tabLst>
                <a:tab pos="274955" algn="l"/>
              </a:tabLst>
            </a:pPr>
            <a:r>
              <a:rPr sz="2050" spc="-150" dirty="0">
                <a:solidFill>
                  <a:srgbClr val="000072"/>
                </a:solidFill>
                <a:latin typeface="Courier New"/>
                <a:cs typeface="Courier New"/>
              </a:rPr>
              <a:t>kbd</a:t>
            </a:r>
            <a:r>
              <a:rPr sz="2050" spc="-150" dirty="0">
                <a:solidFill>
                  <a:srgbClr val="000072"/>
                </a:solidFill>
                <a:latin typeface="Arial"/>
                <a:cs typeface="Arial"/>
              </a:rPr>
              <a:t>: </a:t>
            </a:r>
            <a:r>
              <a:rPr sz="2050" spc="-225" dirty="0">
                <a:solidFill>
                  <a:srgbClr val="000072"/>
                </a:solidFill>
                <a:latin typeface="Arial"/>
                <a:cs typeface="Arial"/>
              </a:rPr>
              <a:t> </a:t>
            </a:r>
            <a:r>
              <a:rPr sz="2050" spc="5" dirty="0">
                <a:solidFill>
                  <a:srgbClr val="000072"/>
                </a:solidFill>
                <a:latin typeface="Arial"/>
                <a:cs typeface="Arial"/>
              </a:rPr>
              <a:t>k</a:t>
            </a:r>
            <a:r>
              <a:rPr sz="2050" spc="-55" dirty="0">
                <a:solidFill>
                  <a:srgbClr val="000072"/>
                </a:solidFill>
                <a:latin typeface="Arial"/>
                <a:cs typeface="Arial"/>
              </a:rPr>
              <a:t>ey</a:t>
            </a:r>
            <a:r>
              <a:rPr sz="2050" spc="-5" dirty="0">
                <a:solidFill>
                  <a:srgbClr val="000072"/>
                </a:solidFill>
                <a:latin typeface="Arial"/>
                <a:cs typeface="Arial"/>
              </a:rPr>
              <a:t>b</a:t>
            </a:r>
            <a:r>
              <a:rPr sz="2050" spc="-25" dirty="0">
                <a:solidFill>
                  <a:srgbClr val="000072"/>
                </a:solidFill>
                <a:latin typeface="Arial"/>
                <a:cs typeface="Arial"/>
              </a:rPr>
              <a:t>oard</a:t>
            </a:r>
            <a:r>
              <a:rPr sz="2050" spc="120" dirty="0">
                <a:solidFill>
                  <a:srgbClr val="000072"/>
                </a:solidFill>
                <a:latin typeface="Arial"/>
                <a:cs typeface="Arial"/>
              </a:rPr>
              <a:t> </a:t>
            </a:r>
            <a:r>
              <a:rPr sz="2050" spc="70" dirty="0">
                <a:solidFill>
                  <a:srgbClr val="000072"/>
                </a:solidFill>
                <a:latin typeface="Arial"/>
                <a:cs typeface="Arial"/>
              </a:rPr>
              <a:t>text</a:t>
            </a:r>
            <a:endParaRPr sz="2050" dirty="0">
              <a:latin typeface="Arial"/>
              <a:cs typeface="Arial"/>
            </a:endParaRPr>
          </a:p>
        </p:txBody>
      </p:sp>
      <p:sp>
        <p:nvSpPr>
          <p:cNvPr id="3" name="object 3"/>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markup</a:t>
            </a:r>
            <a:r>
              <a:rPr sz="1000" spc="150" dirty="0">
                <a:solidFill>
                  <a:srgbClr val="000072"/>
                </a:solidFill>
                <a:latin typeface="Arial"/>
                <a:cs typeface="Arial"/>
              </a:rPr>
              <a:t>-</a:t>
            </a:r>
            <a:fld id="{81D60167-4931-47E6-BA6A-407CBD079E47}" type="slidenum">
              <a:rPr sz="1000" spc="140" dirty="0" smtClean="0">
                <a:solidFill>
                  <a:srgbClr val="000072"/>
                </a:solidFill>
                <a:latin typeface="Arial"/>
                <a:cs typeface="Arial"/>
              </a:rPr>
              <a:t>34</a:t>
            </a:fld>
            <a:endParaRPr sz="1000">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2117725">
              <a:lnSpc>
                <a:spcPct val="100000"/>
              </a:lnSpc>
            </a:pPr>
            <a:r>
              <a:rPr sz="2950" b="1" spc="5" dirty="0">
                <a:solidFill>
                  <a:srgbClr val="B20000"/>
                </a:solidFill>
                <a:latin typeface="Arial"/>
                <a:cs typeface="Arial"/>
              </a:rPr>
              <a:t>F</a:t>
            </a:r>
            <a:r>
              <a:rPr sz="2950" b="1" spc="90" dirty="0">
                <a:solidFill>
                  <a:srgbClr val="B20000"/>
                </a:solidFill>
                <a:latin typeface="Arial"/>
                <a:cs typeface="Arial"/>
              </a:rPr>
              <a:t>ormatted</a:t>
            </a:r>
            <a:r>
              <a:rPr sz="2950" b="1" spc="305" dirty="0">
                <a:solidFill>
                  <a:srgbClr val="B20000"/>
                </a:solidFill>
                <a:latin typeface="Arial"/>
                <a:cs typeface="Arial"/>
              </a:rPr>
              <a:t> </a:t>
            </a:r>
            <a:r>
              <a:rPr sz="2950" b="1" spc="150" dirty="0">
                <a:solidFill>
                  <a:srgbClr val="B20000"/>
                </a:solidFill>
                <a:latin typeface="Arial"/>
                <a:cs typeface="Arial"/>
              </a:rPr>
              <a:t>Time</a:t>
            </a:r>
            <a:endParaRPr sz="295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markup</a:t>
            </a:r>
            <a:r>
              <a:rPr sz="1000" spc="150" dirty="0">
                <a:solidFill>
                  <a:srgbClr val="000072"/>
                </a:solidFill>
                <a:latin typeface="Arial"/>
                <a:cs typeface="Arial"/>
              </a:rPr>
              <a:t>-</a:t>
            </a:r>
            <a:fld id="{81D60167-4931-47E6-BA6A-407CBD079E47}" type="slidenum">
              <a:rPr sz="1000" spc="140" dirty="0" smtClean="0">
                <a:solidFill>
                  <a:srgbClr val="000072"/>
                </a:solidFill>
                <a:latin typeface="Arial"/>
                <a:cs typeface="Arial"/>
              </a:rPr>
              <a:t>35</a:t>
            </a:fld>
            <a:endParaRPr sz="1000">
              <a:latin typeface="Arial"/>
              <a:cs typeface="Arial"/>
            </a:endParaRPr>
          </a:p>
        </p:txBody>
      </p:sp>
      <p:sp>
        <p:nvSpPr>
          <p:cNvPr id="3" name="object 3"/>
          <p:cNvSpPr txBox="1"/>
          <p:nvPr/>
        </p:nvSpPr>
        <p:spPr>
          <a:xfrm>
            <a:off x="1130262" y="1837034"/>
            <a:ext cx="7740650" cy="3284854"/>
          </a:xfrm>
          <a:prstGeom prst="rect">
            <a:avLst/>
          </a:prstGeom>
        </p:spPr>
        <p:txBody>
          <a:bodyPr vert="horz" wrap="square" lIns="0" tIns="0" rIns="0" bIns="0" rtlCol="0">
            <a:noAutofit/>
          </a:bodyPr>
          <a:lstStyle/>
          <a:p>
            <a:pPr marL="12700">
              <a:lnSpc>
                <a:spcPct val="100000"/>
              </a:lnSpc>
            </a:pPr>
            <a:r>
              <a:rPr sz="2050" spc="-150" dirty="0">
                <a:solidFill>
                  <a:srgbClr val="000072"/>
                </a:solidFill>
                <a:latin typeface="Courier New"/>
                <a:cs typeface="Courier New"/>
              </a:rPr>
              <a:t>&lt;time datetime="</a:t>
            </a:r>
            <a:r>
              <a:rPr sz="2050" i="1" spc="-30" dirty="0">
                <a:solidFill>
                  <a:srgbClr val="000072"/>
                </a:solidFill>
                <a:latin typeface="Arial"/>
                <a:cs typeface="Arial"/>
              </a:rPr>
              <a:t>dat</a:t>
            </a:r>
            <a:r>
              <a:rPr sz="2050" i="1" spc="90" dirty="0">
                <a:solidFill>
                  <a:srgbClr val="000072"/>
                </a:solidFill>
                <a:latin typeface="Arial"/>
                <a:cs typeface="Arial"/>
              </a:rPr>
              <a:t>e</a:t>
            </a:r>
            <a:r>
              <a:rPr sz="2050" i="1" u="sng" spc="45" dirty="0">
                <a:solidFill>
                  <a:srgbClr val="000072"/>
                </a:solidFill>
                <a:latin typeface="Arial"/>
                <a:cs typeface="Arial"/>
              </a:rPr>
              <a:t> </a:t>
            </a:r>
            <a:r>
              <a:rPr sz="2050" i="1" spc="25" dirty="0">
                <a:solidFill>
                  <a:srgbClr val="000072"/>
                </a:solidFill>
                <a:latin typeface="Arial"/>
                <a:cs typeface="Arial"/>
              </a:rPr>
              <a:t>tim</a:t>
            </a:r>
            <a:r>
              <a:rPr sz="2050" i="1" spc="35" dirty="0">
                <a:solidFill>
                  <a:srgbClr val="000072"/>
                </a:solidFill>
                <a:latin typeface="Arial"/>
                <a:cs typeface="Arial"/>
              </a:rPr>
              <a:t>e</a:t>
            </a:r>
            <a:r>
              <a:rPr sz="2050" spc="-150" dirty="0">
                <a:solidFill>
                  <a:srgbClr val="000072"/>
                </a:solidFill>
                <a:latin typeface="Courier New"/>
                <a:cs typeface="Courier New"/>
              </a:rPr>
              <a:t>"&gt;</a:t>
            </a:r>
            <a:r>
              <a:rPr sz="2050" i="1" spc="80" dirty="0">
                <a:solidFill>
                  <a:srgbClr val="000072"/>
                </a:solidFill>
                <a:latin typeface="Arial"/>
                <a:cs typeface="Arial"/>
              </a:rPr>
              <a:t>tex</a:t>
            </a:r>
            <a:r>
              <a:rPr sz="2050" i="1" spc="55" dirty="0">
                <a:solidFill>
                  <a:srgbClr val="000072"/>
                </a:solidFill>
                <a:latin typeface="Arial"/>
                <a:cs typeface="Arial"/>
              </a:rPr>
              <a:t>t</a:t>
            </a:r>
            <a:r>
              <a:rPr sz="2050" spc="-150" dirty="0">
                <a:solidFill>
                  <a:srgbClr val="000072"/>
                </a:solidFill>
                <a:latin typeface="Courier New"/>
                <a:cs typeface="Courier New"/>
              </a:rPr>
              <a:t>&lt;/time&gt;</a:t>
            </a:r>
            <a:endParaRPr sz="2050" dirty="0">
              <a:latin typeface="Courier New"/>
              <a:cs typeface="Courier New"/>
            </a:endParaRPr>
          </a:p>
          <a:p>
            <a:pPr>
              <a:lnSpc>
                <a:spcPts val="550"/>
              </a:lnSpc>
              <a:spcBef>
                <a:spcPts val="7"/>
              </a:spcBef>
            </a:pPr>
            <a:endParaRPr sz="550" dirty="0"/>
          </a:p>
          <a:p>
            <a:pPr>
              <a:lnSpc>
                <a:spcPts val="1000"/>
              </a:lnSpc>
            </a:pPr>
            <a:endParaRPr sz="1000" dirty="0"/>
          </a:p>
          <a:p>
            <a:pPr marL="12700" marR="12700">
              <a:lnSpc>
                <a:spcPct val="118900"/>
              </a:lnSpc>
            </a:pPr>
            <a:r>
              <a:rPr sz="2050" spc="-150" dirty="0">
                <a:solidFill>
                  <a:srgbClr val="000072"/>
                </a:solidFill>
                <a:latin typeface="Courier New"/>
                <a:cs typeface="Courier New"/>
              </a:rPr>
              <a:t>&lt;p&gt;Fireworks start at &lt;time datetime="2011-07-04T19:00"&gt; 7pm on Independence Day&lt;/time&gt;&lt;/p&gt;</a:t>
            </a:r>
            <a:endParaRPr sz="2050" dirty="0">
              <a:latin typeface="Courier New"/>
              <a:cs typeface="Courier New"/>
            </a:endParaRPr>
          </a:p>
          <a:p>
            <a:pPr>
              <a:lnSpc>
                <a:spcPts val="1100"/>
              </a:lnSpc>
              <a:spcBef>
                <a:spcPts val="57"/>
              </a:spcBef>
            </a:pPr>
            <a:endParaRPr sz="1100" dirty="0"/>
          </a:p>
          <a:p>
            <a:pPr marL="12700" marR="2216785">
              <a:lnSpc>
                <a:spcPct val="118900"/>
              </a:lnSpc>
            </a:pPr>
            <a:r>
              <a:rPr sz="2050" spc="-150" dirty="0">
                <a:solidFill>
                  <a:srgbClr val="000072"/>
                </a:solidFill>
                <a:latin typeface="Courier New"/>
                <a:cs typeface="Courier New"/>
              </a:rPr>
              <a:t>&lt;p&gt;The final NASA space shuttle Atlantis launched on</a:t>
            </a:r>
            <a:endParaRPr sz="2050" dirty="0">
              <a:latin typeface="Courier New"/>
              <a:cs typeface="Courier New"/>
            </a:endParaRPr>
          </a:p>
          <a:p>
            <a:pPr marL="12700" marR="1803400">
              <a:lnSpc>
                <a:spcPct val="118900"/>
              </a:lnSpc>
            </a:pPr>
            <a:r>
              <a:rPr sz="2050" spc="-150" dirty="0">
                <a:solidFill>
                  <a:srgbClr val="000072"/>
                </a:solidFill>
                <a:latin typeface="Courier New"/>
                <a:cs typeface="Courier New"/>
              </a:rPr>
              <a:t>&lt;time datetime="2011-07-08T11:29-04:00"&gt;the morning of Friday, 08 July 2011&lt;/time&gt;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in Cape Canaveral, Florida USA.&lt;/p&gt;</a:t>
            </a:r>
            <a:endParaRPr sz="2050" dirty="0">
              <a:latin typeface="Courier New"/>
              <a:cs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2059305">
              <a:lnSpc>
                <a:spcPct val="100000"/>
              </a:lnSpc>
            </a:pPr>
            <a:r>
              <a:rPr sz="2950" b="1" spc="70" dirty="0">
                <a:solidFill>
                  <a:srgbClr val="B20000"/>
                </a:solidFill>
                <a:latin typeface="Arial"/>
                <a:cs typeface="Arial"/>
              </a:rPr>
              <a:t>Publication</a:t>
            </a:r>
            <a:r>
              <a:rPr sz="2950" b="1" spc="305" dirty="0">
                <a:solidFill>
                  <a:srgbClr val="B20000"/>
                </a:solidFill>
                <a:latin typeface="Arial"/>
                <a:cs typeface="Arial"/>
              </a:rPr>
              <a:t> </a:t>
            </a:r>
            <a:r>
              <a:rPr sz="2950" b="1" spc="140" dirty="0">
                <a:solidFill>
                  <a:srgbClr val="B20000"/>
                </a:solidFill>
                <a:latin typeface="Arial"/>
                <a:cs typeface="Arial"/>
              </a:rPr>
              <a:t>Date</a:t>
            </a:r>
            <a:endParaRPr sz="295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markup</a:t>
            </a:r>
            <a:r>
              <a:rPr sz="1000" spc="150" dirty="0">
                <a:solidFill>
                  <a:srgbClr val="000072"/>
                </a:solidFill>
                <a:latin typeface="Arial"/>
                <a:cs typeface="Arial"/>
              </a:rPr>
              <a:t>-</a:t>
            </a:r>
            <a:fld id="{81D60167-4931-47E6-BA6A-407CBD079E47}" type="slidenum">
              <a:rPr sz="1000" spc="140" dirty="0" smtClean="0">
                <a:solidFill>
                  <a:srgbClr val="000072"/>
                </a:solidFill>
                <a:latin typeface="Arial"/>
                <a:cs typeface="Arial"/>
              </a:rPr>
              <a:t>36</a:t>
            </a:fld>
            <a:endParaRPr sz="1000">
              <a:latin typeface="Arial"/>
              <a:cs typeface="Arial"/>
            </a:endParaRPr>
          </a:p>
        </p:txBody>
      </p:sp>
      <p:sp>
        <p:nvSpPr>
          <p:cNvPr id="3" name="object 3"/>
          <p:cNvSpPr txBox="1"/>
          <p:nvPr/>
        </p:nvSpPr>
        <p:spPr>
          <a:xfrm>
            <a:off x="1130262" y="1786198"/>
            <a:ext cx="7327265" cy="3380740"/>
          </a:xfrm>
          <a:prstGeom prst="rect">
            <a:avLst/>
          </a:prstGeom>
        </p:spPr>
        <p:txBody>
          <a:bodyPr vert="horz" wrap="square" lIns="0" tIns="0" rIns="0" bIns="0" rtlCol="0">
            <a:noAutofit/>
          </a:bodyPr>
          <a:lstStyle/>
          <a:p>
            <a:pPr marL="484505" indent="-262890">
              <a:lnSpc>
                <a:spcPct val="100000"/>
              </a:lnSpc>
              <a:buClr>
                <a:srgbClr val="000072"/>
              </a:buClr>
              <a:buFont typeface="Arial"/>
              <a:buChar char="•"/>
              <a:tabLst>
                <a:tab pos="484505" algn="l"/>
              </a:tabLst>
            </a:pPr>
            <a:r>
              <a:rPr sz="2050" spc="80" dirty="0">
                <a:solidFill>
                  <a:srgbClr val="000072"/>
                </a:solidFill>
                <a:latin typeface="Arial"/>
                <a:cs typeface="Arial"/>
              </a:rPr>
              <a:t>Put</a:t>
            </a:r>
            <a:r>
              <a:rPr sz="2050" spc="120" dirty="0">
                <a:solidFill>
                  <a:srgbClr val="000072"/>
                </a:solidFill>
                <a:latin typeface="Arial"/>
                <a:cs typeface="Arial"/>
              </a:rPr>
              <a:t> </a:t>
            </a:r>
            <a:r>
              <a:rPr sz="2050" spc="-114" dirty="0">
                <a:solidFill>
                  <a:srgbClr val="000072"/>
                </a:solidFill>
                <a:latin typeface="Arial"/>
                <a:cs typeface="Arial"/>
              </a:rPr>
              <a:t>a</a:t>
            </a:r>
            <a:r>
              <a:rPr sz="2050" spc="114" dirty="0">
                <a:solidFill>
                  <a:srgbClr val="000072"/>
                </a:solidFill>
                <a:latin typeface="Arial"/>
                <a:cs typeface="Arial"/>
              </a:rPr>
              <a:t> </a:t>
            </a:r>
            <a:r>
              <a:rPr sz="2050" spc="-150" dirty="0">
                <a:solidFill>
                  <a:srgbClr val="000072"/>
                </a:solidFill>
                <a:latin typeface="Courier New"/>
                <a:cs typeface="Courier New"/>
              </a:rPr>
              <a:t>time</a:t>
            </a:r>
            <a:r>
              <a:rPr sz="2050" spc="-545" dirty="0">
                <a:solidFill>
                  <a:srgbClr val="000072"/>
                </a:solidFill>
                <a:latin typeface="Courier New"/>
                <a:cs typeface="Courier New"/>
              </a:rPr>
              <a:t> </a:t>
            </a:r>
            <a:r>
              <a:rPr sz="2050" spc="-90" dirty="0">
                <a:solidFill>
                  <a:srgbClr val="000072"/>
                </a:solidFill>
                <a:latin typeface="Arial"/>
                <a:cs typeface="Arial"/>
              </a:rPr>
              <a:t>eleme</a:t>
            </a:r>
            <a:r>
              <a:rPr sz="2050" spc="-150" dirty="0">
                <a:solidFill>
                  <a:srgbClr val="000072"/>
                </a:solidFill>
                <a:latin typeface="Arial"/>
                <a:cs typeface="Arial"/>
              </a:rPr>
              <a:t>n</a:t>
            </a:r>
            <a:r>
              <a:rPr sz="2050" spc="225" dirty="0">
                <a:solidFill>
                  <a:srgbClr val="000072"/>
                </a:solidFill>
                <a:latin typeface="Arial"/>
                <a:cs typeface="Arial"/>
              </a:rPr>
              <a:t>t</a:t>
            </a:r>
            <a:r>
              <a:rPr sz="2050" spc="120" dirty="0">
                <a:solidFill>
                  <a:srgbClr val="000072"/>
                </a:solidFill>
                <a:latin typeface="Arial"/>
                <a:cs typeface="Arial"/>
              </a:rPr>
              <a:t> </a:t>
            </a:r>
            <a:r>
              <a:rPr sz="2050" spc="-165" dirty="0">
                <a:solidFill>
                  <a:srgbClr val="000072"/>
                </a:solidFill>
                <a:latin typeface="Arial"/>
                <a:cs typeface="Arial"/>
              </a:rPr>
              <a:t>as</a:t>
            </a:r>
            <a:r>
              <a:rPr sz="2050" spc="114" dirty="0">
                <a:solidFill>
                  <a:srgbClr val="000072"/>
                </a:solidFill>
                <a:latin typeface="Arial"/>
                <a:cs typeface="Arial"/>
              </a:rPr>
              <a:t> </a:t>
            </a:r>
            <a:r>
              <a:rPr sz="2050" spc="-175" dirty="0">
                <a:solidFill>
                  <a:srgbClr val="000072"/>
                </a:solidFill>
                <a:latin typeface="Arial"/>
                <a:cs typeface="Arial"/>
              </a:rPr>
              <a:t>c</a:t>
            </a:r>
            <a:r>
              <a:rPr sz="2050" spc="55" dirty="0">
                <a:solidFill>
                  <a:srgbClr val="000072"/>
                </a:solidFill>
                <a:latin typeface="Arial"/>
                <a:cs typeface="Arial"/>
              </a:rPr>
              <a:t>hild</a:t>
            </a:r>
            <a:r>
              <a:rPr sz="2050" spc="120" dirty="0">
                <a:solidFill>
                  <a:srgbClr val="000072"/>
                </a:solidFill>
                <a:latin typeface="Arial"/>
                <a:cs typeface="Arial"/>
              </a:rPr>
              <a:t> </a:t>
            </a:r>
            <a:r>
              <a:rPr sz="2050" spc="-30" dirty="0">
                <a:solidFill>
                  <a:srgbClr val="000072"/>
                </a:solidFill>
                <a:latin typeface="Arial"/>
                <a:cs typeface="Arial"/>
              </a:rPr>
              <a:t>of</a:t>
            </a:r>
            <a:r>
              <a:rPr sz="2050" spc="120" dirty="0">
                <a:solidFill>
                  <a:srgbClr val="000072"/>
                </a:solidFill>
                <a:latin typeface="Arial"/>
                <a:cs typeface="Arial"/>
              </a:rPr>
              <a:t> </a:t>
            </a:r>
            <a:r>
              <a:rPr sz="2050" spc="-150" dirty="0">
                <a:solidFill>
                  <a:srgbClr val="000072"/>
                </a:solidFill>
                <a:latin typeface="Courier New"/>
                <a:cs typeface="Courier New"/>
              </a:rPr>
              <a:t>body</a:t>
            </a:r>
            <a:r>
              <a:rPr sz="2050" spc="-545" dirty="0">
                <a:solidFill>
                  <a:srgbClr val="000072"/>
                </a:solidFill>
                <a:latin typeface="Courier New"/>
                <a:cs typeface="Courier New"/>
              </a:rPr>
              <a:t> </a:t>
            </a:r>
            <a:r>
              <a:rPr sz="2050" spc="5" dirty="0">
                <a:solidFill>
                  <a:srgbClr val="000072"/>
                </a:solidFill>
                <a:latin typeface="Arial"/>
                <a:cs typeface="Arial"/>
              </a:rPr>
              <a:t>or</a:t>
            </a:r>
            <a:r>
              <a:rPr sz="2050" spc="114" dirty="0">
                <a:solidFill>
                  <a:srgbClr val="000072"/>
                </a:solidFill>
                <a:latin typeface="Arial"/>
                <a:cs typeface="Arial"/>
              </a:rPr>
              <a:t> </a:t>
            </a:r>
            <a:r>
              <a:rPr sz="2050" spc="-170" dirty="0">
                <a:solidFill>
                  <a:srgbClr val="000072"/>
                </a:solidFill>
                <a:latin typeface="Arial"/>
                <a:cs typeface="Arial"/>
              </a:rPr>
              <a:t>c</a:t>
            </a:r>
            <a:r>
              <a:rPr sz="2050" spc="55" dirty="0">
                <a:solidFill>
                  <a:srgbClr val="000072"/>
                </a:solidFill>
                <a:latin typeface="Arial"/>
                <a:cs typeface="Arial"/>
              </a:rPr>
              <a:t>hild</a:t>
            </a:r>
            <a:r>
              <a:rPr sz="2050" spc="120" dirty="0">
                <a:solidFill>
                  <a:srgbClr val="000072"/>
                </a:solidFill>
                <a:latin typeface="Arial"/>
                <a:cs typeface="Arial"/>
              </a:rPr>
              <a:t> </a:t>
            </a:r>
            <a:r>
              <a:rPr sz="2050" spc="-30" dirty="0">
                <a:solidFill>
                  <a:srgbClr val="000072"/>
                </a:solidFill>
                <a:latin typeface="Arial"/>
                <a:cs typeface="Arial"/>
              </a:rPr>
              <a:t>of</a:t>
            </a:r>
            <a:r>
              <a:rPr sz="2050" spc="114"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60" dirty="0">
                <a:solidFill>
                  <a:srgbClr val="000072"/>
                </a:solidFill>
                <a:latin typeface="Arial"/>
                <a:cs typeface="Arial"/>
              </a:rPr>
              <a:t>desired</a:t>
            </a:r>
            <a:endParaRPr sz="2050" dirty="0">
              <a:latin typeface="Arial"/>
              <a:cs typeface="Arial"/>
            </a:endParaRPr>
          </a:p>
          <a:p>
            <a:pPr marL="484505">
              <a:lnSpc>
                <a:spcPct val="100000"/>
              </a:lnSpc>
              <a:spcBef>
                <a:spcPts val="465"/>
              </a:spcBef>
            </a:pPr>
            <a:r>
              <a:rPr sz="2050" spc="-150" dirty="0">
                <a:solidFill>
                  <a:srgbClr val="000072"/>
                </a:solidFill>
                <a:latin typeface="Courier New"/>
                <a:cs typeface="Courier New"/>
              </a:rPr>
              <a:t>articl</a:t>
            </a:r>
            <a:r>
              <a:rPr sz="2050" spc="-155" dirty="0">
                <a:solidFill>
                  <a:srgbClr val="000072"/>
                </a:solidFill>
                <a:latin typeface="Courier New"/>
                <a:cs typeface="Courier New"/>
              </a:rPr>
              <a:t>e</a:t>
            </a:r>
            <a:r>
              <a:rPr sz="2050" spc="0" dirty="0">
                <a:solidFill>
                  <a:srgbClr val="000072"/>
                </a:solidFill>
                <a:latin typeface="Arial"/>
                <a:cs typeface="Arial"/>
              </a:rPr>
              <a:t>.</a:t>
            </a:r>
            <a:endParaRPr sz="2050" dirty="0">
              <a:latin typeface="Arial"/>
              <a:cs typeface="Arial"/>
            </a:endParaRPr>
          </a:p>
          <a:p>
            <a:pPr>
              <a:lnSpc>
                <a:spcPts val="600"/>
              </a:lnSpc>
              <a:spcBef>
                <a:spcPts val="22"/>
              </a:spcBef>
            </a:pPr>
            <a:endParaRPr sz="600" dirty="0"/>
          </a:p>
          <a:p>
            <a:pPr>
              <a:lnSpc>
                <a:spcPts val="1000"/>
              </a:lnSpc>
            </a:pPr>
            <a:endParaRPr sz="1000" dirty="0"/>
          </a:p>
          <a:p>
            <a:pPr marL="484505" indent="-262890">
              <a:lnSpc>
                <a:spcPct val="100000"/>
              </a:lnSpc>
              <a:buClr>
                <a:srgbClr val="000072"/>
              </a:buClr>
              <a:buFont typeface="Arial"/>
              <a:buChar char="•"/>
              <a:tabLst>
                <a:tab pos="484505" algn="l"/>
              </a:tabLst>
            </a:pPr>
            <a:r>
              <a:rPr sz="2050" spc="60" dirty="0">
                <a:solidFill>
                  <a:srgbClr val="000072"/>
                </a:solidFill>
                <a:latin typeface="Arial"/>
                <a:cs typeface="Arial"/>
              </a:rPr>
              <a:t>Gi</a:t>
            </a:r>
            <a:r>
              <a:rPr sz="2050" spc="5" dirty="0">
                <a:solidFill>
                  <a:srgbClr val="000072"/>
                </a:solidFill>
                <a:latin typeface="Arial"/>
                <a:cs typeface="Arial"/>
              </a:rPr>
              <a:t>v</a:t>
            </a:r>
            <a:r>
              <a:rPr sz="2050" spc="-229" dirty="0">
                <a:solidFill>
                  <a:srgbClr val="000072"/>
                </a:solidFill>
                <a:latin typeface="Arial"/>
                <a:cs typeface="Arial"/>
              </a:rPr>
              <a:t>e</a:t>
            </a:r>
            <a:r>
              <a:rPr sz="2050" spc="120" dirty="0">
                <a:solidFill>
                  <a:srgbClr val="000072"/>
                </a:solidFill>
                <a:latin typeface="Arial"/>
                <a:cs typeface="Arial"/>
              </a:rPr>
              <a:t> </a:t>
            </a:r>
            <a:r>
              <a:rPr sz="2050" spc="-150" dirty="0">
                <a:solidFill>
                  <a:srgbClr val="000072"/>
                </a:solidFill>
                <a:latin typeface="Courier New"/>
                <a:cs typeface="Courier New"/>
              </a:rPr>
              <a:t>datetime</a:t>
            </a:r>
            <a:r>
              <a:rPr sz="2050" spc="-545" dirty="0">
                <a:solidFill>
                  <a:srgbClr val="000072"/>
                </a:solidFill>
                <a:latin typeface="Courier New"/>
                <a:cs typeface="Courier New"/>
              </a:rPr>
              <a:t> </a:t>
            </a:r>
            <a:r>
              <a:rPr sz="2050" spc="-114" dirty="0">
                <a:solidFill>
                  <a:srgbClr val="000072"/>
                </a:solidFill>
                <a:latin typeface="Arial"/>
                <a:cs typeface="Arial"/>
              </a:rPr>
              <a:t>a</a:t>
            </a:r>
            <a:r>
              <a:rPr sz="2050" spc="114" dirty="0">
                <a:solidFill>
                  <a:srgbClr val="000072"/>
                </a:solidFill>
                <a:latin typeface="Arial"/>
                <a:cs typeface="Arial"/>
              </a:rPr>
              <a:t> </a:t>
            </a:r>
            <a:r>
              <a:rPr sz="2050" spc="-30" dirty="0">
                <a:solidFill>
                  <a:srgbClr val="000072"/>
                </a:solidFill>
                <a:latin typeface="Arial"/>
                <a:cs typeface="Arial"/>
              </a:rPr>
              <a:t>date</a:t>
            </a:r>
            <a:r>
              <a:rPr sz="2050" spc="120" dirty="0">
                <a:solidFill>
                  <a:srgbClr val="000072"/>
                </a:solidFill>
                <a:latin typeface="Arial"/>
                <a:cs typeface="Arial"/>
              </a:rPr>
              <a:t> </a:t>
            </a:r>
            <a:r>
              <a:rPr sz="2050" spc="25" dirty="0">
                <a:solidFill>
                  <a:srgbClr val="000072"/>
                </a:solidFill>
                <a:latin typeface="Arial"/>
                <a:cs typeface="Arial"/>
              </a:rPr>
              <a:t>string</a:t>
            </a:r>
            <a:r>
              <a:rPr sz="2050" spc="125" dirty="0">
                <a:solidFill>
                  <a:srgbClr val="000072"/>
                </a:solidFill>
                <a:latin typeface="Arial"/>
                <a:cs typeface="Arial"/>
              </a:rPr>
              <a:t> </a:t>
            </a:r>
            <a:r>
              <a:rPr sz="2050" spc="90" dirty="0">
                <a:solidFill>
                  <a:srgbClr val="000072"/>
                </a:solidFill>
                <a:latin typeface="Arial"/>
                <a:cs typeface="Arial"/>
              </a:rPr>
              <a:t>with</a:t>
            </a:r>
            <a:r>
              <a:rPr sz="2050" spc="120" dirty="0">
                <a:solidFill>
                  <a:srgbClr val="000072"/>
                </a:solidFill>
                <a:latin typeface="Arial"/>
                <a:cs typeface="Arial"/>
              </a:rPr>
              <a:t> </a:t>
            </a:r>
            <a:r>
              <a:rPr sz="2050" spc="15" dirty="0">
                <a:solidFill>
                  <a:srgbClr val="000072"/>
                </a:solidFill>
                <a:latin typeface="Arial"/>
                <a:cs typeface="Arial"/>
              </a:rPr>
              <a:t>optional</a:t>
            </a:r>
            <a:r>
              <a:rPr sz="2050" spc="125" dirty="0">
                <a:solidFill>
                  <a:srgbClr val="000072"/>
                </a:solidFill>
                <a:latin typeface="Arial"/>
                <a:cs typeface="Arial"/>
              </a:rPr>
              <a:t> </a:t>
            </a:r>
            <a:r>
              <a:rPr sz="2050" spc="25" dirty="0">
                <a:solidFill>
                  <a:srgbClr val="000072"/>
                </a:solidFill>
                <a:latin typeface="Arial"/>
                <a:cs typeface="Arial"/>
              </a:rPr>
              <a:t>time</a:t>
            </a:r>
            <a:r>
              <a:rPr sz="2050" spc="125" dirty="0">
                <a:solidFill>
                  <a:srgbClr val="000072"/>
                </a:solidFill>
                <a:latin typeface="Arial"/>
                <a:cs typeface="Arial"/>
              </a:rPr>
              <a:t> </a:t>
            </a:r>
            <a:r>
              <a:rPr sz="2050" spc="15" dirty="0">
                <a:solidFill>
                  <a:srgbClr val="000072"/>
                </a:solidFill>
                <a:latin typeface="Arial"/>
                <a:cs typeface="Arial"/>
              </a:rPr>
              <a:t>string.</a:t>
            </a:r>
            <a:endParaRPr sz="2050" dirty="0">
              <a:latin typeface="Arial"/>
              <a:cs typeface="Arial"/>
            </a:endParaRPr>
          </a:p>
          <a:p>
            <a:pPr>
              <a:lnSpc>
                <a:spcPts val="600"/>
              </a:lnSpc>
              <a:spcBef>
                <a:spcPts val="22"/>
              </a:spcBef>
              <a:buClr>
                <a:srgbClr val="000072"/>
              </a:buClr>
              <a:buFont typeface="Arial"/>
              <a:buChar char="•"/>
            </a:pPr>
            <a:endParaRPr sz="600" dirty="0"/>
          </a:p>
          <a:p>
            <a:pPr>
              <a:lnSpc>
                <a:spcPts val="1000"/>
              </a:lnSpc>
              <a:buClr>
                <a:srgbClr val="000072"/>
              </a:buClr>
              <a:buFont typeface="Arial"/>
              <a:buChar char="•"/>
            </a:pPr>
            <a:endParaRPr sz="1000" dirty="0"/>
          </a:p>
          <a:p>
            <a:pPr marL="484505" indent="-262890">
              <a:lnSpc>
                <a:spcPct val="100000"/>
              </a:lnSpc>
              <a:buClr>
                <a:srgbClr val="000072"/>
              </a:buClr>
              <a:buFont typeface="Arial"/>
              <a:buChar char="•"/>
              <a:tabLst>
                <a:tab pos="484505" algn="l"/>
              </a:tabLst>
            </a:pPr>
            <a:r>
              <a:rPr sz="2050" spc="60" dirty="0">
                <a:solidFill>
                  <a:srgbClr val="000072"/>
                </a:solidFill>
                <a:latin typeface="Arial"/>
                <a:cs typeface="Arial"/>
              </a:rPr>
              <a:t>Add</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85" dirty="0">
                <a:solidFill>
                  <a:srgbClr val="000072"/>
                </a:solidFill>
                <a:latin typeface="Arial"/>
                <a:cs typeface="Arial"/>
              </a:rPr>
              <a:t>attri</a:t>
            </a:r>
            <a:r>
              <a:rPr sz="2050" spc="150" dirty="0">
                <a:solidFill>
                  <a:srgbClr val="000072"/>
                </a:solidFill>
                <a:latin typeface="Arial"/>
                <a:cs typeface="Arial"/>
              </a:rPr>
              <a:t>b</a:t>
            </a:r>
            <a:r>
              <a:rPr sz="2050" spc="0" dirty="0">
                <a:solidFill>
                  <a:srgbClr val="000072"/>
                </a:solidFill>
                <a:latin typeface="Arial"/>
                <a:cs typeface="Arial"/>
              </a:rPr>
              <a:t>ute</a:t>
            </a:r>
            <a:r>
              <a:rPr sz="2050" spc="120" dirty="0">
                <a:solidFill>
                  <a:srgbClr val="000072"/>
                </a:solidFill>
                <a:latin typeface="Arial"/>
                <a:cs typeface="Arial"/>
              </a:rPr>
              <a:t> </a:t>
            </a:r>
            <a:r>
              <a:rPr sz="2050" spc="-150" dirty="0">
                <a:solidFill>
                  <a:srgbClr val="000072"/>
                </a:solidFill>
                <a:latin typeface="Courier New"/>
                <a:cs typeface="Courier New"/>
              </a:rPr>
              <a:t>pubdate="</a:t>
            </a:r>
            <a:r>
              <a:rPr sz="2050" spc="-150" dirty="0" err="1">
                <a:solidFill>
                  <a:srgbClr val="000072"/>
                </a:solidFill>
                <a:latin typeface="Courier New"/>
                <a:cs typeface="Courier New"/>
              </a:rPr>
              <a:t>pubdate</a:t>
            </a:r>
            <a:r>
              <a:rPr sz="2050" spc="-150" dirty="0">
                <a:solidFill>
                  <a:srgbClr val="000072"/>
                </a:solidFill>
                <a:latin typeface="Courier New"/>
                <a:cs typeface="Courier New"/>
              </a:rPr>
              <a:t>"</a:t>
            </a:r>
            <a:endParaRPr lang="en-US" sz="2050" spc="-150" dirty="0">
              <a:solidFill>
                <a:srgbClr val="000072"/>
              </a:solidFill>
              <a:latin typeface="Courier New"/>
              <a:cs typeface="Courier New"/>
            </a:endParaRPr>
          </a:p>
          <a:p>
            <a:pPr marL="484505" indent="-262890">
              <a:lnSpc>
                <a:spcPct val="100000"/>
              </a:lnSpc>
              <a:buClr>
                <a:srgbClr val="000072"/>
              </a:buClr>
              <a:buFont typeface="Arial"/>
              <a:buChar char="•"/>
              <a:tabLst>
                <a:tab pos="484505" algn="l"/>
              </a:tabLst>
            </a:pPr>
            <a:r>
              <a:rPr lang="en-US" sz="2050" dirty="0">
                <a:latin typeface="Courier New"/>
                <a:cs typeface="Courier New"/>
              </a:rPr>
              <a:t>Note: The time element does not render as anything special in any of the major browsers.</a:t>
            </a:r>
            <a:endParaRPr sz="2050" dirty="0">
              <a:latin typeface="Courier New"/>
              <a:cs typeface="Courier New"/>
            </a:endParaRPr>
          </a:p>
          <a:p>
            <a:pPr>
              <a:lnSpc>
                <a:spcPts val="600"/>
              </a:lnSpc>
              <a:spcBef>
                <a:spcPts val="22"/>
              </a:spcBef>
            </a:pPr>
            <a:endParaRPr sz="600" dirty="0"/>
          </a:p>
          <a:p>
            <a:pPr>
              <a:lnSpc>
                <a:spcPts val="1000"/>
              </a:lnSpc>
            </a:pPr>
            <a:endParaRPr sz="1000" dirty="0"/>
          </a:p>
          <a:p>
            <a:pPr marL="12700">
              <a:lnSpc>
                <a:spcPct val="100000"/>
              </a:lnSpc>
            </a:pPr>
            <a:r>
              <a:rPr sz="2050" spc="-150" dirty="0">
                <a:solidFill>
                  <a:srgbClr val="000072"/>
                </a:solidFill>
                <a:latin typeface="Courier New"/>
                <a:cs typeface="Courier New"/>
              </a:rPr>
              <a:t>&lt;body&gt;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&lt;time timedate="2012-07-07" pubdate="pubdate"&gt;&lt;/time&gt;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&lt;/body&gt;</a:t>
            </a:r>
            <a:endParaRPr sz="2050" dirty="0">
              <a:latin typeface="Courier New"/>
              <a:cs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934719">
              <a:lnSpc>
                <a:spcPct val="100000"/>
              </a:lnSpc>
            </a:pPr>
            <a:r>
              <a:rPr sz="2950" b="1" spc="385" dirty="0">
                <a:solidFill>
                  <a:srgbClr val="B20000"/>
                </a:solidFill>
                <a:latin typeface="Arial"/>
                <a:cs typeface="Arial"/>
              </a:rPr>
              <a:t>W</a:t>
            </a:r>
            <a:r>
              <a:rPr sz="2950" b="1" spc="-55" dirty="0">
                <a:solidFill>
                  <a:srgbClr val="B20000"/>
                </a:solidFill>
                <a:latin typeface="Arial"/>
                <a:cs typeface="Arial"/>
              </a:rPr>
              <a:t>ebpage</a:t>
            </a:r>
            <a:r>
              <a:rPr sz="2950" b="1" spc="300" dirty="0">
                <a:solidFill>
                  <a:srgbClr val="B20000"/>
                </a:solidFill>
                <a:latin typeface="Arial"/>
                <a:cs typeface="Arial"/>
              </a:rPr>
              <a:t> </a:t>
            </a:r>
            <a:r>
              <a:rPr sz="2950" b="1" spc="0" dirty="0">
                <a:solidFill>
                  <a:srgbClr val="B20000"/>
                </a:solidFill>
                <a:latin typeface="Arial"/>
                <a:cs typeface="Arial"/>
              </a:rPr>
              <a:t>Prese</a:t>
            </a:r>
            <a:r>
              <a:rPr sz="2950" b="1" spc="-85" dirty="0">
                <a:solidFill>
                  <a:srgbClr val="B20000"/>
                </a:solidFill>
                <a:latin typeface="Arial"/>
                <a:cs typeface="Arial"/>
              </a:rPr>
              <a:t>n</a:t>
            </a:r>
            <a:r>
              <a:rPr sz="2950" b="1" spc="105" dirty="0">
                <a:solidFill>
                  <a:srgbClr val="B20000"/>
                </a:solidFill>
                <a:latin typeface="Arial"/>
                <a:cs typeface="Arial"/>
              </a:rPr>
              <a:t>tation</a:t>
            </a:r>
            <a:r>
              <a:rPr sz="2950" b="1" spc="300" dirty="0">
                <a:solidFill>
                  <a:srgbClr val="B20000"/>
                </a:solidFill>
                <a:latin typeface="Arial"/>
                <a:cs typeface="Arial"/>
              </a:rPr>
              <a:t> </a:t>
            </a:r>
            <a:r>
              <a:rPr sz="2950" b="1" spc="135" dirty="0">
                <a:solidFill>
                  <a:srgbClr val="B20000"/>
                </a:solidFill>
                <a:latin typeface="Arial"/>
                <a:cs typeface="Arial"/>
              </a:rPr>
              <a:t>S</a:t>
            </a:r>
            <a:r>
              <a:rPr sz="2950" b="1" spc="-30" dirty="0">
                <a:solidFill>
                  <a:srgbClr val="B20000"/>
                </a:solidFill>
                <a:latin typeface="Arial"/>
                <a:cs typeface="Arial"/>
              </a:rPr>
              <a:t>t</a:t>
            </a:r>
            <a:r>
              <a:rPr sz="2950" b="1" spc="-60" dirty="0">
                <a:solidFill>
                  <a:srgbClr val="B20000"/>
                </a:solidFill>
                <a:latin typeface="Arial"/>
                <a:cs typeface="Arial"/>
              </a:rPr>
              <a:t>yles</a:t>
            </a:r>
            <a:endParaRPr sz="2950" dirty="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markup</a:t>
            </a:r>
            <a:r>
              <a:rPr sz="1000" spc="150" dirty="0">
                <a:solidFill>
                  <a:srgbClr val="000072"/>
                </a:solidFill>
                <a:latin typeface="Arial"/>
                <a:cs typeface="Arial"/>
              </a:rPr>
              <a:t>-</a:t>
            </a:r>
            <a:fld id="{81D60167-4931-47E6-BA6A-407CBD079E47}" type="slidenum">
              <a:rPr sz="1000" spc="140" dirty="0" smtClean="0">
                <a:solidFill>
                  <a:srgbClr val="000072"/>
                </a:solidFill>
                <a:latin typeface="Arial"/>
                <a:cs typeface="Arial"/>
              </a:rPr>
              <a:t>37</a:t>
            </a:fld>
            <a:endParaRPr sz="1000">
              <a:latin typeface="Arial"/>
              <a:cs typeface="Arial"/>
            </a:endParaRPr>
          </a:p>
        </p:txBody>
      </p:sp>
      <p:sp>
        <p:nvSpPr>
          <p:cNvPr id="3" name="object 3"/>
          <p:cNvSpPr txBox="1"/>
          <p:nvPr/>
        </p:nvSpPr>
        <p:spPr>
          <a:xfrm>
            <a:off x="1130262" y="1693173"/>
            <a:ext cx="7565390" cy="5100955"/>
          </a:xfrm>
          <a:prstGeom prst="rect">
            <a:avLst/>
          </a:prstGeom>
        </p:spPr>
        <p:txBody>
          <a:bodyPr vert="horz" wrap="square" lIns="0" tIns="0" rIns="0" bIns="0" rtlCol="0">
            <a:noAutofit/>
          </a:bodyPr>
          <a:lstStyle/>
          <a:p>
            <a:pPr marL="148590">
              <a:lnSpc>
                <a:spcPct val="100000"/>
              </a:lnSpc>
              <a:buClr>
                <a:srgbClr val="000072"/>
              </a:buClr>
              <a:tabLst>
                <a:tab pos="484505" algn="l"/>
              </a:tabLst>
            </a:pPr>
            <a:r>
              <a:rPr sz="2050" spc="-40" dirty="0">
                <a:solidFill>
                  <a:srgbClr val="000072"/>
                </a:solidFill>
                <a:latin typeface="Arial"/>
                <a:cs typeface="Arial"/>
              </a:rPr>
              <a:t>Define</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150" dirty="0">
                <a:solidFill>
                  <a:srgbClr val="000072"/>
                </a:solidFill>
                <a:latin typeface="Courier New"/>
                <a:cs typeface="Courier New"/>
              </a:rPr>
              <a:t>style</a:t>
            </a:r>
            <a:r>
              <a:rPr sz="2050" spc="-545" dirty="0">
                <a:solidFill>
                  <a:srgbClr val="000072"/>
                </a:solidFill>
                <a:latin typeface="Courier New"/>
                <a:cs typeface="Courier New"/>
              </a:rPr>
              <a:t> </a:t>
            </a:r>
            <a:r>
              <a:rPr sz="2050" spc="65" dirty="0">
                <a:solidFill>
                  <a:srgbClr val="000072"/>
                </a:solidFill>
                <a:latin typeface="Arial"/>
                <a:cs typeface="Arial"/>
              </a:rPr>
              <a:t>attribute</a:t>
            </a:r>
            <a:r>
              <a:rPr sz="2050" spc="130" dirty="0">
                <a:solidFill>
                  <a:srgbClr val="000072"/>
                </a:solidFill>
                <a:latin typeface="Arial"/>
                <a:cs typeface="Arial"/>
              </a:rPr>
              <a:t> </a:t>
            </a:r>
            <a:r>
              <a:rPr sz="2050" spc="20" dirty="0">
                <a:solidFill>
                  <a:srgbClr val="000072"/>
                </a:solidFill>
                <a:latin typeface="Arial"/>
                <a:cs typeface="Arial"/>
              </a:rPr>
              <a:t>for</a:t>
            </a:r>
            <a:r>
              <a:rPr sz="2050" spc="120" dirty="0">
                <a:solidFill>
                  <a:srgbClr val="000072"/>
                </a:solidFill>
                <a:latin typeface="Arial"/>
                <a:cs typeface="Arial"/>
              </a:rPr>
              <a:t> </a:t>
            </a:r>
            <a:r>
              <a:rPr sz="2050" spc="-60" dirty="0">
                <a:solidFill>
                  <a:srgbClr val="000072"/>
                </a:solidFill>
                <a:latin typeface="Arial"/>
                <a:cs typeface="Arial"/>
              </a:rPr>
              <a:t>an</a:t>
            </a:r>
            <a:r>
              <a:rPr sz="2050" spc="120" dirty="0">
                <a:solidFill>
                  <a:srgbClr val="000072"/>
                </a:solidFill>
                <a:latin typeface="Arial"/>
                <a:cs typeface="Arial"/>
              </a:rPr>
              <a:t> </a:t>
            </a:r>
            <a:r>
              <a:rPr sz="2050" spc="40" dirty="0">
                <a:solidFill>
                  <a:srgbClr val="000072"/>
                </a:solidFill>
                <a:latin typeface="Arial"/>
                <a:cs typeface="Arial"/>
              </a:rPr>
              <a:t>individual</a:t>
            </a:r>
            <a:r>
              <a:rPr sz="2050" spc="130" dirty="0">
                <a:solidFill>
                  <a:srgbClr val="000072"/>
                </a:solidFill>
                <a:latin typeface="Arial"/>
                <a:cs typeface="Arial"/>
              </a:rPr>
              <a:t> </a:t>
            </a:r>
            <a:r>
              <a:rPr sz="2050" spc="-90" dirty="0">
                <a:solidFill>
                  <a:srgbClr val="000072"/>
                </a:solidFill>
                <a:latin typeface="Arial"/>
                <a:cs typeface="Arial"/>
              </a:rPr>
              <a:t>eleme</a:t>
            </a:r>
            <a:r>
              <a:rPr sz="2050" spc="-150" dirty="0">
                <a:solidFill>
                  <a:srgbClr val="000072"/>
                </a:solidFill>
                <a:latin typeface="Arial"/>
                <a:cs typeface="Arial"/>
              </a:rPr>
              <a:t>n</a:t>
            </a:r>
            <a:r>
              <a:rPr sz="2050" spc="110" dirty="0">
                <a:solidFill>
                  <a:srgbClr val="000072"/>
                </a:solidFill>
                <a:latin typeface="Arial"/>
                <a:cs typeface="Arial"/>
              </a:rPr>
              <a:t>t.</a:t>
            </a:r>
            <a:endParaRPr sz="2050" dirty="0">
              <a:latin typeface="Arial"/>
              <a:cs typeface="Arial"/>
            </a:endParaRPr>
          </a:p>
          <a:p>
            <a:pPr>
              <a:lnSpc>
                <a:spcPts val="1100"/>
              </a:lnSpc>
              <a:spcBef>
                <a:spcPts val="33"/>
              </a:spcBef>
            </a:pPr>
            <a:endParaRPr sz="1100" dirty="0"/>
          </a:p>
          <a:p>
            <a:pPr marL="484505">
              <a:lnSpc>
                <a:spcPct val="100000"/>
              </a:lnSpc>
            </a:pPr>
            <a:r>
              <a:rPr sz="1850" spc="-145" dirty="0">
                <a:solidFill>
                  <a:srgbClr val="000072"/>
                </a:solidFill>
                <a:latin typeface="Courier New"/>
                <a:cs typeface="Courier New"/>
              </a:rPr>
              <a:t>&lt;h1</a:t>
            </a:r>
            <a:r>
              <a:rPr sz="1850" spc="-135" dirty="0">
                <a:solidFill>
                  <a:srgbClr val="000072"/>
                </a:solidFill>
                <a:latin typeface="Courier New"/>
                <a:cs typeface="Courier New"/>
              </a:rPr>
              <a:t> </a:t>
            </a:r>
            <a:r>
              <a:rPr sz="1850" spc="-145" dirty="0">
                <a:solidFill>
                  <a:srgbClr val="000072"/>
                </a:solidFill>
                <a:latin typeface="Courier New"/>
                <a:cs typeface="Courier New"/>
              </a:rPr>
              <a:t>style="color:</a:t>
            </a:r>
            <a:r>
              <a:rPr sz="1850" spc="-135" dirty="0">
                <a:solidFill>
                  <a:srgbClr val="000072"/>
                </a:solidFill>
                <a:latin typeface="Courier New"/>
                <a:cs typeface="Courier New"/>
              </a:rPr>
              <a:t> </a:t>
            </a:r>
            <a:r>
              <a:rPr sz="1850" spc="-145" dirty="0">
                <a:solidFill>
                  <a:srgbClr val="000072"/>
                </a:solidFill>
                <a:latin typeface="Courier New"/>
                <a:cs typeface="Courier New"/>
              </a:rPr>
              <a:t>darkgreen"&gt;The</a:t>
            </a:r>
            <a:r>
              <a:rPr sz="1850" spc="-135" dirty="0">
                <a:solidFill>
                  <a:srgbClr val="000072"/>
                </a:solidFill>
                <a:latin typeface="Courier New"/>
                <a:cs typeface="Courier New"/>
              </a:rPr>
              <a:t> </a:t>
            </a:r>
            <a:r>
              <a:rPr sz="1850" spc="-145" dirty="0">
                <a:solidFill>
                  <a:srgbClr val="000072"/>
                </a:solidFill>
                <a:latin typeface="Courier New"/>
                <a:cs typeface="Courier New"/>
              </a:rPr>
              <a:t>Green</a:t>
            </a:r>
            <a:r>
              <a:rPr sz="1850" spc="-135" dirty="0">
                <a:solidFill>
                  <a:srgbClr val="000072"/>
                </a:solidFill>
                <a:latin typeface="Courier New"/>
                <a:cs typeface="Courier New"/>
              </a:rPr>
              <a:t> </a:t>
            </a:r>
            <a:r>
              <a:rPr sz="1850" spc="-145" dirty="0">
                <a:solidFill>
                  <a:srgbClr val="000072"/>
                </a:solidFill>
                <a:latin typeface="Courier New"/>
                <a:cs typeface="Courier New"/>
              </a:rPr>
              <a:t>Earth</a:t>
            </a:r>
            <a:r>
              <a:rPr sz="1850" spc="-135" dirty="0">
                <a:solidFill>
                  <a:srgbClr val="000072"/>
                </a:solidFill>
                <a:latin typeface="Courier New"/>
                <a:cs typeface="Courier New"/>
              </a:rPr>
              <a:t> </a:t>
            </a:r>
            <a:r>
              <a:rPr sz="1850" spc="-145" dirty="0">
                <a:solidFill>
                  <a:srgbClr val="000072"/>
                </a:solidFill>
                <a:latin typeface="Courier New"/>
                <a:cs typeface="Courier New"/>
              </a:rPr>
              <a:t>Project&lt;/h1&gt;</a:t>
            </a:r>
            <a:endParaRPr sz="1850" dirty="0">
              <a:latin typeface="Courier New"/>
              <a:cs typeface="Courier New"/>
            </a:endParaRPr>
          </a:p>
          <a:p>
            <a:pPr>
              <a:lnSpc>
                <a:spcPts val="1100"/>
              </a:lnSpc>
              <a:spcBef>
                <a:spcPts val="96"/>
              </a:spcBef>
            </a:pPr>
            <a:endParaRPr sz="11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2200275">
              <a:lnSpc>
                <a:spcPct val="100000"/>
              </a:lnSpc>
            </a:pPr>
            <a:r>
              <a:rPr sz="2950" spc="-250" dirty="0">
                <a:solidFill>
                  <a:srgbClr val="B20000"/>
                </a:solidFill>
                <a:latin typeface="Courier New"/>
                <a:cs typeface="Courier New"/>
              </a:rPr>
              <a:t>style</a:t>
            </a:r>
            <a:r>
              <a:rPr sz="2950" spc="-650" dirty="0">
                <a:solidFill>
                  <a:srgbClr val="B20000"/>
                </a:solidFill>
                <a:latin typeface="Courier New"/>
                <a:cs typeface="Courier New"/>
              </a:rPr>
              <a:t> </a:t>
            </a:r>
            <a:r>
              <a:rPr sz="2950" b="1" spc="285" dirty="0">
                <a:solidFill>
                  <a:srgbClr val="B20000"/>
                </a:solidFill>
                <a:latin typeface="Arial"/>
                <a:cs typeface="Arial"/>
              </a:rPr>
              <a:t>A</a:t>
            </a:r>
            <a:r>
              <a:rPr sz="2950" b="1" spc="150" dirty="0">
                <a:solidFill>
                  <a:srgbClr val="B20000"/>
                </a:solidFill>
                <a:latin typeface="Arial"/>
                <a:cs typeface="Arial"/>
              </a:rPr>
              <a:t>ttribute</a:t>
            </a:r>
            <a:endParaRPr sz="295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5" dirty="0">
                <a:solidFill>
                  <a:srgbClr val="000072"/>
                </a:solidFill>
                <a:latin typeface="Arial"/>
                <a:cs typeface="Arial"/>
              </a:rPr>
              <a:t>mark</a:t>
            </a:r>
            <a:r>
              <a:rPr sz="1000" spc="215" dirty="0">
                <a:solidFill>
                  <a:srgbClr val="000072"/>
                </a:solidFill>
                <a:latin typeface="Arial"/>
                <a:cs typeface="Arial"/>
              </a:rPr>
              <a:t>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38</a:t>
            </a:fld>
            <a:endParaRPr sz="1000">
              <a:latin typeface="Arial"/>
              <a:cs typeface="Arial"/>
            </a:endParaRPr>
          </a:p>
        </p:txBody>
      </p:sp>
      <p:sp>
        <p:nvSpPr>
          <p:cNvPr id="3" name="object 3"/>
          <p:cNvSpPr txBox="1"/>
          <p:nvPr/>
        </p:nvSpPr>
        <p:spPr>
          <a:xfrm>
            <a:off x="1130262" y="1752299"/>
            <a:ext cx="6269990" cy="2852420"/>
          </a:xfrm>
          <a:prstGeom prst="rect">
            <a:avLst/>
          </a:prstGeom>
        </p:spPr>
        <p:txBody>
          <a:bodyPr vert="horz" wrap="square" lIns="0" tIns="0" rIns="0" bIns="0" rtlCol="0">
            <a:noAutofit/>
          </a:bodyPr>
          <a:lstStyle/>
          <a:p>
            <a:pPr marL="12700">
              <a:lnSpc>
                <a:spcPct val="100000"/>
              </a:lnSpc>
            </a:pPr>
            <a:r>
              <a:rPr sz="2050" spc="-45" dirty="0">
                <a:solidFill>
                  <a:srgbClr val="000072"/>
                </a:solidFill>
                <a:latin typeface="Arial"/>
                <a:cs typeface="Arial"/>
              </a:rPr>
              <a:t>General</a:t>
            </a:r>
            <a:r>
              <a:rPr sz="2050" spc="125" dirty="0">
                <a:solidFill>
                  <a:srgbClr val="000072"/>
                </a:solidFill>
                <a:latin typeface="Arial"/>
                <a:cs typeface="Arial"/>
              </a:rPr>
              <a:t> </a:t>
            </a:r>
            <a:r>
              <a:rPr sz="2050" spc="15" dirty="0">
                <a:solidFill>
                  <a:srgbClr val="000072"/>
                </a:solidFill>
                <a:latin typeface="Arial"/>
                <a:cs typeface="Arial"/>
              </a:rPr>
              <a:t>form:</a:t>
            </a:r>
            <a:endParaRPr sz="2050" dirty="0">
              <a:latin typeface="Arial"/>
              <a:cs typeface="Arial"/>
            </a:endParaRPr>
          </a:p>
          <a:p>
            <a:pPr>
              <a:lnSpc>
                <a:spcPts val="1000"/>
              </a:lnSpc>
            </a:pPr>
            <a:endParaRPr sz="1000" dirty="0"/>
          </a:p>
          <a:p>
            <a:pPr>
              <a:lnSpc>
                <a:spcPts val="1000"/>
              </a:lnSpc>
              <a:spcBef>
                <a:spcPts val="22"/>
              </a:spcBef>
            </a:pPr>
            <a:endParaRPr sz="1000" dirty="0"/>
          </a:p>
          <a:p>
            <a:pPr marL="12700">
              <a:lnSpc>
                <a:spcPct val="100000"/>
              </a:lnSpc>
            </a:pPr>
            <a:r>
              <a:rPr sz="2050" spc="-150" dirty="0">
                <a:solidFill>
                  <a:srgbClr val="000072"/>
                </a:solidFill>
                <a:latin typeface="Courier New"/>
                <a:cs typeface="Courier New"/>
              </a:rPr>
              <a:t>style="</a:t>
            </a:r>
            <a:r>
              <a:rPr sz="2050" i="1" spc="90" dirty="0">
                <a:solidFill>
                  <a:srgbClr val="000072"/>
                </a:solidFill>
                <a:latin typeface="Arial"/>
                <a:cs typeface="Arial"/>
              </a:rPr>
              <a:t>p</a:t>
            </a:r>
            <a:r>
              <a:rPr sz="2050" i="1" spc="105" dirty="0">
                <a:solidFill>
                  <a:srgbClr val="000072"/>
                </a:solidFill>
                <a:latin typeface="Arial"/>
                <a:cs typeface="Arial"/>
              </a:rPr>
              <a:t>r</a:t>
            </a:r>
            <a:r>
              <a:rPr sz="2050" i="1" spc="-60" dirty="0">
                <a:solidFill>
                  <a:srgbClr val="000072"/>
                </a:solidFill>
                <a:latin typeface="Arial"/>
                <a:cs typeface="Arial"/>
              </a:rPr>
              <a:t>ope</a:t>
            </a:r>
            <a:r>
              <a:rPr sz="2050" i="1" spc="25" dirty="0">
                <a:solidFill>
                  <a:srgbClr val="000072"/>
                </a:solidFill>
                <a:latin typeface="Arial"/>
                <a:cs typeface="Arial"/>
              </a:rPr>
              <a:t>r</a:t>
            </a:r>
            <a:r>
              <a:rPr sz="2050" i="1" spc="75" dirty="0">
                <a:solidFill>
                  <a:srgbClr val="000072"/>
                </a:solidFill>
                <a:latin typeface="Arial"/>
                <a:cs typeface="Arial"/>
              </a:rPr>
              <a:t>ty</a:t>
            </a:r>
            <a:r>
              <a:rPr sz="2175" spc="172" baseline="-11494" dirty="0">
                <a:solidFill>
                  <a:srgbClr val="000072"/>
                </a:solidFill>
                <a:latin typeface="Arial"/>
                <a:cs typeface="Arial"/>
              </a:rPr>
              <a:t>1</a:t>
            </a:r>
            <a:r>
              <a:rPr sz="2050" spc="-150" dirty="0">
                <a:solidFill>
                  <a:srgbClr val="000072"/>
                </a:solidFill>
                <a:latin typeface="Courier New"/>
                <a:cs typeface="Courier New"/>
              </a:rPr>
              <a:t>:</a:t>
            </a:r>
            <a:r>
              <a:rPr sz="2050" i="1" spc="40" dirty="0">
                <a:solidFill>
                  <a:srgbClr val="000072"/>
                </a:solidFill>
                <a:latin typeface="Arial"/>
                <a:cs typeface="Arial"/>
              </a:rPr>
              <a:t>v</a:t>
            </a:r>
            <a:r>
              <a:rPr sz="2050" i="1" spc="75" dirty="0">
                <a:solidFill>
                  <a:srgbClr val="000072"/>
                </a:solidFill>
                <a:latin typeface="Arial"/>
                <a:cs typeface="Arial"/>
              </a:rPr>
              <a:t>a</a:t>
            </a:r>
            <a:r>
              <a:rPr sz="2050" i="1" spc="70" dirty="0">
                <a:solidFill>
                  <a:srgbClr val="000072"/>
                </a:solidFill>
                <a:latin typeface="Arial"/>
                <a:cs typeface="Arial"/>
              </a:rPr>
              <a:t>l</a:t>
            </a:r>
            <a:r>
              <a:rPr sz="2050" i="1" spc="-80" dirty="0">
                <a:solidFill>
                  <a:srgbClr val="000072"/>
                </a:solidFill>
                <a:latin typeface="Arial"/>
                <a:cs typeface="Arial"/>
              </a:rPr>
              <a:t>ue</a:t>
            </a:r>
            <a:r>
              <a:rPr sz="2175" spc="172" baseline="-11494" dirty="0">
                <a:solidFill>
                  <a:srgbClr val="000072"/>
                </a:solidFill>
                <a:latin typeface="Arial"/>
                <a:cs typeface="Arial"/>
              </a:rPr>
              <a:t>1</a:t>
            </a:r>
            <a:r>
              <a:rPr sz="2050" spc="-150" dirty="0">
                <a:solidFill>
                  <a:srgbClr val="000072"/>
                </a:solidFill>
                <a:latin typeface="Courier New"/>
                <a:cs typeface="Courier New"/>
              </a:rPr>
              <a:t>;</a:t>
            </a:r>
            <a:r>
              <a:rPr sz="2050" spc="540" dirty="0">
                <a:solidFill>
                  <a:srgbClr val="000072"/>
                </a:solidFill>
                <a:latin typeface="Courier New"/>
                <a:cs typeface="Courier New"/>
              </a:rPr>
              <a:t> </a:t>
            </a:r>
            <a:r>
              <a:rPr sz="2050" i="1" spc="90" dirty="0">
                <a:solidFill>
                  <a:srgbClr val="000072"/>
                </a:solidFill>
                <a:latin typeface="Arial"/>
                <a:cs typeface="Arial"/>
              </a:rPr>
              <a:t>p</a:t>
            </a:r>
            <a:r>
              <a:rPr sz="2050" i="1" spc="105" dirty="0">
                <a:solidFill>
                  <a:srgbClr val="000072"/>
                </a:solidFill>
                <a:latin typeface="Arial"/>
                <a:cs typeface="Arial"/>
              </a:rPr>
              <a:t>r</a:t>
            </a:r>
            <a:r>
              <a:rPr sz="2050" i="1" spc="-60" dirty="0">
                <a:solidFill>
                  <a:srgbClr val="000072"/>
                </a:solidFill>
                <a:latin typeface="Arial"/>
                <a:cs typeface="Arial"/>
              </a:rPr>
              <a:t>ope</a:t>
            </a:r>
            <a:r>
              <a:rPr sz="2050" i="1" spc="25" dirty="0">
                <a:solidFill>
                  <a:srgbClr val="000072"/>
                </a:solidFill>
                <a:latin typeface="Arial"/>
                <a:cs typeface="Arial"/>
              </a:rPr>
              <a:t>r</a:t>
            </a:r>
            <a:r>
              <a:rPr sz="2050" i="1" spc="75" dirty="0">
                <a:solidFill>
                  <a:srgbClr val="000072"/>
                </a:solidFill>
                <a:latin typeface="Arial"/>
                <a:cs typeface="Arial"/>
              </a:rPr>
              <a:t>ty</a:t>
            </a:r>
            <a:r>
              <a:rPr sz="2175" spc="172" baseline="-11494" dirty="0">
                <a:solidFill>
                  <a:srgbClr val="000072"/>
                </a:solidFill>
                <a:latin typeface="Arial"/>
                <a:cs typeface="Arial"/>
              </a:rPr>
              <a:t>2</a:t>
            </a:r>
            <a:r>
              <a:rPr sz="2050" spc="-150" dirty="0">
                <a:solidFill>
                  <a:srgbClr val="000072"/>
                </a:solidFill>
                <a:latin typeface="Courier New"/>
                <a:cs typeface="Courier New"/>
              </a:rPr>
              <a:t>:</a:t>
            </a:r>
            <a:r>
              <a:rPr sz="2050" i="1" spc="40" dirty="0">
                <a:solidFill>
                  <a:srgbClr val="000072"/>
                </a:solidFill>
                <a:latin typeface="Arial"/>
                <a:cs typeface="Arial"/>
              </a:rPr>
              <a:t>v</a:t>
            </a:r>
            <a:r>
              <a:rPr sz="2050" i="1" spc="75" dirty="0">
                <a:solidFill>
                  <a:srgbClr val="000072"/>
                </a:solidFill>
                <a:latin typeface="Arial"/>
                <a:cs typeface="Arial"/>
              </a:rPr>
              <a:t>a</a:t>
            </a:r>
            <a:r>
              <a:rPr sz="2050" i="1" spc="70" dirty="0">
                <a:solidFill>
                  <a:srgbClr val="000072"/>
                </a:solidFill>
                <a:latin typeface="Arial"/>
                <a:cs typeface="Arial"/>
              </a:rPr>
              <a:t>l</a:t>
            </a:r>
            <a:r>
              <a:rPr sz="2050" i="1" spc="-80" dirty="0">
                <a:solidFill>
                  <a:srgbClr val="000072"/>
                </a:solidFill>
                <a:latin typeface="Arial"/>
                <a:cs typeface="Arial"/>
              </a:rPr>
              <a:t>ue</a:t>
            </a:r>
            <a:r>
              <a:rPr sz="2175" spc="172" baseline="-11494" dirty="0">
                <a:solidFill>
                  <a:srgbClr val="000072"/>
                </a:solidFill>
                <a:latin typeface="Arial"/>
                <a:cs typeface="Arial"/>
              </a:rPr>
              <a:t>2</a:t>
            </a:r>
            <a:r>
              <a:rPr sz="2050" spc="-150" dirty="0">
                <a:solidFill>
                  <a:srgbClr val="000072"/>
                </a:solidFill>
                <a:latin typeface="Courier New"/>
                <a:cs typeface="Courier New"/>
              </a:rPr>
              <a:t>;</a:t>
            </a:r>
            <a:r>
              <a:rPr sz="2050" spc="-545" dirty="0">
                <a:solidFill>
                  <a:srgbClr val="000072"/>
                </a:solidFill>
                <a:latin typeface="Courier New"/>
                <a:cs typeface="Courier New"/>
              </a:rPr>
              <a:t> </a:t>
            </a:r>
            <a:r>
              <a:rPr sz="2050" spc="0" dirty="0">
                <a:solidFill>
                  <a:srgbClr val="000072"/>
                </a:solidFill>
                <a:latin typeface="Arial"/>
                <a:cs typeface="Arial"/>
              </a:rPr>
              <a:t>. </a:t>
            </a:r>
            <a:r>
              <a:rPr sz="2050" spc="-225" dirty="0">
                <a:solidFill>
                  <a:srgbClr val="000072"/>
                </a:solidFill>
                <a:latin typeface="Arial"/>
                <a:cs typeface="Arial"/>
              </a:rPr>
              <a:t> </a:t>
            </a:r>
            <a:r>
              <a:rPr sz="2050" spc="0" dirty="0">
                <a:solidFill>
                  <a:srgbClr val="000072"/>
                </a:solidFill>
                <a:latin typeface="Arial"/>
                <a:cs typeface="Arial"/>
              </a:rPr>
              <a:t>. </a:t>
            </a:r>
            <a:r>
              <a:rPr sz="2050" spc="-220" dirty="0">
                <a:solidFill>
                  <a:srgbClr val="000072"/>
                </a:solidFill>
                <a:latin typeface="Arial"/>
                <a:cs typeface="Arial"/>
              </a:rPr>
              <a:t> </a:t>
            </a:r>
            <a:r>
              <a:rPr sz="2050" spc="0" dirty="0">
                <a:solidFill>
                  <a:srgbClr val="000072"/>
                </a:solidFill>
                <a:latin typeface="Arial"/>
                <a:cs typeface="Arial"/>
              </a:rPr>
              <a:t>. </a:t>
            </a:r>
            <a:r>
              <a:rPr sz="2050" spc="-225" dirty="0">
                <a:solidFill>
                  <a:srgbClr val="000072"/>
                </a:solidFill>
                <a:latin typeface="Arial"/>
                <a:cs typeface="Arial"/>
              </a:rPr>
              <a:t> </a:t>
            </a:r>
            <a:r>
              <a:rPr sz="2050" spc="-150" dirty="0">
                <a:solidFill>
                  <a:srgbClr val="000072"/>
                </a:solidFill>
                <a:latin typeface="Courier New"/>
                <a:cs typeface="Courier New"/>
              </a:rPr>
              <a:t>"</a:t>
            </a:r>
            <a:endParaRPr sz="2050" dirty="0">
              <a:latin typeface="Courier New"/>
              <a:cs typeface="Courier New"/>
            </a:endParaRPr>
          </a:p>
          <a:p>
            <a:pPr>
              <a:lnSpc>
                <a:spcPts val="900"/>
              </a:lnSpc>
              <a:spcBef>
                <a:spcPts val="12"/>
              </a:spcBef>
            </a:pPr>
            <a:endParaRPr sz="900" dirty="0"/>
          </a:p>
          <a:p>
            <a:pPr>
              <a:lnSpc>
                <a:spcPts val="1000"/>
              </a:lnSpc>
            </a:pPr>
            <a:endParaRPr sz="1000" dirty="0"/>
          </a:p>
          <a:p>
            <a:pPr>
              <a:lnSpc>
                <a:spcPts val="1000"/>
              </a:lnSpc>
            </a:pPr>
            <a:endParaRPr sz="1000" dirty="0"/>
          </a:p>
          <a:p>
            <a:pPr marL="12700">
              <a:lnSpc>
                <a:spcPct val="100000"/>
              </a:lnSpc>
            </a:pPr>
            <a:r>
              <a:rPr sz="2050" spc="-85" dirty="0">
                <a:solidFill>
                  <a:srgbClr val="000072"/>
                </a:solidFill>
                <a:latin typeface="Arial"/>
                <a:cs typeface="Arial"/>
              </a:rPr>
              <a:t>F</a:t>
            </a:r>
            <a:r>
              <a:rPr sz="2050" spc="-35" dirty="0">
                <a:solidFill>
                  <a:srgbClr val="000072"/>
                </a:solidFill>
                <a:latin typeface="Arial"/>
                <a:cs typeface="Arial"/>
              </a:rPr>
              <a:t>oreground</a:t>
            </a:r>
            <a:r>
              <a:rPr sz="2050" spc="125" dirty="0">
                <a:solidFill>
                  <a:srgbClr val="000072"/>
                </a:solidFill>
                <a:latin typeface="Arial"/>
                <a:cs typeface="Arial"/>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50" dirty="0">
                <a:solidFill>
                  <a:srgbClr val="000072"/>
                </a:solidFill>
                <a:latin typeface="Arial"/>
                <a:cs typeface="Arial"/>
              </a:rPr>
              <a:t>Ba</a:t>
            </a:r>
            <a:r>
              <a:rPr sz="2050" spc="-105" dirty="0">
                <a:solidFill>
                  <a:srgbClr val="000072"/>
                </a:solidFill>
                <a:latin typeface="Arial"/>
                <a:cs typeface="Arial"/>
              </a:rPr>
              <a:t>c</a:t>
            </a:r>
            <a:r>
              <a:rPr sz="2050" spc="-15" dirty="0">
                <a:solidFill>
                  <a:srgbClr val="000072"/>
                </a:solidFill>
                <a:latin typeface="Arial"/>
                <a:cs typeface="Arial"/>
              </a:rPr>
              <a:t>kground</a:t>
            </a:r>
            <a:r>
              <a:rPr sz="2050" spc="125" dirty="0">
                <a:solidFill>
                  <a:srgbClr val="000072"/>
                </a:solidFill>
                <a:latin typeface="Arial"/>
                <a:cs typeface="Arial"/>
              </a:rPr>
              <a:t> </a:t>
            </a:r>
            <a:r>
              <a:rPr sz="2050" spc="-30" dirty="0">
                <a:solidFill>
                  <a:srgbClr val="000072"/>
                </a:solidFill>
                <a:latin typeface="Arial"/>
                <a:cs typeface="Arial"/>
              </a:rPr>
              <a:t>Colors:</a:t>
            </a:r>
            <a:endParaRPr sz="2050" dirty="0">
              <a:latin typeface="Arial"/>
              <a:cs typeface="Arial"/>
            </a:endParaRPr>
          </a:p>
          <a:p>
            <a:pPr>
              <a:lnSpc>
                <a:spcPts val="600"/>
              </a:lnSpc>
              <a:spcBef>
                <a:spcPts val="22"/>
              </a:spcBef>
            </a:pPr>
            <a:endParaRPr sz="600" dirty="0"/>
          </a:p>
          <a:p>
            <a:pPr>
              <a:lnSpc>
                <a:spcPts val="1000"/>
              </a:lnSpc>
            </a:pPr>
            <a:endParaRPr sz="1000" dirty="0"/>
          </a:p>
          <a:p>
            <a:pPr marL="12700">
              <a:lnSpc>
                <a:spcPct val="100000"/>
              </a:lnSpc>
            </a:pPr>
            <a:r>
              <a:rPr sz="2050" spc="-150" dirty="0">
                <a:solidFill>
                  <a:srgbClr val="000072"/>
                </a:solidFill>
                <a:latin typeface="Courier New"/>
                <a:cs typeface="Courier New"/>
              </a:rPr>
              <a:t>color:</a:t>
            </a:r>
            <a:r>
              <a:rPr sz="2050" spc="-545" dirty="0">
                <a:solidFill>
                  <a:srgbClr val="000072"/>
                </a:solidFill>
                <a:latin typeface="Courier New"/>
                <a:cs typeface="Courier New"/>
              </a:rPr>
              <a:t> </a:t>
            </a:r>
            <a:r>
              <a:rPr sz="2050" i="1" spc="-145" dirty="0">
                <a:solidFill>
                  <a:srgbClr val="000072"/>
                </a:solidFill>
                <a:latin typeface="Arial"/>
                <a:cs typeface="Arial"/>
              </a:rPr>
              <a:t>som</a:t>
            </a:r>
            <a:r>
              <a:rPr sz="2050" i="1" spc="-5" dirty="0">
                <a:solidFill>
                  <a:srgbClr val="000072"/>
                </a:solidFill>
                <a:latin typeface="Arial"/>
                <a:cs typeface="Arial"/>
              </a:rPr>
              <a:t>e</a:t>
            </a:r>
            <a:r>
              <a:rPr sz="2050" i="1" u="sng" spc="45" dirty="0">
                <a:solidFill>
                  <a:srgbClr val="000072"/>
                </a:solidFill>
                <a:latin typeface="Arial"/>
                <a:cs typeface="Arial"/>
              </a:rPr>
              <a:t> </a:t>
            </a:r>
            <a:r>
              <a:rPr sz="2050" i="1" spc="-20" dirty="0">
                <a:solidFill>
                  <a:srgbClr val="000072"/>
                </a:solidFill>
                <a:latin typeface="Arial"/>
                <a:cs typeface="Arial"/>
              </a:rPr>
              <a:t>color</a:t>
            </a:r>
            <a:endParaRPr sz="2050" dirty="0">
              <a:latin typeface="Arial"/>
              <a:cs typeface="Arial"/>
            </a:endParaRPr>
          </a:p>
          <a:p>
            <a:pPr>
              <a:lnSpc>
                <a:spcPts val="1000"/>
              </a:lnSpc>
            </a:pPr>
            <a:endParaRPr sz="1000" dirty="0"/>
          </a:p>
          <a:p>
            <a:pPr>
              <a:lnSpc>
                <a:spcPts val="1000"/>
              </a:lnSpc>
            </a:pPr>
            <a:endParaRPr sz="1000" dirty="0"/>
          </a:p>
          <a:p>
            <a:pPr>
              <a:lnSpc>
                <a:spcPts val="1300"/>
              </a:lnSpc>
              <a:spcBef>
                <a:spcPts val="91"/>
              </a:spcBef>
            </a:pPr>
            <a:endParaRPr sz="1300" dirty="0"/>
          </a:p>
          <a:p>
            <a:pPr marL="12700">
              <a:lnSpc>
                <a:spcPct val="100000"/>
              </a:lnSpc>
            </a:pPr>
            <a:r>
              <a:rPr sz="2050" spc="-150" dirty="0">
                <a:solidFill>
                  <a:srgbClr val="000072"/>
                </a:solidFill>
                <a:latin typeface="Courier New"/>
                <a:cs typeface="Courier New"/>
              </a:rPr>
              <a:t>background-color:</a:t>
            </a:r>
            <a:r>
              <a:rPr sz="2050" spc="-545" dirty="0">
                <a:solidFill>
                  <a:srgbClr val="000072"/>
                </a:solidFill>
                <a:latin typeface="Courier New"/>
                <a:cs typeface="Courier New"/>
              </a:rPr>
              <a:t> </a:t>
            </a:r>
            <a:r>
              <a:rPr sz="2050" i="1" spc="-145" dirty="0">
                <a:solidFill>
                  <a:srgbClr val="000072"/>
                </a:solidFill>
                <a:latin typeface="Arial"/>
                <a:cs typeface="Arial"/>
              </a:rPr>
              <a:t>som</a:t>
            </a:r>
            <a:r>
              <a:rPr sz="2050" i="1" spc="-5" dirty="0">
                <a:solidFill>
                  <a:srgbClr val="000072"/>
                </a:solidFill>
                <a:latin typeface="Arial"/>
                <a:cs typeface="Arial"/>
              </a:rPr>
              <a:t>e</a:t>
            </a:r>
            <a:r>
              <a:rPr sz="2050" i="1" u="sng" spc="45" dirty="0">
                <a:solidFill>
                  <a:srgbClr val="000072"/>
                </a:solidFill>
                <a:latin typeface="Arial"/>
                <a:cs typeface="Arial"/>
              </a:rPr>
              <a:t> </a:t>
            </a:r>
            <a:r>
              <a:rPr sz="2050" i="1" spc="-20" dirty="0">
                <a:solidFill>
                  <a:srgbClr val="000072"/>
                </a:solidFill>
                <a:latin typeface="Arial"/>
                <a:cs typeface="Arial"/>
              </a:rPr>
              <a:t>color</a:t>
            </a:r>
            <a:endParaRPr sz="2050" dirty="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2174240">
              <a:lnSpc>
                <a:spcPct val="100000"/>
              </a:lnSpc>
            </a:pPr>
            <a:r>
              <a:rPr sz="2950" b="1" spc="240" dirty="0">
                <a:solidFill>
                  <a:srgbClr val="B20000"/>
                </a:solidFill>
                <a:latin typeface="Arial"/>
                <a:cs typeface="Arial"/>
              </a:rPr>
              <a:t>T</a:t>
            </a:r>
            <a:r>
              <a:rPr sz="2950" b="1" spc="95" dirty="0">
                <a:solidFill>
                  <a:srgbClr val="B20000"/>
                </a:solidFill>
                <a:latin typeface="Arial"/>
                <a:cs typeface="Arial"/>
              </a:rPr>
              <a:t>ext</a:t>
            </a:r>
            <a:r>
              <a:rPr sz="2950" b="1" spc="300" dirty="0">
                <a:solidFill>
                  <a:srgbClr val="B20000"/>
                </a:solidFill>
                <a:latin typeface="Arial"/>
                <a:cs typeface="Arial"/>
              </a:rPr>
              <a:t> </a:t>
            </a:r>
            <a:r>
              <a:rPr sz="2950" b="1" spc="65" dirty="0">
                <a:solidFill>
                  <a:srgbClr val="B20000"/>
                </a:solidFill>
                <a:latin typeface="Arial"/>
                <a:cs typeface="Arial"/>
              </a:rPr>
              <a:t>Alignme</a:t>
            </a:r>
            <a:r>
              <a:rPr sz="2950" b="1" spc="-15" dirty="0">
                <a:solidFill>
                  <a:srgbClr val="B20000"/>
                </a:solidFill>
                <a:latin typeface="Arial"/>
                <a:cs typeface="Arial"/>
              </a:rPr>
              <a:t>n</a:t>
            </a:r>
            <a:r>
              <a:rPr sz="2950" b="1" spc="310" dirty="0">
                <a:solidFill>
                  <a:srgbClr val="B20000"/>
                </a:solidFill>
                <a:latin typeface="Arial"/>
                <a:cs typeface="Arial"/>
              </a:rPr>
              <a:t>t</a:t>
            </a:r>
            <a:endParaRPr sz="2950">
              <a:latin typeface="Arial"/>
              <a:cs typeface="Arial"/>
            </a:endParaRPr>
          </a:p>
        </p:txBody>
      </p:sp>
      <p:sp>
        <p:nvSpPr>
          <p:cNvPr id="5" name="object 5"/>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5" dirty="0">
                <a:solidFill>
                  <a:srgbClr val="000072"/>
                </a:solidFill>
                <a:latin typeface="Arial"/>
                <a:cs typeface="Arial"/>
              </a:rPr>
              <a:t>mark</a:t>
            </a:r>
            <a:r>
              <a:rPr sz="1000" spc="215" dirty="0">
                <a:solidFill>
                  <a:srgbClr val="000072"/>
                </a:solidFill>
                <a:latin typeface="Arial"/>
                <a:cs typeface="Arial"/>
              </a:rPr>
              <a:t>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39</a:t>
            </a:fld>
            <a:endParaRPr sz="1000">
              <a:latin typeface="Arial"/>
              <a:cs typeface="Arial"/>
            </a:endParaRPr>
          </a:p>
        </p:txBody>
      </p:sp>
      <p:sp>
        <p:nvSpPr>
          <p:cNvPr id="3" name="object 3"/>
          <p:cNvSpPr txBox="1"/>
          <p:nvPr/>
        </p:nvSpPr>
        <p:spPr>
          <a:xfrm>
            <a:off x="1340191" y="1786198"/>
            <a:ext cx="1803400" cy="1974214"/>
          </a:xfrm>
          <a:prstGeom prst="rect">
            <a:avLst/>
          </a:prstGeom>
        </p:spPr>
        <p:txBody>
          <a:bodyPr vert="horz" wrap="square" lIns="0" tIns="0" rIns="0" bIns="0" rtlCol="0">
            <a:noAutofit/>
          </a:bodyPr>
          <a:lstStyle/>
          <a:p>
            <a:pPr marL="274955" indent="-262890">
              <a:lnSpc>
                <a:spcPct val="100000"/>
              </a:lnSpc>
              <a:buClr>
                <a:srgbClr val="000072"/>
              </a:buClr>
              <a:buFont typeface="Arial"/>
              <a:buChar char="•"/>
              <a:tabLst>
                <a:tab pos="274955" algn="l"/>
              </a:tabLst>
            </a:pPr>
            <a:r>
              <a:rPr sz="2050" spc="-150" dirty="0">
                <a:solidFill>
                  <a:srgbClr val="000072"/>
                </a:solidFill>
                <a:latin typeface="Courier New"/>
                <a:cs typeface="Courier New"/>
              </a:rPr>
              <a:t>text-align:</a:t>
            </a:r>
            <a:endParaRPr sz="2050" dirty="0">
              <a:latin typeface="Courier New"/>
              <a:cs typeface="Courier New"/>
            </a:endParaRPr>
          </a:p>
          <a:p>
            <a:pPr>
              <a:lnSpc>
                <a:spcPts val="600"/>
              </a:lnSpc>
              <a:spcBef>
                <a:spcPts val="22"/>
              </a:spcBef>
              <a:buClr>
                <a:srgbClr val="000072"/>
              </a:buClr>
              <a:buFont typeface="Arial"/>
              <a:buChar char="•"/>
            </a:pPr>
            <a:endParaRPr sz="600" dirty="0"/>
          </a:p>
          <a:p>
            <a:pPr>
              <a:lnSpc>
                <a:spcPts val="1000"/>
              </a:lnSpc>
              <a:buClr>
                <a:srgbClr val="000072"/>
              </a:buClr>
              <a:buFont typeface="Arial"/>
              <a:buChar char="•"/>
            </a:pPr>
            <a:endParaRPr sz="1000" dirty="0"/>
          </a:p>
          <a:p>
            <a:pPr marL="274955" indent="-262890">
              <a:lnSpc>
                <a:spcPct val="100000"/>
              </a:lnSpc>
              <a:buClr>
                <a:srgbClr val="000072"/>
              </a:buClr>
              <a:buFont typeface="Arial"/>
              <a:buChar char="•"/>
              <a:tabLst>
                <a:tab pos="274955" algn="l"/>
              </a:tabLst>
            </a:pPr>
            <a:r>
              <a:rPr sz="2050" spc="-150" dirty="0">
                <a:solidFill>
                  <a:srgbClr val="000072"/>
                </a:solidFill>
                <a:latin typeface="Courier New"/>
                <a:cs typeface="Courier New"/>
              </a:rPr>
              <a:t>text-align:</a:t>
            </a:r>
            <a:endParaRPr sz="2050" dirty="0">
              <a:latin typeface="Courier New"/>
              <a:cs typeface="Courier New"/>
            </a:endParaRPr>
          </a:p>
          <a:p>
            <a:pPr>
              <a:lnSpc>
                <a:spcPts val="600"/>
              </a:lnSpc>
              <a:spcBef>
                <a:spcPts val="22"/>
              </a:spcBef>
              <a:buClr>
                <a:srgbClr val="000072"/>
              </a:buClr>
              <a:buFont typeface="Arial"/>
              <a:buChar char="•"/>
            </a:pPr>
            <a:endParaRPr sz="600" dirty="0"/>
          </a:p>
          <a:p>
            <a:pPr>
              <a:lnSpc>
                <a:spcPts val="1000"/>
              </a:lnSpc>
              <a:buClr>
                <a:srgbClr val="000072"/>
              </a:buClr>
              <a:buFont typeface="Arial"/>
              <a:buChar char="•"/>
            </a:pPr>
            <a:endParaRPr sz="1000" dirty="0"/>
          </a:p>
          <a:p>
            <a:pPr marL="274955" indent="-262890">
              <a:lnSpc>
                <a:spcPct val="100000"/>
              </a:lnSpc>
              <a:buClr>
                <a:srgbClr val="000072"/>
              </a:buClr>
              <a:buFont typeface="Arial"/>
              <a:buChar char="•"/>
              <a:tabLst>
                <a:tab pos="274955" algn="l"/>
              </a:tabLst>
            </a:pPr>
            <a:r>
              <a:rPr sz="2050" spc="-150" dirty="0">
                <a:solidFill>
                  <a:srgbClr val="000072"/>
                </a:solidFill>
                <a:latin typeface="Courier New"/>
                <a:cs typeface="Courier New"/>
              </a:rPr>
              <a:t>text-align:</a:t>
            </a:r>
            <a:endParaRPr sz="2050" dirty="0">
              <a:latin typeface="Courier New"/>
              <a:cs typeface="Courier New"/>
            </a:endParaRPr>
          </a:p>
          <a:p>
            <a:pPr>
              <a:lnSpc>
                <a:spcPts val="600"/>
              </a:lnSpc>
              <a:spcBef>
                <a:spcPts val="22"/>
              </a:spcBef>
              <a:buClr>
                <a:srgbClr val="000072"/>
              </a:buClr>
              <a:buFont typeface="Arial"/>
              <a:buChar char="•"/>
            </a:pPr>
            <a:endParaRPr sz="600" dirty="0"/>
          </a:p>
          <a:p>
            <a:pPr>
              <a:lnSpc>
                <a:spcPts val="1000"/>
              </a:lnSpc>
              <a:buClr>
                <a:srgbClr val="000072"/>
              </a:buClr>
              <a:buFont typeface="Arial"/>
              <a:buChar char="•"/>
            </a:pPr>
            <a:endParaRPr sz="1000" dirty="0"/>
          </a:p>
          <a:p>
            <a:pPr marL="274955" indent="-262890">
              <a:lnSpc>
                <a:spcPct val="100000"/>
              </a:lnSpc>
              <a:buClr>
                <a:srgbClr val="000072"/>
              </a:buClr>
              <a:buFont typeface="Arial"/>
              <a:buChar char="•"/>
              <a:tabLst>
                <a:tab pos="274955" algn="l"/>
              </a:tabLst>
            </a:pPr>
            <a:r>
              <a:rPr sz="2050" spc="-150" dirty="0">
                <a:solidFill>
                  <a:srgbClr val="000072"/>
                </a:solidFill>
                <a:latin typeface="Courier New"/>
                <a:cs typeface="Courier New"/>
              </a:rPr>
              <a:t>text-align:</a:t>
            </a:r>
            <a:endParaRPr sz="2050" dirty="0">
              <a:latin typeface="Courier New"/>
              <a:cs typeface="Courier New"/>
            </a:endParaRPr>
          </a:p>
        </p:txBody>
      </p:sp>
      <p:sp>
        <p:nvSpPr>
          <p:cNvPr id="4" name="object 4"/>
          <p:cNvSpPr txBox="1"/>
          <p:nvPr/>
        </p:nvSpPr>
        <p:spPr>
          <a:xfrm>
            <a:off x="3393582" y="1580313"/>
            <a:ext cx="4806315" cy="2100580"/>
          </a:xfrm>
          <a:prstGeom prst="rect">
            <a:avLst/>
          </a:prstGeom>
        </p:spPr>
        <p:txBody>
          <a:bodyPr vert="horz" wrap="square" lIns="0" tIns="0" rIns="0" bIns="0" rtlCol="0">
            <a:noAutofit/>
          </a:bodyPr>
          <a:lstStyle/>
          <a:p>
            <a:pPr marL="12700" marR="12700" indent="0">
              <a:lnSpc>
                <a:spcPct val="165900"/>
              </a:lnSpc>
            </a:pPr>
            <a:r>
              <a:rPr sz="2050" spc="-150" dirty="0">
                <a:solidFill>
                  <a:srgbClr val="000072"/>
                </a:solidFill>
                <a:latin typeface="Courier New"/>
                <a:cs typeface="Courier New"/>
              </a:rPr>
              <a:t>left</a:t>
            </a:r>
            <a:r>
              <a:rPr sz="2050" spc="-35" dirty="0">
                <a:solidFill>
                  <a:srgbClr val="000072"/>
                </a:solidFill>
                <a:latin typeface="Arial"/>
                <a:cs typeface="Arial"/>
              </a:rPr>
              <a:t>—lines</a:t>
            </a:r>
            <a:r>
              <a:rPr sz="2050" spc="120" dirty="0">
                <a:solidFill>
                  <a:srgbClr val="000072"/>
                </a:solidFill>
                <a:latin typeface="Arial"/>
                <a:cs typeface="Arial"/>
              </a:rPr>
              <a:t> </a:t>
            </a:r>
            <a:r>
              <a:rPr sz="2050" spc="-70" dirty="0">
                <a:solidFill>
                  <a:srgbClr val="000072"/>
                </a:solidFill>
                <a:latin typeface="Arial"/>
                <a:cs typeface="Arial"/>
              </a:rPr>
              <a:t>are</a:t>
            </a:r>
            <a:r>
              <a:rPr sz="2050" spc="120" dirty="0">
                <a:solidFill>
                  <a:srgbClr val="000072"/>
                </a:solidFill>
                <a:latin typeface="Arial"/>
                <a:cs typeface="Arial"/>
              </a:rPr>
              <a:t> </a:t>
            </a:r>
            <a:r>
              <a:rPr sz="2050" spc="40" dirty="0">
                <a:solidFill>
                  <a:srgbClr val="000072"/>
                </a:solidFill>
                <a:latin typeface="Arial"/>
                <a:cs typeface="Arial"/>
              </a:rPr>
              <a:t>left</a:t>
            </a:r>
            <a:r>
              <a:rPr sz="2050" spc="120" dirty="0">
                <a:solidFill>
                  <a:srgbClr val="000072"/>
                </a:solidFill>
                <a:latin typeface="Arial"/>
                <a:cs typeface="Arial"/>
              </a:rPr>
              <a:t> </a:t>
            </a:r>
            <a:r>
              <a:rPr sz="2050" spc="20" dirty="0">
                <a:solidFill>
                  <a:srgbClr val="000072"/>
                </a:solidFill>
                <a:latin typeface="Arial"/>
                <a:cs typeface="Arial"/>
              </a:rPr>
              <a:t>justified</a:t>
            </a:r>
            <a:r>
              <a:rPr sz="2050" spc="15" dirty="0">
                <a:solidFill>
                  <a:srgbClr val="000072"/>
                </a:solidFill>
                <a:latin typeface="Arial"/>
                <a:cs typeface="Arial"/>
              </a:rPr>
              <a:t>  </a:t>
            </a:r>
            <a:r>
              <a:rPr sz="2050" spc="-150" dirty="0">
                <a:solidFill>
                  <a:srgbClr val="000072"/>
                </a:solidFill>
                <a:latin typeface="Courier New"/>
                <a:cs typeface="Courier New"/>
              </a:rPr>
              <a:t>righ</a:t>
            </a:r>
            <a:r>
              <a:rPr sz="2050" spc="-155" dirty="0">
                <a:solidFill>
                  <a:srgbClr val="000072"/>
                </a:solidFill>
                <a:latin typeface="Courier New"/>
                <a:cs typeface="Courier New"/>
              </a:rPr>
              <a:t>t</a:t>
            </a:r>
            <a:r>
              <a:rPr sz="2050" spc="-35" dirty="0">
                <a:solidFill>
                  <a:srgbClr val="000072"/>
                </a:solidFill>
                <a:latin typeface="Arial"/>
                <a:cs typeface="Arial"/>
              </a:rPr>
              <a:t>—lines</a:t>
            </a:r>
            <a:r>
              <a:rPr sz="2050" spc="120" dirty="0">
                <a:solidFill>
                  <a:srgbClr val="000072"/>
                </a:solidFill>
                <a:latin typeface="Arial"/>
                <a:cs typeface="Arial"/>
              </a:rPr>
              <a:t> </a:t>
            </a:r>
            <a:r>
              <a:rPr sz="2050" spc="-70" dirty="0">
                <a:solidFill>
                  <a:srgbClr val="000072"/>
                </a:solidFill>
                <a:latin typeface="Arial"/>
                <a:cs typeface="Arial"/>
              </a:rPr>
              <a:t>are</a:t>
            </a:r>
            <a:r>
              <a:rPr sz="2050" spc="120" dirty="0">
                <a:solidFill>
                  <a:srgbClr val="000072"/>
                </a:solidFill>
                <a:latin typeface="Arial"/>
                <a:cs typeface="Arial"/>
              </a:rPr>
              <a:t> </a:t>
            </a:r>
            <a:r>
              <a:rPr sz="2050" spc="30" dirty="0">
                <a:solidFill>
                  <a:srgbClr val="000072"/>
                </a:solidFill>
                <a:latin typeface="Arial"/>
                <a:cs typeface="Arial"/>
              </a:rPr>
              <a:t>rig</a:t>
            </a:r>
            <a:r>
              <a:rPr sz="2050" spc="-10" dirty="0">
                <a:solidFill>
                  <a:srgbClr val="000072"/>
                </a:solidFill>
                <a:latin typeface="Arial"/>
                <a:cs typeface="Arial"/>
              </a:rPr>
              <a:t>h</a:t>
            </a:r>
            <a:r>
              <a:rPr sz="2050" spc="225" dirty="0">
                <a:solidFill>
                  <a:srgbClr val="000072"/>
                </a:solidFill>
                <a:latin typeface="Arial"/>
                <a:cs typeface="Arial"/>
              </a:rPr>
              <a:t>t</a:t>
            </a:r>
            <a:r>
              <a:rPr sz="2050" spc="120" dirty="0">
                <a:solidFill>
                  <a:srgbClr val="000072"/>
                </a:solidFill>
                <a:latin typeface="Arial"/>
                <a:cs typeface="Arial"/>
              </a:rPr>
              <a:t> </a:t>
            </a:r>
            <a:r>
              <a:rPr sz="2050" spc="20" dirty="0">
                <a:solidFill>
                  <a:srgbClr val="000072"/>
                </a:solidFill>
                <a:latin typeface="Arial"/>
                <a:cs typeface="Arial"/>
              </a:rPr>
              <a:t>justified</a:t>
            </a:r>
            <a:r>
              <a:rPr sz="2050" spc="15" dirty="0">
                <a:solidFill>
                  <a:srgbClr val="000072"/>
                </a:solidFill>
                <a:latin typeface="Arial"/>
                <a:cs typeface="Arial"/>
              </a:rPr>
              <a:t> </a:t>
            </a:r>
            <a:r>
              <a:rPr sz="2050" spc="-150" dirty="0">
                <a:solidFill>
                  <a:srgbClr val="000072"/>
                </a:solidFill>
                <a:latin typeface="Courier New"/>
                <a:cs typeface="Courier New"/>
              </a:rPr>
              <a:t>cente</a:t>
            </a:r>
            <a:r>
              <a:rPr sz="2050" spc="-155" dirty="0">
                <a:solidFill>
                  <a:srgbClr val="000072"/>
                </a:solidFill>
                <a:latin typeface="Courier New"/>
                <a:cs typeface="Courier New"/>
              </a:rPr>
              <a:t>r</a:t>
            </a:r>
            <a:r>
              <a:rPr sz="2050" spc="-35" dirty="0">
                <a:solidFill>
                  <a:srgbClr val="000072"/>
                </a:solidFill>
                <a:latin typeface="Arial"/>
                <a:cs typeface="Arial"/>
              </a:rPr>
              <a:t>—lines</a:t>
            </a:r>
            <a:r>
              <a:rPr sz="2050" spc="120" dirty="0">
                <a:solidFill>
                  <a:srgbClr val="000072"/>
                </a:solidFill>
                <a:latin typeface="Arial"/>
                <a:cs typeface="Arial"/>
              </a:rPr>
              <a:t> </a:t>
            </a:r>
            <a:r>
              <a:rPr sz="2050" spc="-70" dirty="0">
                <a:solidFill>
                  <a:srgbClr val="000072"/>
                </a:solidFill>
                <a:latin typeface="Arial"/>
                <a:cs typeface="Arial"/>
              </a:rPr>
              <a:t>are</a:t>
            </a:r>
            <a:r>
              <a:rPr sz="2050" spc="120" dirty="0">
                <a:solidFill>
                  <a:srgbClr val="000072"/>
                </a:solidFill>
                <a:latin typeface="Arial"/>
                <a:cs typeface="Arial"/>
              </a:rPr>
              <a:t> </a:t>
            </a:r>
            <a:r>
              <a:rPr sz="2050" spc="-110" dirty="0">
                <a:solidFill>
                  <a:srgbClr val="000072"/>
                </a:solidFill>
                <a:latin typeface="Arial"/>
                <a:cs typeface="Arial"/>
              </a:rPr>
              <a:t>ce</a:t>
            </a:r>
            <a:r>
              <a:rPr sz="2050" spc="-170" dirty="0">
                <a:solidFill>
                  <a:srgbClr val="000072"/>
                </a:solidFill>
                <a:latin typeface="Arial"/>
                <a:cs typeface="Arial"/>
              </a:rPr>
              <a:t>n</a:t>
            </a:r>
            <a:r>
              <a:rPr sz="2050" spc="-20" dirty="0">
                <a:solidFill>
                  <a:srgbClr val="000072"/>
                </a:solidFill>
                <a:latin typeface="Arial"/>
                <a:cs typeface="Arial"/>
              </a:rPr>
              <a:t>tered</a:t>
            </a:r>
            <a:r>
              <a:rPr sz="2050" spc="-15" dirty="0">
                <a:solidFill>
                  <a:srgbClr val="000072"/>
                </a:solidFill>
                <a:latin typeface="Arial"/>
                <a:cs typeface="Arial"/>
              </a:rPr>
              <a:t> </a:t>
            </a:r>
            <a:r>
              <a:rPr sz="2050" spc="-150" dirty="0">
                <a:solidFill>
                  <a:srgbClr val="000072"/>
                </a:solidFill>
                <a:latin typeface="Courier New"/>
                <a:cs typeface="Courier New"/>
              </a:rPr>
              <a:t>justify</a:t>
            </a:r>
            <a:r>
              <a:rPr sz="2050" spc="-35" dirty="0">
                <a:solidFill>
                  <a:srgbClr val="000072"/>
                </a:solidFill>
                <a:latin typeface="Arial"/>
                <a:cs typeface="Arial"/>
              </a:rPr>
              <a:t>—lines</a:t>
            </a:r>
            <a:r>
              <a:rPr sz="2050" spc="120" dirty="0">
                <a:solidFill>
                  <a:srgbClr val="000072"/>
                </a:solidFill>
                <a:latin typeface="Arial"/>
                <a:cs typeface="Arial"/>
              </a:rPr>
              <a:t> </a:t>
            </a:r>
            <a:r>
              <a:rPr sz="2050" spc="-70" dirty="0">
                <a:solidFill>
                  <a:srgbClr val="000072"/>
                </a:solidFill>
                <a:latin typeface="Arial"/>
                <a:cs typeface="Arial"/>
              </a:rPr>
              <a:t>are</a:t>
            </a:r>
            <a:r>
              <a:rPr sz="2050" spc="120" dirty="0">
                <a:solidFill>
                  <a:srgbClr val="000072"/>
                </a:solidFill>
                <a:latin typeface="Arial"/>
                <a:cs typeface="Arial"/>
              </a:rPr>
              <a:t> </a:t>
            </a:r>
            <a:r>
              <a:rPr sz="2050" spc="20" dirty="0">
                <a:solidFill>
                  <a:srgbClr val="000072"/>
                </a:solidFill>
                <a:latin typeface="Arial"/>
                <a:cs typeface="Arial"/>
              </a:rPr>
              <a:t>justified</a:t>
            </a:r>
            <a:r>
              <a:rPr sz="2050" spc="125" dirty="0">
                <a:solidFill>
                  <a:srgbClr val="000072"/>
                </a:solidFill>
                <a:latin typeface="Arial"/>
                <a:cs typeface="Arial"/>
              </a:rPr>
              <a:t> </a:t>
            </a:r>
            <a:r>
              <a:rPr sz="2050" spc="40" dirty="0">
                <a:solidFill>
                  <a:srgbClr val="000072"/>
                </a:solidFill>
                <a:latin typeface="Arial"/>
                <a:cs typeface="Arial"/>
              </a:rPr>
              <a:t>left</a:t>
            </a:r>
            <a:r>
              <a:rPr sz="2050" spc="120" dirty="0">
                <a:solidFill>
                  <a:srgbClr val="000072"/>
                </a:solidFill>
                <a:latin typeface="Arial"/>
                <a:cs typeface="Arial"/>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30" dirty="0">
                <a:solidFill>
                  <a:srgbClr val="000072"/>
                </a:solidFill>
                <a:latin typeface="Arial"/>
                <a:cs typeface="Arial"/>
              </a:rPr>
              <a:t>rig</a:t>
            </a:r>
            <a:r>
              <a:rPr sz="2050" spc="-10" dirty="0">
                <a:solidFill>
                  <a:srgbClr val="000072"/>
                </a:solidFill>
                <a:latin typeface="Arial"/>
                <a:cs typeface="Arial"/>
              </a:rPr>
              <a:t>h</a:t>
            </a:r>
            <a:r>
              <a:rPr sz="2050" spc="225" dirty="0">
                <a:solidFill>
                  <a:srgbClr val="000072"/>
                </a:solidFill>
                <a:latin typeface="Arial"/>
                <a:cs typeface="Arial"/>
              </a:rPr>
              <a:t>t</a:t>
            </a:r>
            <a:endParaRPr sz="2050" dirty="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745614">
              <a:lnSpc>
                <a:spcPct val="100000"/>
              </a:lnSpc>
            </a:pPr>
            <a:r>
              <a:rPr sz="2950" b="1" spc="85" dirty="0">
                <a:solidFill>
                  <a:srgbClr val="B20000"/>
                </a:solidFill>
                <a:latin typeface="Arial"/>
                <a:cs typeface="Arial"/>
              </a:rPr>
              <a:t>Creating</a:t>
            </a:r>
            <a:r>
              <a:rPr sz="2950" b="1" spc="305" dirty="0">
                <a:solidFill>
                  <a:srgbClr val="B20000"/>
                </a:solidFill>
                <a:latin typeface="Arial"/>
                <a:cs typeface="Arial"/>
              </a:rPr>
              <a:t> </a:t>
            </a:r>
            <a:r>
              <a:rPr sz="2950" b="1" spc="-20" dirty="0">
                <a:solidFill>
                  <a:srgbClr val="B20000"/>
                </a:solidFill>
                <a:latin typeface="Arial"/>
                <a:cs typeface="Arial"/>
              </a:rPr>
              <a:t>a</a:t>
            </a:r>
            <a:r>
              <a:rPr sz="2950" b="1" spc="295" dirty="0">
                <a:solidFill>
                  <a:srgbClr val="B20000"/>
                </a:solidFill>
                <a:latin typeface="Arial"/>
                <a:cs typeface="Arial"/>
              </a:rPr>
              <a:t> </a:t>
            </a:r>
            <a:r>
              <a:rPr sz="2950" b="1" spc="385" dirty="0">
                <a:solidFill>
                  <a:srgbClr val="B20000"/>
                </a:solidFill>
                <a:latin typeface="Arial"/>
                <a:cs typeface="Arial"/>
              </a:rPr>
              <a:t>W</a:t>
            </a:r>
            <a:r>
              <a:rPr sz="2950" b="1" spc="-55" dirty="0">
                <a:solidFill>
                  <a:srgbClr val="B20000"/>
                </a:solidFill>
                <a:latin typeface="Arial"/>
                <a:cs typeface="Arial"/>
              </a:rPr>
              <a:t>ebpage</a:t>
            </a:r>
            <a:endParaRPr sz="295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markup</a:t>
            </a:r>
            <a:r>
              <a:rPr sz="1000" spc="150" dirty="0">
                <a:solidFill>
                  <a:srgbClr val="000072"/>
                </a:solidFill>
                <a:latin typeface="Arial"/>
                <a:cs typeface="Arial"/>
              </a:rPr>
              <a:t>-</a:t>
            </a:r>
            <a:fld id="{81D60167-4931-47E6-BA6A-407CBD079E47}" type="slidenum">
              <a:rPr sz="1000" spc="140" dirty="0" smtClean="0">
                <a:solidFill>
                  <a:srgbClr val="000072"/>
                </a:solidFill>
                <a:latin typeface="Arial"/>
                <a:cs typeface="Arial"/>
              </a:rPr>
              <a:t>4</a:t>
            </a:fld>
            <a:endParaRPr sz="1000">
              <a:latin typeface="Arial"/>
              <a:cs typeface="Arial"/>
            </a:endParaRPr>
          </a:p>
        </p:txBody>
      </p:sp>
      <p:sp>
        <p:nvSpPr>
          <p:cNvPr id="3" name="object 3"/>
          <p:cNvSpPr txBox="1"/>
          <p:nvPr/>
        </p:nvSpPr>
        <p:spPr>
          <a:xfrm>
            <a:off x="1130262" y="1786198"/>
            <a:ext cx="7189470" cy="4944745"/>
          </a:xfrm>
          <a:prstGeom prst="rect">
            <a:avLst/>
          </a:prstGeom>
        </p:spPr>
        <p:txBody>
          <a:bodyPr vert="horz" wrap="square" lIns="0" tIns="0" rIns="0" bIns="0" rtlCol="0">
            <a:noAutofit/>
          </a:bodyPr>
          <a:lstStyle/>
          <a:p>
            <a:pPr marL="12700">
              <a:lnSpc>
                <a:spcPct val="100000"/>
              </a:lnSpc>
            </a:pPr>
            <a:r>
              <a:rPr sz="2050" spc="-150" dirty="0">
                <a:solidFill>
                  <a:srgbClr val="000072"/>
                </a:solidFill>
                <a:latin typeface="Courier New"/>
                <a:cs typeface="Courier New"/>
              </a:rPr>
              <a:t>&lt;!DOCTYPE html&gt;</a:t>
            </a:r>
            <a:endParaRPr sz="2050" dirty="0">
              <a:latin typeface="Courier New"/>
              <a:cs typeface="Courier New"/>
            </a:endParaRPr>
          </a:p>
          <a:p>
            <a:pPr marL="838835" marR="12700" indent="-826769">
              <a:lnSpc>
                <a:spcPct val="118900"/>
              </a:lnSpc>
            </a:pPr>
            <a:r>
              <a:rPr sz="2050" spc="-150" dirty="0">
                <a:solidFill>
                  <a:srgbClr val="000072"/>
                </a:solidFill>
                <a:latin typeface="Courier New"/>
                <a:cs typeface="Courier New"/>
              </a:rPr>
              <a:t>&lt;html </a:t>
            </a:r>
            <a:r>
              <a:rPr sz="2050" spc="-150" dirty="0">
                <a:solidFill>
                  <a:srgbClr val="000072"/>
                </a:solidFill>
                <a:latin typeface="Courier New"/>
                <a:cs typeface="Courier New"/>
                <a:hlinkClick r:id="rId2"/>
              </a:rPr>
              <a:t>xmlns="http://www.w3.org/1999/xhtml" </a:t>
            </a:r>
            <a:r>
              <a:rPr sz="2050" spc="-150" dirty="0">
                <a:solidFill>
                  <a:srgbClr val="000072"/>
                </a:solidFill>
                <a:latin typeface="Courier New"/>
                <a:cs typeface="Courier New"/>
              </a:rPr>
              <a:t>lang="en" xml:lang="en"&gt;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&lt;head&gt;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&lt;meta charset="utf-8"/&gt;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&lt;title&gt;My Sample Webpage&lt;/title&gt;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&lt;/head&gt;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&lt;body style="background-color: cyan; margin: 50px"&gt;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&lt;h2&gt;Hi everybody!&lt;/h2&gt;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&lt;p&gt;My Name is (put your name here) and today is</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&lt;time&gt;(put in the date yyyy-mm-dd)&lt;/time&gt;.&lt;/p&gt;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&lt;p&gt;HTML5 is cool.&lt;/p&gt;&lt;/body&gt;&lt;/html&gt;</a:t>
            </a:r>
            <a:endParaRPr sz="2050" dirty="0">
              <a:latin typeface="Courier New"/>
              <a:cs typeface="Courier New"/>
            </a:endParaRPr>
          </a:p>
          <a:p>
            <a:pPr>
              <a:lnSpc>
                <a:spcPts val="600"/>
              </a:lnSpc>
              <a:spcBef>
                <a:spcPts val="22"/>
              </a:spcBef>
            </a:pPr>
            <a:endParaRPr sz="600" dirty="0"/>
          </a:p>
          <a:p>
            <a:pPr>
              <a:lnSpc>
                <a:spcPts val="1000"/>
              </a:lnSpc>
            </a:pPr>
            <a:endParaRPr sz="1000" dirty="0"/>
          </a:p>
          <a:p>
            <a:pPr marL="12700">
              <a:lnSpc>
                <a:spcPct val="100000"/>
              </a:lnSpc>
            </a:pPr>
            <a:r>
              <a:rPr sz="2050" spc="-50" dirty="0">
                <a:solidFill>
                  <a:srgbClr val="000072"/>
                </a:solidFill>
                <a:latin typeface="Arial"/>
                <a:cs typeface="Arial"/>
              </a:rPr>
              <a:t>Demo: </a:t>
            </a:r>
            <a:r>
              <a:rPr sz="2050" spc="-220" dirty="0">
                <a:solidFill>
                  <a:srgbClr val="000072"/>
                </a:solidFill>
                <a:latin typeface="Arial"/>
                <a:cs typeface="Arial"/>
              </a:rPr>
              <a:t> </a:t>
            </a:r>
            <a:r>
              <a:rPr sz="2050" b="1" spc="85" dirty="0">
                <a:solidFill>
                  <a:srgbClr val="000072"/>
                </a:solidFill>
                <a:latin typeface="Arial"/>
                <a:cs typeface="Arial"/>
              </a:rPr>
              <a:t>Ex: </a:t>
            </a:r>
            <a:r>
              <a:rPr sz="2050" b="1" spc="-220" dirty="0">
                <a:solidFill>
                  <a:srgbClr val="000072"/>
                </a:solidFill>
                <a:latin typeface="Arial"/>
                <a:cs typeface="Arial"/>
              </a:rPr>
              <a:t> </a:t>
            </a:r>
            <a:r>
              <a:rPr sz="2050" spc="-150" dirty="0">
                <a:solidFill>
                  <a:srgbClr val="000072"/>
                </a:solidFill>
                <a:latin typeface="Courier New"/>
                <a:cs typeface="Courier New"/>
                <a:hlinkClick r:id="rId3"/>
              </a:rPr>
              <a:t>FirstPage</a:t>
            </a:r>
            <a:endParaRPr sz="2050" dirty="0">
              <a:latin typeface="Courier New"/>
              <a:cs typeface="Courier New"/>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2698750">
              <a:lnSpc>
                <a:spcPct val="100000"/>
              </a:lnSpc>
            </a:pPr>
            <a:r>
              <a:rPr sz="2950" b="1" spc="5" dirty="0">
                <a:solidFill>
                  <a:srgbClr val="B20000"/>
                </a:solidFill>
                <a:latin typeface="Arial"/>
                <a:cs typeface="Arial"/>
              </a:rPr>
              <a:t>F</a:t>
            </a:r>
            <a:r>
              <a:rPr sz="2950" b="1" spc="-55" dirty="0">
                <a:solidFill>
                  <a:srgbClr val="B20000"/>
                </a:solidFill>
                <a:latin typeface="Arial"/>
                <a:cs typeface="Arial"/>
              </a:rPr>
              <a:t>o</a:t>
            </a:r>
            <a:r>
              <a:rPr sz="2950" b="1" spc="-150" dirty="0">
                <a:solidFill>
                  <a:srgbClr val="B20000"/>
                </a:solidFill>
                <a:latin typeface="Arial"/>
                <a:cs typeface="Arial"/>
              </a:rPr>
              <a:t>n</a:t>
            </a:r>
            <a:r>
              <a:rPr sz="2950" b="1" spc="310" dirty="0">
                <a:solidFill>
                  <a:srgbClr val="B20000"/>
                </a:solidFill>
                <a:latin typeface="Arial"/>
                <a:cs typeface="Arial"/>
              </a:rPr>
              <a:t>t</a:t>
            </a:r>
            <a:r>
              <a:rPr sz="2950" b="1" spc="295" dirty="0">
                <a:solidFill>
                  <a:srgbClr val="B20000"/>
                </a:solidFill>
                <a:latin typeface="Arial"/>
                <a:cs typeface="Arial"/>
              </a:rPr>
              <a:t> </a:t>
            </a:r>
            <a:r>
              <a:rPr sz="2950" b="1" spc="-95" dirty="0">
                <a:solidFill>
                  <a:srgbClr val="B20000"/>
                </a:solidFill>
                <a:latin typeface="Arial"/>
                <a:cs typeface="Arial"/>
              </a:rPr>
              <a:t>Sizes</a:t>
            </a:r>
            <a:endParaRPr sz="295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5" dirty="0">
                <a:solidFill>
                  <a:srgbClr val="000072"/>
                </a:solidFill>
                <a:latin typeface="Arial"/>
                <a:cs typeface="Arial"/>
              </a:rPr>
              <a:t>mark</a:t>
            </a:r>
            <a:r>
              <a:rPr sz="1000" spc="215" dirty="0">
                <a:solidFill>
                  <a:srgbClr val="000072"/>
                </a:solidFill>
                <a:latin typeface="Arial"/>
                <a:cs typeface="Arial"/>
              </a:rPr>
              <a:t>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40</a:t>
            </a:fld>
            <a:endParaRPr sz="1000">
              <a:latin typeface="Arial"/>
              <a:cs typeface="Arial"/>
            </a:endParaRPr>
          </a:p>
        </p:txBody>
      </p:sp>
      <p:sp>
        <p:nvSpPr>
          <p:cNvPr id="3" name="object 3"/>
          <p:cNvSpPr txBox="1"/>
          <p:nvPr/>
        </p:nvSpPr>
        <p:spPr>
          <a:xfrm>
            <a:off x="1130262" y="1786198"/>
            <a:ext cx="4847590" cy="2343785"/>
          </a:xfrm>
          <a:prstGeom prst="rect">
            <a:avLst/>
          </a:prstGeom>
        </p:spPr>
        <p:txBody>
          <a:bodyPr vert="horz" wrap="square" lIns="0" tIns="0" rIns="0" bIns="0" rtlCol="0">
            <a:noAutofit/>
          </a:bodyPr>
          <a:lstStyle/>
          <a:p>
            <a:pPr marL="12700">
              <a:lnSpc>
                <a:spcPct val="100000"/>
              </a:lnSpc>
            </a:pPr>
            <a:r>
              <a:rPr sz="2050" spc="-150" dirty="0">
                <a:solidFill>
                  <a:srgbClr val="000072"/>
                </a:solidFill>
                <a:latin typeface="Courier New"/>
                <a:cs typeface="Courier New"/>
              </a:rPr>
              <a:t>&lt;footer style="font-size: x-small"&gt;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&lt;p&gt; ... &lt;/p&gt;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&lt;p&gt; ... &lt;/p&gt;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&lt;/footer&gt;</a:t>
            </a:r>
            <a:endParaRPr sz="2050" dirty="0">
              <a:latin typeface="Courier New"/>
              <a:cs typeface="Courier New"/>
            </a:endParaRPr>
          </a:p>
          <a:p>
            <a:pPr>
              <a:lnSpc>
                <a:spcPts val="600"/>
              </a:lnSpc>
              <a:spcBef>
                <a:spcPts val="22"/>
              </a:spcBef>
            </a:pPr>
            <a:endParaRPr sz="600" dirty="0"/>
          </a:p>
          <a:p>
            <a:pPr>
              <a:lnSpc>
                <a:spcPts val="1000"/>
              </a:lnSpc>
            </a:pPr>
            <a:endParaRPr sz="1000" dirty="0"/>
          </a:p>
          <a:p>
            <a:pPr marL="12700">
              <a:lnSpc>
                <a:spcPct val="100000"/>
              </a:lnSpc>
            </a:pPr>
            <a:r>
              <a:rPr sz="2050" spc="-50" dirty="0">
                <a:solidFill>
                  <a:srgbClr val="000072"/>
                </a:solidFill>
                <a:latin typeface="Arial"/>
                <a:cs typeface="Arial"/>
              </a:rPr>
              <a:t>Demo: </a:t>
            </a:r>
            <a:r>
              <a:rPr sz="2050" spc="-220" dirty="0">
                <a:solidFill>
                  <a:srgbClr val="000072"/>
                </a:solidFill>
                <a:latin typeface="Arial"/>
                <a:cs typeface="Arial"/>
              </a:rPr>
              <a:t> </a:t>
            </a:r>
            <a:r>
              <a:rPr sz="2050" b="1" spc="85" dirty="0">
                <a:solidFill>
                  <a:srgbClr val="000072"/>
                </a:solidFill>
                <a:latin typeface="Arial"/>
                <a:cs typeface="Arial"/>
              </a:rPr>
              <a:t>Ex: </a:t>
            </a:r>
            <a:r>
              <a:rPr sz="2050" b="1" spc="-220" dirty="0">
                <a:solidFill>
                  <a:srgbClr val="000072"/>
                </a:solidFill>
                <a:latin typeface="Arial"/>
                <a:cs typeface="Arial"/>
              </a:rPr>
              <a:t> </a:t>
            </a:r>
            <a:r>
              <a:rPr sz="2050" spc="-150" dirty="0">
                <a:solidFill>
                  <a:srgbClr val="000072"/>
                </a:solidFill>
                <a:latin typeface="Courier New"/>
                <a:cs typeface="Courier New"/>
                <a:hlinkClick r:id="rId2"/>
              </a:rPr>
              <a:t>FontSize</a:t>
            </a:r>
            <a:endParaRPr sz="2050" dirty="0">
              <a:latin typeface="Courier New"/>
              <a:cs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3507" y="154728"/>
            <a:ext cx="8675370" cy="1502305"/>
          </a:xfrm>
          <a:prstGeom prst="rect">
            <a:avLst/>
          </a:prstGeom>
        </p:spPr>
        <p:txBody>
          <a:bodyPr vert="horz" wrap="square" lIns="0" tIns="0" rIns="0" bIns="0" rtlCol="0">
            <a:noAutofit/>
          </a:bodyPr>
          <a:lstStyle/>
          <a:p>
            <a:pPr marL="1931035">
              <a:lnSpc>
                <a:spcPct val="100000"/>
              </a:lnSpc>
            </a:pPr>
            <a:r>
              <a:rPr sz="2950" b="1" spc="90" dirty="0">
                <a:solidFill>
                  <a:srgbClr val="B20000"/>
                </a:solidFill>
                <a:latin typeface="Arial"/>
                <a:cs typeface="Arial"/>
              </a:rPr>
              <a:t>Inde</a:t>
            </a:r>
            <a:r>
              <a:rPr sz="2950" b="1" spc="15" dirty="0">
                <a:solidFill>
                  <a:srgbClr val="B20000"/>
                </a:solidFill>
                <a:latin typeface="Arial"/>
                <a:cs typeface="Arial"/>
              </a:rPr>
              <a:t>n</a:t>
            </a:r>
            <a:r>
              <a:rPr sz="2950" b="1" spc="80" dirty="0">
                <a:solidFill>
                  <a:srgbClr val="B20000"/>
                </a:solidFill>
                <a:latin typeface="Arial"/>
                <a:cs typeface="Arial"/>
              </a:rPr>
              <a:t>ting</a:t>
            </a:r>
            <a:r>
              <a:rPr sz="2950" b="1" spc="300" dirty="0">
                <a:solidFill>
                  <a:srgbClr val="B20000"/>
                </a:solidFill>
                <a:latin typeface="Arial"/>
                <a:cs typeface="Arial"/>
              </a:rPr>
              <a:t> </a:t>
            </a:r>
            <a:r>
              <a:rPr sz="2950" b="1" spc="55" dirty="0">
                <a:solidFill>
                  <a:srgbClr val="B20000"/>
                </a:solidFill>
                <a:latin typeface="Arial"/>
                <a:cs typeface="Arial"/>
              </a:rPr>
              <a:t>Co</a:t>
            </a:r>
            <a:r>
              <a:rPr sz="2950" b="1" spc="-40" dirty="0">
                <a:solidFill>
                  <a:srgbClr val="B20000"/>
                </a:solidFill>
                <a:latin typeface="Arial"/>
                <a:cs typeface="Arial"/>
              </a:rPr>
              <a:t>n</a:t>
            </a:r>
            <a:r>
              <a:rPr sz="2950" b="1" spc="65" dirty="0">
                <a:solidFill>
                  <a:srgbClr val="B20000"/>
                </a:solidFill>
                <a:latin typeface="Arial"/>
                <a:cs typeface="Arial"/>
              </a:rPr>
              <a:t>te</a:t>
            </a:r>
            <a:r>
              <a:rPr sz="2950" b="1" spc="-5" dirty="0">
                <a:solidFill>
                  <a:srgbClr val="B20000"/>
                </a:solidFill>
                <a:latin typeface="Arial"/>
                <a:cs typeface="Arial"/>
              </a:rPr>
              <a:t>n</a:t>
            </a:r>
            <a:r>
              <a:rPr sz="2950" b="1" spc="310" dirty="0">
                <a:solidFill>
                  <a:srgbClr val="B20000"/>
                </a:solidFill>
                <a:latin typeface="Arial"/>
                <a:cs typeface="Arial"/>
              </a:rPr>
              <a:t>t</a:t>
            </a:r>
            <a:endParaRPr sz="2950" dirty="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5" dirty="0">
                <a:solidFill>
                  <a:srgbClr val="000072"/>
                </a:solidFill>
                <a:latin typeface="Arial"/>
                <a:cs typeface="Arial"/>
              </a:rPr>
              <a:t>mark</a:t>
            </a:r>
            <a:r>
              <a:rPr sz="1000" spc="215" dirty="0">
                <a:solidFill>
                  <a:srgbClr val="000072"/>
                </a:solidFill>
                <a:latin typeface="Arial"/>
                <a:cs typeface="Arial"/>
              </a:rPr>
              <a:t>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41</a:t>
            </a:fld>
            <a:endParaRPr sz="1000">
              <a:latin typeface="Arial"/>
              <a:cs typeface="Arial"/>
            </a:endParaRPr>
          </a:p>
        </p:txBody>
      </p:sp>
      <p:sp>
        <p:nvSpPr>
          <p:cNvPr id="3" name="object 3"/>
          <p:cNvSpPr txBox="1"/>
          <p:nvPr/>
        </p:nvSpPr>
        <p:spPr>
          <a:xfrm>
            <a:off x="1186223" y="1371600"/>
            <a:ext cx="8089938" cy="5586731"/>
          </a:xfrm>
          <a:prstGeom prst="rect">
            <a:avLst/>
          </a:prstGeom>
        </p:spPr>
        <p:txBody>
          <a:bodyPr vert="horz" wrap="square" lIns="0" tIns="0" rIns="0" bIns="0" rtlCol="0">
            <a:noAutofit/>
          </a:bodyPr>
          <a:lstStyle/>
          <a:p>
            <a:pPr marL="12700">
              <a:lnSpc>
                <a:spcPct val="100000"/>
              </a:lnSpc>
            </a:pPr>
            <a:r>
              <a:rPr sz="2050" spc="60" dirty="0">
                <a:solidFill>
                  <a:srgbClr val="000072"/>
                </a:solidFill>
                <a:latin typeface="Arial"/>
                <a:cs typeface="Arial"/>
              </a:rPr>
              <a:t>T</a:t>
            </a:r>
            <a:r>
              <a:rPr sz="2050" spc="-114" dirty="0">
                <a:solidFill>
                  <a:srgbClr val="000072"/>
                </a:solidFill>
                <a:latin typeface="Arial"/>
                <a:cs typeface="Arial"/>
              </a:rPr>
              <a:t>o</a:t>
            </a:r>
            <a:r>
              <a:rPr sz="2050" spc="114" dirty="0">
                <a:solidFill>
                  <a:srgbClr val="000072"/>
                </a:solidFill>
                <a:latin typeface="Arial"/>
                <a:cs typeface="Arial"/>
              </a:rPr>
              <a:t> </a:t>
            </a:r>
            <a:r>
              <a:rPr sz="2050" spc="-20" dirty="0">
                <a:solidFill>
                  <a:srgbClr val="000072"/>
                </a:solidFill>
                <a:latin typeface="Arial"/>
                <a:cs typeface="Arial"/>
              </a:rPr>
              <a:t>inde</a:t>
            </a:r>
            <a:r>
              <a:rPr sz="2050" spc="-80" dirty="0">
                <a:solidFill>
                  <a:srgbClr val="000072"/>
                </a:solidFill>
                <a:latin typeface="Arial"/>
                <a:cs typeface="Arial"/>
              </a:rPr>
              <a:t>n</a:t>
            </a:r>
            <a:r>
              <a:rPr sz="2050" spc="225" dirty="0">
                <a:solidFill>
                  <a:srgbClr val="000072"/>
                </a:solidFill>
                <a:latin typeface="Arial"/>
                <a:cs typeface="Arial"/>
              </a:rPr>
              <a:t>t</a:t>
            </a:r>
            <a:r>
              <a:rPr sz="2050" spc="120" dirty="0">
                <a:solidFill>
                  <a:srgbClr val="000072"/>
                </a:solidFill>
                <a:latin typeface="Arial"/>
                <a:cs typeface="Arial"/>
              </a:rPr>
              <a:t> </a:t>
            </a:r>
            <a:r>
              <a:rPr sz="2050" spc="60" dirty="0">
                <a:solidFill>
                  <a:srgbClr val="000072"/>
                </a:solidFill>
                <a:latin typeface="Arial"/>
                <a:cs typeface="Arial"/>
              </a:rPr>
              <a:t>f</a:t>
            </a:r>
            <a:r>
              <a:rPr sz="2050" spc="45" dirty="0">
                <a:solidFill>
                  <a:srgbClr val="000072"/>
                </a:solidFill>
                <a:latin typeface="Arial"/>
                <a:cs typeface="Arial"/>
              </a:rPr>
              <a:t>irst</a:t>
            </a:r>
            <a:r>
              <a:rPr sz="2050" spc="120" dirty="0">
                <a:solidFill>
                  <a:srgbClr val="000072"/>
                </a:solidFill>
                <a:latin typeface="Arial"/>
                <a:cs typeface="Arial"/>
              </a:rPr>
              <a:t> </a:t>
            </a:r>
            <a:r>
              <a:rPr sz="2050" spc="0" dirty="0">
                <a:solidFill>
                  <a:srgbClr val="000072"/>
                </a:solidFill>
                <a:latin typeface="Arial"/>
                <a:cs typeface="Arial"/>
              </a:rPr>
              <a:t>line</a:t>
            </a:r>
            <a:endParaRPr sz="2050" dirty="0">
              <a:latin typeface="Arial"/>
              <a:cs typeface="Arial"/>
            </a:endParaRPr>
          </a:p>
          <a:p>
            <a:pPr>
              <a:lnSpc>
                <a:spcPts val="600"/>
              </a:lnSpc>
              <a:spcBef>
                <a:spcPts val="22"/>
              </a:spcBef>
            </a:pPr>
            <a:endParaRPr sz="600" dirty="0"/>
          </a:p>
          <a:p>
            <a:pPr>
              <a:lnSpc>
                <a:spcPts val="1000"/>
              </a:lnSpc>
            </a:pPr>
            <a:endParaRPr sz="1000" dirty="0"/>
          </a:p>
          <a:p>
            <a:pPr marL="12700">
              <a:lnSpc>
                <a:spcPct val="100000"/>
              </a:lnSpc>
            </a:pPr>
            <a:r>
              <a:rPr sz="2050" spc="-150" dirty="0">
                <a:solidFill>
                  <a:srgbClr val="000072"/>
                </a:solidFill>
                <a:latin typeface="Courier New"/>
                <a:cs typeface="Courier New"/>
              </a:rPr>
              <a:t>&lt;p style="text-indent: 3em"&gt; ... &lt;/p&gt;</a:t>
            </a:r>
            <a:endParaRPr sz="2050" dirty="0">
              <a:latin typeface="Courier New"/>
              <a:cs typeface="Courier New"/>
            </a:endParaRPr>
          </a:p>
          <a:p>
            <a:pPr>
              <a:lnSpc>
                <a:spcPts val="600"/>
              </a:lnSpc>
              <a:spcBef>
                <a:spcPts val="22"/>
              </a:spcBef>
            </a:pPr>
            <a:endParaRPr sz="600" dirty="0"/>
          </a:p>
          <a:p>
            <a:pPr>
              <a:lnSpc>
                <a:spcPts val="1000"/>
              </a:lnSpc>
            </a:pPr>
            <a:endParaRPr sz="1000" dirty="0"/>
          </a:p>
          <a:p>
            <a:pPr marL="12700">
              <a:lnSpc>
                <a:spcPct val="100000"/>
              </a:lnSpc>
            </a:pPr>
            <a:r>
              <a:rPr sz="2050" spc="60" dirty="0">
                <a:solidFill>
                  <a:srgbClr val="000072"/>
                </a:solidFill>
                <a:latin typeface="Arial"/>
                <a:cs typeface="Arial"/>
              </a:rPr>
              <a:t>T</a:t>
            </a:r>
            <a:r>
              <a:rPr sz="2050" spc="-114" dirty="0">
                <a:solidFill>
                  <a:srgbClr val="000072"/>
                </a:solidFill>
                <a:latin typeface="Arial"/>
                <a:cs typeface="Arial"/>
              </a:rPr>
              <a:t>o</a:t>
            </a:r>
            <a:r>
              <a:rPr sz="2050" spc="114" dirty="0">
                <a:solidFill>
                  <a:srgbClr val="000072"/>
                </a:solidFill>
                <a:latin typeface="Arial"/>
                <a:cs typeface="Arial"/>
              </a:rPr>
              <a:t> </a:t>
            </a:r>
            <a:r>
              <a:rPr sz="2050" spc="-20" dirty="0">
                <a:solidFill>
                  <a:srgbClr val="000072"/>
                </a:solidFill>
                <a:latin typeface="Arial"/>
                <a:cs typeface="Arial"/>
              </a:rPr>
              <a:t>inde</a:t>
            </a:r>
            <a:r>
              <a:rPr sz="2050" spc="-80" dirty="0">
                <a:solidFill>
                  <a:srgbClr val="000072"/>
                </a:solidFill>
                <a:latin typeface="Arial"/>
                <a:cs typeface="Arial"/>
              </a:rPr>
              <a:t>n</a:t>
            </a:r>
            <a:r>
              <a:rPr sz="2050" spc="225" dirty="0">
                <a:solidFill>
                  <a:srgbClr val="000072"/>
                </a:solidFill>
                <a:latin typeface="Arial"/>
                <a:cs typeface="Arial"/>
              </a:rPr>
              <a:t>t</a:t>
            </a:r>
            <a:r>
              <a:rPr sz="2050" spc="120" dirty="0">
                <a:solidFill>
                  <a:srgbClr val="000072"/>
                </a:solidFill>
                <a:latin typeface="Arial"/>
                <a:cs typeface="Arial"/>
              </a:rPr>
              <a:t> </a:t>
            </a:r>
            <a:r>
              <a:rPr sz="2050" spc="-114" dirty="0">
                <a:solidFill>
                  <a:srgbClr val="000072"/>
                </a:solidFill>
                <a:latin typeface="Arial"/>
                <a:cs typeface="Arial"/>
              </a:rPr>
              <a:t>e</a:t>
            </a:r>
            <a:r>
              <a:rPr sz="2050" spc="-175" dirty="0">
                <a:solidFill>
                  <a:srgbClr val="000072"/>
                </a:solidFill>
                <a:latin typeface="Arial"/>
                <a:cs typeface="Arial"/>
              </a:rPr>
              <a:t>n</a:t>
            </a:r>
            <a:r>
              <a:rPr sz="2050" spc="55" dirty="0">
                <a:solidFill>
                  <a:srgbClr val="000072"/>
                </a:solidFill>
                <a:latin typeface="Arial"/>
                <a:cs typeface="Arial"/>
              </a:rPr>
              <a:t>tire</a:t>
            </a:r>
            <a:r>
              <a:rPr sz="2050" spc="120" dirty="0">
                <a:solidFill>
                  <a:srgbClr val="000072"/>
                </a:solidFill>
                <a:latin typeface="Arial"/>
                <a:cs typeface="Arial"/>
              </a:rPr>
              <a:t> </a:t>
            </a:r>
            <a:r>
              <a:rPr sz="2050" spc="0" dirty="0">
                <a:solidFill>
                  <a:srgbClr val="000072"/>
                </a:solidFill>
                <a:latin typeface="Arial"/>
                <a:cs typeface="Arial"/>
              </a:rPr>
              <a:t>fl</a:t>
            </a:r>
            <a:r>
              <a:rPr sz="2050" spc="-60" dirty="0">
                <a:solidFill>
                  <a:srgbClr val="000072"/>
                </a:solidFill>
                <a:latin typeface="Arial"/>
                <a:cs typeface="Arial"/>
              </a:rPr>
              <a:t>o</a:t>
            </a:r>
            <a:r>
              <a:rPr sz="2050" spc="0" dirty="0">
                <a:solidFill>
                  <a:srgbClr val="000072"/>
                </a:solidFill>
                <a:latin typeface="Arial"/>
                <a:cs typeface="Arial"/>
              </a:rPr>
              <a:t>w</a:t>
            </a:r>
            <a:r>
              <a:rPr sz="2050" spc="120" dirty="0">
                <a:solidFill>
                  <a:srgbClr val="000072"/>
                </a:solidFill>
                <a:latin typeface="Arial"/>
                <a:cs typeface="Arial"/>
              </a:rPr>
              <a:t> </a:t>
            </a:r>
            <a:r>
              <a:rPr sz="2050" spc="20" dirty="0">
                <a:solidFill>
                  <a:srgbClr val="000072"/>
                </a:solidFill>
                <a:latin typeface="Arial"/>
                <a:cs typeface="Arial"/>
              </a:rPr>
              <a:t>(bl</a:t>
            </a:r>
            <a:r>
              <a:rPr sz="2050" spc="90" dirty="0">
                <a:solidFill>
                  <a:srgbClr val="000072"/>
                </a:solidFill>
                <a:latin typeface="Arial"/>
                <a:cs typeface="Arial"/>
              </a:rPr>
              <a:t>o</a:t>
            </a:r>
            <a:r>
              <a:rPr sz="2050" spc="-170" dirty="0">
                <a:solidFill>
                  <a:srgbClr val="000072"/>
                </a:solidFill>
                <a:latin typeface="Arial"/>
                <a:cs typeface="Arial"/>
              </a:rPr>
              <a:t>c</a:t>
            </a:r>
            <a:r>
              <a:rPr sz="2050" spc="85" dirty="0">
                <a:solidFill>
                  <a:srgbClr val="000072"/>
                </a:solidFill>
                <a:latin typeface="Arial"/>
                <a:cs typeface="Arial"/>
              </a:rPr>
              <a:t>k)</a:t>
            </a:r>
            <a:r>
              <a:rPr sz="2050" spc="120" dirty="0">
                <a:solidFill>
                  <a:srgbClr val="000072"/>
                </a:solidFill>
                <a:latin typeface="Arial"/>
                <a:cs typeface="Arial"/>
              </a:rPr>
              <a:t> </a:t>
            </a:r>
            <a:r>
              <a:rPr sz="2050" spc="-90" dirty="0">
                <a:solidFill>
                  <a:srgbClr val="000072"/>
                </a:solidFill>
                <a:latin typeface="Arial"/>
                <a:cs typeface="Arial"/>
              </a:rPr>
              <a:t>eleme</a:t>
            </a:r>
            <a:r>
              <a:rPr sz="2050" spc="-150" dirty="0">
                <a:solidFill>
                  <a:srgbClr val="000072"/>
                </a:solidFill>
                <a:latin typeface="Arial"/>
                <a:cs typeface="Arial"/>
              </a:rPr>
              <a:t>n</a:t>
            </a:r>
            <a:r>
              <a:rPr sz="2050" spc="225" dirty="0">
                <a:solidFill>
                  <a:srgbClr val="000072"/>
                </a:solidFill>
                <a:latin typeface="Arial"/>
                <a:cs typeface="Arial"/>
              </a:rPr>
              <a:t>t</a:t>
            </a:r>
            <a:endParaRPr sz="2050" dirty="0">
              <a:latin typeface="Arial"/>
              <a:cs typeface="Arial"/>
            </a:endParaRPr>
          </a:p>
          <a:p>
            <a:pPr>
              <a:lnSpc>
                <a:spcPts val="1000"/>
              </a:lnSpc>
            </a:pPr>
            <a:endParaRPr sz="1000" dirty="0"/>
          </a:p>
          <a:p>
            <a:pPr>
              <a:lnSpc>
                <a:spcPts val="1000"/>
              </a:lnSpc>
              <a:spcBef>
                <a:spcPts val="22"/>
              </a:spcBef>
            </a:pPr>
            <a:endParaRPr sz="1000" dirty="0"/>
          </a:p>
          <a:p>
            <a:pPr marL="12700">
              <a:lnSpc>
                <a:spcPct val="100000"/>
              </a:lnSpc>
            </a:pPr>
            <a:r>
              <a:rPr sz="2050" spc="-150" dirty="0">
                <a:solidFill>
                  <a:srgbClr val="000072"/>
                </a:solidFill>
                <a:latin typeface="Courier New"/>
                <a:cs typeface="Courier New"/>
              </a:rPr>
              <a:t>margin-left:</a:t>
            </a:r>
            <a:r>
              <a:rPr sz="2050" spc="-315" dirty="0">
                <a:solidFill>
                  <a:srgbClr val="000072"/>
                </a:solidFill>
                <a:latin typeface="Courier New"/>
                <a:cs typeface="Courier New"/>
              </a:rPr>
              <a:t> </a:t>
            </a:r>
            <a:r>
              <a:rPr sz="2050" i="1" spc="0" dirty="0">
                <a:solidFill>
                  <a:srgbClr val="000072"/>
                </a:solidFill>
                <a:latin typeface="Arial"/>
                <a:cs typeface="Arial"/>
              </a:rPr>
              <a:t>length</a:t>
            </a:r>
            <a:endParaRPr sz="2050" dirty="0">
              <a:latin typeface="Arial"/>
              <a:cs typeface="Arial"/>
            </a:endParaRPr>
          </a:p>
          <a:p>
            <a:pPr marL="12700">
              <a:lnSpc>
                <a:spcPct val="100000"/>
              </a:lnSpc>
              <a:spcBef>
                <a:spcPts val="465"/>
              </a:spcBef>
            </a:pPr>
            <a:r>
              <a:rPr sz="2050" spc="-150" dirty="0">
                <a:solidFill>
                  <a:srgbClr val="000072"/>
                </a:solidFill>
                <a:latin typeface="Courier New"/>
                <a:cs typeface="Courier New"/>
              </a:rPr>
              <a:t>margin-right:</a:t>
            </a:r>
            <a:r>
              <a:rPr sz="2050" spc="-315" dirty="0">
                <a:solidFill>
                  <a:srgbClr val="000072"/>
                </a:solidFill>
                <a:latin typeface="Courier New"/>
                <a:cs typeface="Courier New"/>
              </a:rPr>
              <a:t> </a:t>
            </a:r>
            <a:r>
              <a:rPr sz="2050" i="1" spc="0" dirty="0">
                <a:solidFill>
                  <a:srgbClr val="000072"/>
                </a:solidFill>
                <a:latin typeface="Arial"/>
                <a:cs typeface="Arial"/>
              </a:rPr>
              <a:t>length</a:t>
            </a:r>
            <a:endParaRPr sz="2050" dirty="0">
              <a:latin typeface="Arial"/>
              <a:cs typeface="Arial"/>
            </a:endParaRPr>
          </a:p>
          <a:p>
            <a:pPr>
              <a:lnSpc>
                <a:spcPts val="900"/>
              </a:lnSpc>
              <a:spcBef>
                <a:spcPts val="48"/>
              </a:spcBef>
            </a:pPr>
            <a:endParaRPr sz="900" dirty="0"/>
          </a:p>
          <a:p>
            <a:pPr>
              <a:lnSpc>
                <a:spcPts val="1000"/>
              </a:lnSpc>
            </a:pPr>
            <a:endParaRPr sz="1000" dirty="0"/>
          </a:p>
          <a:p>
            <a:pPr>
              <a:lnSpc>
                <a:spcPts val="1000"/>
              </a:lnSpc>
            </a:pPr>
            <a:endParaRPr sz="1000" dirty="0"/>
          </a:p>
          <a:p>
            <a:pPr>
              <a:lnSpc>
                <a:spcPts val="1000"/>
              </a:lnSpc>
            </a:pPr>
            <a:endParaRPr sz="1000" dirty="0"/>
          </a:p>
          <a:p>
            <a:pPr>
              <a:lnSpc>
                <a:spcPts val="1000"/>
              </a:lnSpc>
            </a:pPr>
            <a:endParaRPr sz="1000" dirty="0"/>
          </a:p>
          <a:p>
            <a:pPr marL="12700">
              <a:lnSpc>
                <a:spcPct val="100000"/>
              </a:lnSpc>
            </a:pPr>
            <a:r>
              <a:rPr sz="2050" spc="-150" dirty="0">
                <a:solidFill>
                  <a:srgbClr val="000072"/>
                </a:solidFill>
                <a:latin typeface="Courier New"/>
                <a:cs typeface="Courier New"/>
              </a:rPr>
              <a:t>&lt;div style="margin-left: 5em; margin-right: 5em"&gt;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&lt;p&gt; ... &lt;/p&gt;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&lt;/div&gt;</a:t>
            </a:r>
            <a:endParaRPr lang="en-US" sz="2050" spc="-150" dirty="0">
              <a:solidFill>
                <a:srgbClr val="000072"/>
              </a:solidFill>
              <a:latin typeface="Courier New"/>
              <a:cs typeface="Courier New"/>
            </a:endParaRPr>
          </a:p>
          <a:p>
            <a:pPr marL="12700">
              <a:lnSpc>
                <a:spcPct val="100000"/>
              </a:lnSpc>
              <a:spcBef>
                <a:spcPts val="465"/>
              </a:spcBef>
            </a:pPr>
            <a:endParaRPr lang="en-US" sz="2050" spc="-150" dirty="0">
              <a:solidFill>
                <a:srgbClr val="000072"/>
              </a:solidFill>
              <a:latin typeface="Courier New"/>
              <a:cs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877695">
              <a:lnSpc>
                <a:spcPct val="100000"/>
              </a:lnSpc>
            </a:pPr>
            <a:r>
              <a:rPr sz="2950" b="1" spc="135" dirty="0">
                <a:solidFill>
                  <a:srgbClr val="B20000"/>
                </a:solidFill>
                <a:latin typeface="Arial"/>
                <a:cs typeface="Arial"/>
              </a:rPr>
              <a:t>S</a:t>
            </a:r>
            <a:r>
              <a:rPr sz="2950" b="1" spc="-30" dirty="0">
                <a:solidFill>
                  <a:srgbClr val="B20000"/>
                </a:solidFill>
                <a:latin typeface="Arial"/>
                <a:cs typeface="Arial"/>
              </a:rPr>
              <a:t>t</a:t>
            </a:r>
            <a:r>
              <a:rPr sz="2950" b="1" spc="25" dirty="0">
                <a:solidFill>
                  <a:srgbClr val="B20000"/>
                </a:solidFill>
                <a:latin typeface="Arial"/>
                <a:cs typeface="Arial"/>
              </a:rPr>
              <a:t>yle</a:t>
            </a:r>
            <a:r>
              <a:rPr sz="2950" b="1" spc="300" dirty="0">
                <a:solidFill>
                  <a:srgbClr val="B20000"/>
                </a:solidFill>
                <a:latin typeface="Arial"/>
                <a:cs typeface="Arial"/>
              </a:rPr>
              <a:t> </a:t>
            </a:r>
            <a:r>
              <a:rPr sz="2950" b="1" spc="65" dirty="0">
                <a:solidFill>
                  <a:srgbClr val="B20000"/>
                </a:solidFill>
                <a:latin typeface="Arial"/>
                <a:cs typeface="Arial"/>
              </a:rPr>
              <a:t>Length</a:t>
            </a:r>
            <a:r>
              <a:rPr sz="2950" b="1" spc="300" dirty="0">
                <a:solidFill>
                  <a:srgbClr val="B20000"/>
                </a:solidFill>
                <a:latin typeface="Arial"/>
                <a:cs typeface="Arial"/>
              </a:rPr>
              <a:t> </a:t>
            </a:r>
            <a:r>
              <a:rPr sz="2950" b="1" spc="114" dirty="0">
                <a:solidFill>
                  <a:srgbClr val="B20000"/>
                </a:solidFill>
                <a:latin typeface="Arial"/>
                <a:cs typeface="Arial"/>
              </a:rPr>
              <a:t>Units</a:t>
            </a:r>
            <a:endParaRPr sz="2950" dirty="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5" dirty="0">
                <a:solidFill>
                  <a:srgbClr val="000072"/>
                </a:solidFill>
                <a:latin typeface="Arial"/>
                <a:cs typeface="Arial"/>
              </a:rPr>
              <a:t>mark</a:t>
            </a:r>
            <a:r>
              <a:rPr sz="1000" spc="215" dirty="0">
                <a:solidFill>
                  <a:srgbClr val="000072"/>
                </a:solidFill>
                <a:latin typeface="Arial"/>
                <a:cs typeface="Arial"/>
              </a:rPr>
              <a:t>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42</a:t>
            </a:fld>
            <a:endParaRPr sz="1000">
              <a:latin typeface="Arial"/>
              <a:cs typeface="Arial"/>
            </a:endParaRPr>
          </a:p>
        </p:txBody>
      </p:sp>
      <p:sp>
        <p:nvSpPr>
          <p:cNvPr id="3" name="object 3"/>
          <p:cNvSpPr txBox="1"/>
          <p:nvPr/>
        </p:nvSpPr>
        <p:spPr>
          <a:xfrm>
            <a:off x="1371600" y="1664206"/>
            <a:ext cx="5173345" cy="1455420"/>
          </a:xfrm>
          <a:prstGeom prst="rect">
            <a:avLst/>
          </a:prstGeom>
        </p:spPr>
        <p:txBody>
          <a:bodyPr vert="horz" wrap="square" lIns="0" tIns="0" rIns="0" bIns="0" rtlCol="0">
            <a:noAutofit/>
          </a:bodyPr>
          <a:lstStyle/>
          <a:p>
            <a:pPr marL="274955" indent="-262890">
              <a:lnSpc>
                <a:spcPct val="100000"/>
              </a:lnSpc>
              <a:buClr>
                <a:srgbClr val="000072"/>
              </a:buClr>
              <a:buFont typeface="Arial"/>
              <a:buChar char="•"/>
              <a:tabLst>
                <a:tab pos="274955" algn="l"/>
              </a:tabLst>
            </a:pPr>
            <a:r>
              <a:rPr sz="2050" spc="-150" dirty="0">
                <a:solidFill>
                  <a:srgbClr val="000072"/>
                </a:solidFill>
                <a:latin typeface="Courier New"/>
                <a:cs typeface="Courier New"/>
              </a:rPr>
              <a:t>em</a:t>
            </a:r>
            <a:r>
              <a:rPr sz="2050" spc="-150" dirty="0">
                <a:solidFill>
                  <a:srgbClr val="000072"/>
                </a:solidFill>
                <a:latin typeface="Arial"/>
                <a:cs typeface="Arial"/>
              </a:rPr>
              <a:t>—the</a:t>
            </a:r>
            <a:r>
              <a:rPr sz="2050" spc="120" dirty="0">
                <a:solidFill>
                  <a:srgbClr val="000072"/>
                </a:solidFill>
                <a:latin typeface="Arial"/>
                <a:cs typeface="Arial"/>
              </a:rPr>
              <a:t> </a:t>
            </a:r>
            <a:r>
              <a:rPr sz="2050" i="1" spc="-30" dirty="0">
                <a:solidFill>
                  <a:srgbClr val="000072"/>
                </a:solidFill>
                <a:latin typeface="Arial"/>
                <a:cs typeface="Arial"/>
              </a:rPr>
              <a:t>font-size</a:t>
            </a:r>
            <a:r>
              <a:rPr sz="2050" i="1" spc="125" dirty="0">
                <a:solidFill>
                  <a:srgbClr val="000072"/>
                </a:solidFill>
                <a:latin typeface="Arial"/>
                <a:cs typeface="Arial"/>
              </a:rPr>
              <a:t> </a:t>
            </a:r>
            <a:r>
              <a:rPr sz="2050" spc="-30" dirty="0">
                <a:solidFill>
                  <a:srgbClr val="000072"/>
                </a:solidFill>
                <a:latin typeface="Arial"/>
                <a:cs typeface="Arial"/>
              </a:rPr>
              <a:t>of</a:t>
            </a:r>
            <a:r>
              <a:rPr sz="2050" spc="114"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20" dirty="0">
                <a:solidFill>
                  <a:srgbClr val="000072"/>
                </a:solidFill>
                <a:latin typeface="Arial"/>
                <a:cs typeface="Arial"/>
              </a:rPr>
              <a:t>curre</a:t>
            </a:r>
            <a:r>
              <a:rPr sz="2050" spc="-80" dirty="0">
                <a:solidFill>
                  <a:srgbClr val="000072"/>
                </a:solidFill>
                <a:latin typeface="Arial"/>
                <a:cs typeface="Arial"/>
              </a:rPr>
              <a:t>n</a:t>
            </a:r>
            <a:r>
              <a:rPr sz="2050" spc="225" dirty="0">
                <a:solidFill>
                  <a:srgbClr val="000072"/>
                </a:solidFill>
                <a:latin typeface="Arial"/>
                <a:cs typeface="Arial"/>
              </a:rPr>
              <a:t>t</a:t>
            </a:r>
            <a:r>
              <a:rPr sz="2050" spc="120" dirty="0">
                <a:solidFill>
                  <a:srgbClr val="000072"/>
                </a:solidFill>
                <a:latin typeface="Arial"/>
                <a:cs typeface="Arial"/>
              </a:rPr>
              <a:t> </a:t>
            </a:r>
            <a:r>
              <a:rPr sz="2050" spc="-20" dirty="0">
                <a:solidFill>
                  <a:srgbClr val="000072"/>
                </a:solidFill>
                <a:latin typeface="Arial"/>
                <a:cs typeface="Arial"/>
              </a:rPr>
              <a:t>fo</a:t>
            </a:r>
            <a:r>
              <a:rPr sz="2050" spc="-85" dirty="0">
                <a:solidFill>
                  <a:srgbClr val="000072"/>
                </a:solidFill>
                <a:latin typeface="Arial"/>
                <a:cs typeface="Arial"/>
              </a:rPr>
              <a:t>n</a:t>
            </a:r>
            <a:r>
              <a:rPr sz="2050" spc="225" dirty="0">
                <a:solidFill>
                  <a:srgbClr val="000072"/>
                </a:solidFill>
                <a:latin typeface="Arial"/>
                <a:cs typeface="Arial"/>
              </a:rPr>
              <a:t>t</a:t>
            </a:r>
            <a:endParaRPr sz="2050" dirty="0">
              <a:latin typeface="Arial"/>
              <a:cs typeface="Arial"/>
            </a:endParaRPr>
          </a:p>
          <a:p>
            <a:pPr>
              <a:lnSpc>
                <a:spcPts val="600"/>
              </a:lnSpc>
              <a:spcBef>
                <a:spcPts val="22"/>
              </a:spcBef>
              <a:buClr>
                <a:srgbClr val="000072"/>
              </a:buClr>
              <a:buFont typeface="Arial"/>
              <a:buChar char="•"/>
            </a:pPr>
            <a:endParaRPr sz="600" dirty="0"/>
          </a:p>
          <a:p>
            <a:pPr>
              <a:lnSpc>
                <a:spcPts val="1000"/>
              </a:lnSpc>
              <a:buClr>
                <a:srgbClr val="000072"/>
              </a:buClr>
              <a:buFont typeface="Arial"/>
              <a:buChar char="•"/>
            </a:pPr>
            <a:endParaRPr sz="1000" dirty="0"/>
          </a:p>
          <a:p>
            <a:pPr marL="274955" indent="-262890">
              <a:lnSpc>
                <a:spcPct val="100000"/>
              </a:lnSpc>
              <a:buClr>
                <a:srgbClr val="000072"/>
              </a:buClr>
              <a:buFont typeface="Arial"/>
              <a:buChar char="•"/>
              <a:tabLst>
                <a:tab pos="274955" algn="l"/>
              </a:tabLst>
            </a:pPr>
            <a:r>
              <a:rPr sz="2050" spc="-150" dirty="0">
                <a:solidFill>
                  <a:srgbClr val="000072"/>
                </a:solidFill>
                <a:latin typeface="Courier New"/>
                <a:cs typeface="Courier New"/>
              </a:rPr>
              <a:t>ex</a:t>
            </a:r>
            <a:r>
              <a:rPr sz="2050" spc="-150" dirty="0">
                <a:solidFill>
                  <a:srgbClr val="000072"/>
                </a:solidFill>
                <a:latin typeface="Arial"/>
                <a:cs typeface="Arial"/>
              </a:rPr>
              <a:t>—the</a:t>
            </a:r>
            <a:r>
              <a:rPr sz="2050" spc="120" dirty="0">
                <a:solidFill>
                  <a:srgbClr val="000072"/>
                </a:solidFill>
                <a:latin typeface="Arial"/>
                <a:cs typeface="Arial"/>
              </a:rPr>
              <a:t> </a:t>
            </a:r>
            <a:r>
              <a:rPr sz="2050" i="1" spc="-40" dirty="0">
                <a:solidFill>
                  <a:srgbClr val="000072"/>
                </a:solidFill>
                <a:latin typeface="Arial"/>
                <a:cs typeface="Arial"/>
              </a:rPr>
              <a:t>x-height</a:t>
            </a:r>
            <a:r>
              <a:rPr sz="2050" i="1" spc="120" dirty="0">
                <a:solidFill>
                  <a:srgbClr val="000072"/>
                </a:solidFill>
                <a:latin typeface="Arial"/>
                <a:cs typeface="Arial"/>
              </a:rPr>
              <a:t> </a:t>
            </a:r>
            <a:r>
              <a:rPr sz="2050" spc="-30" dirty="0">
                <a:solidFill>
                  <a:srgbClr val="000072"/>
                </a:solidFill>
                <a:latin typeface="Arial"/>
                <a:cs typeface="Arial"/>
              </a:rPr>
              <a:t>of</a:t>
            </a:r>
            <a:r>
              <a:rPr sz="2050" spc="114"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20" dirty="0">
                <a:solidFill>
                  <a:srgbClr val="000072"/>
                </a:solidFill>
                <a:latin typeface="Arial"/>
                <a:cs typeface="Arial"/>
              </a:rPr>
              <a:t>curre</a:t>
            </a:r>
            <a:r>
              <a:rPr sz="2050" spc="-80" dirty="0">
                <a:solidFill>
                  <a:srgbClr val="000072"/>
                </a:solidFill>
                <a:latin typeface="Arial"/>
                <a:cs typeface="Arial"/>
              </a:rPr>
              <a:t>n</a:t>
            </a:r>
            <a:r>
              <a:rPr sz="2050" spc="225" dirty="0">
                <a:solidFill>
                  <a:srgbClr val="000072"/>
                </a:solidFill>
                <a:latin typeface="Arial"/>
                <a:cs typeface="Arial"/>
              </a:rPr>
              <a:t>t</a:t>
            </a:r>
            <a:r>
              <a:rPr sz="2050" spc="120" dirty="0">
                <a:solidFill>
                  <a:srgbClr val="000072"/>
                </a:solidFill>
                <a:latin typeface="Arial"/>
                <a:cs typeface="Arial"/>
              </a:rPr>
              <a:t> </a:t>
            </a:r>
            <a:r>
              <a:rPr sz="2050" spc="-20" dirty="0">
                <a:solidFill>
                  <a:srgbClr val="000072"/>
                </a:solidFill>
                <a:latin typeface="Arial"/>
                <a:cs typeface="Arial"/>
              </a:rPr>
              <a:t>fo</a:t>
            </a:r>
            <a:r>
              <a:rPr sz="2050" spc="-85" dirty="0">
                <a:solidFill>
                  <a:srgbClr val="000072"/>
                </a:solidFill>
                <a:latin typeface="Arial"/>
                <a:cs typeface="Arial"/>
              </a:rPr>
              <a:t>n</a:t>
            </a:r>
            <a:r>
              <a:rPr sz="2050" spc="225" dirty="0">
                <a:solidFill>
                  <a:srgbClr val="000072"/>
                </a:solidFill>
                <a:latin typeface="Arial"/>
                <a:cs typeface="Arial"/>
              </a:rPr>
              <a:t>t</a:t>
            </a:r>
            <a:endParaRPr sz="2050" dirty="0">
              <a:latin typeface="Arial"/>
              <a:cs typeface="Arial"/>
            </a:endParaRPr>
          </a:p>
          <a:p>
            <a:pPr>
              <a:lnSpc>
                <a:spcPts val="600"/>
              </a:lnSpc>
              <a:spcBef>
                <a:spcPts val="22"/>
              </a:spcBef>
              <a:buClr>
                <a:srgbClr val="000072"/>
              </a:buClr>
              <a:buFont typeface="Arial"/>
              <a:buChar char="•"/>
            </a:pPr>
            <a:endParaRPr sz="600" dirty="0"/>
          </a:p>
          <a:p>
            <a:pPr>
              <a:lnSpc>
                <a:spcPts val="1000"/>
              </a:lnSpc>
              <a:buClr>
                <a:srgbClr val="000072"/>
              </a:buClr>
              <a:buFont typeface="Arial"/>
              <a:buChar char="•"/>
            </a:pPr>
            <a:endParaRPr sz="1000" dirty="0"/>
          </a:p>
          <a:p>
            <a:pPr marL="274955" indent="-262890">
              <a:lnSpc>
                <a:spcPct val="100000"/>
              </a:lnSpc>
              <a:buClr>
                <a:srgbClr val="000072"/>
              </a:buClr>
              <a:buFont typeface="Arial"/>
              <a:buChar char="•"/>
              <a:tabLst>
                <a:tab pos="274955" algn="l"/>
              </a:tabLst>
            </a:pPr>
            <a:r>
              <a:rPr sz="2050" spc="-150" dirty="0">
                <a:solidFill>
                  <a:srgbClr val="000072"/>
                </a:solidFill>
                <a:latin typeface="Courier New"/>
                <a:cs typeface="Courier New"/>
              </a:rPr>
              <a:t>ch</a:t>
            </a:r>
            <a:r>
              <a:rPr sz="2050" spc="-150" dirty="0">
                <a:solidFill>
                  <a:srgbClr val="000072"/>
                </a:solidFill>
                <a:latin typeface="Arial"/>
                <a:cs typeface="Arial"/>
              </a:rPr>
              <a:t>—the</a:t>
            </a:r>
            <a:r>
              <a:rPr sz="2050" spc="120" dirty="0">
                <a:solidFill>
                  <a:srgbClr val="000072"/>
                </a:solidFill>
                <a:latin typeface="Arial"/>
                <a:cs typeface="Arial"/>
              </a:rPr>
              <a:t> </a:t>
            </a:r>
            <a:r>
              <a:rPr sz="2050" spc="-110" dirty="0">
                <a:solidFill>
                  <a:srgbClr val="000072"/>
                </a:solidFill>
                <a:latin typeface="Arial"/>
                <a:cs typeface="Arial"/>
              </a:rPr>
              <a:t>size</a:t>
            </a:r>
            <a:r>
              <a:rPr sz="2050" spc="120" dirty="0">
                <a:solidFill>
                  <a:srgbClr val="000072"/>
                </a:solidFill>
                <a:latin typeface="Arial"/>
                <a:cs typeface="Arial"/>
              </a:rPr>
              <a:t> </a:t>
            </a:r>
            <a:r>
              <a:rPr sz="2050" spc="-30" dirty="0">
                <a:solidFill>
                  <a:srgbClr val="000072"/>
                </a:solidFill>
                <a:latin typeface="Arial"/>
                <a:cs typeface="Arial"/>
              </a:rPr>
              <a:t>of</a:t>
            </a:r>
            <a:r>
              <a:rPr sz="2050" spc="114" dirty="0">
                <a:solidFill>
                  <a:srgbClr val="000072"/>
                </a:solidFill>
                <a:latin typeface="Arial"/>
                <a:cs typeface="Arial"/>
              </a:rPr>
              <a:t> </a:t>
            </a:r>
            <a:r>
              <a:rPr sz="2050" spc="-150" dirty="0">
                <a:solidFill>
                  <a:srgbClr val="000072"/>
                </a:solidFill>
                <a:latin typeface="Courier New"/>
                <a:cs typeface="Courier New"/>
              </a:rPr>
              <a:t>0</a:t>
            </a:r>
            <a:r>
              <a:rPr sz="2050" spc="-545" dirty="0">
                <a:solidFill>
                  <a:srgbClr val="000072"/>
                </a:solidFill>
                <a:latin typeface="Courier New"/>
                <a:cs typeface="Courier New"/>
              </a:rPr>
              <a:t> </a:t>
            </a:r>
            <a:r>
              <a:rPr sz="2050" spc="-20" dirty="0">
                <a:solidFill>
                  <a:srgbClr val="000072"/>
                </a:solidFill>
                <a:latin typeface="Arial"/>
                <a:cs typeface="Arial"/>
              </a:rPr>
              <a:t>(zero)</a:t>
            </a:r>
            <a:r>
              <a:rPr sz="2050" spc="125" dirty="0">
                <a:solidFill>
                  <a:srgbClr val="000072"/>
                </a:solidFill>
                <a:latin typeface="Arial"/>
                <a:cs typeface="Arial"/>
              </a:rPr>
              <a:t> </a:t>
            </a:r>
            <a:r>
              <a:rPr sz="2050" spc="-30" dirty="0">
                <a:solidFill>
                  <a:srgbClr val="000072"/>
                </a:solidFill>
                <a:latin typeface="Arial"/>
                <a:cs typeface="Arial"/>
              </a:rPr>
              <a:t>of</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20" dirty="0">
                <a:solidFill>
                  <a:srgbClr val="000072"/>
                </a:solidFill>
                <a:latin typeface="Arial"/>
                <a:cs typeface="Arial"/>
              </a:rPr>
              <a:t>curre</a:t>
            </a:r>
            <a:r>
              <a:rPr sz="2050" spc="-80" dirty="0">
                <a:solidFill>
                  <a:srgbClr val="000072"/>
                </a:solidFill>
                <a:latin typeface="Arial"/>
                <a:cs typeface="Arial"/>
              </a:rPr>
              <a:t>n</a:t>
            </a:r>
            <a:r>
              <a:rPr sz="2050" spc="225" dirty="0">
                <a:solidFill>
                  <a:srgbClr val="000072"/>
                </a:solidFill>
                <a:latin typeface="Arial"/>
                <a:cs typeface="Arial"/>
              </a:rPr>
              <a:t>t</a:t>
            </a:r>
            <a:r>
              <a:rPr sz="2050" spc="120" dirty="0">
                <a:solidFill>
                  <a:srgbClr val="000072"/>
                </a:solidFill>
                <a:latin typeface="Arial"/>
                <a:cs typeface="Arial"/>
              </a:rPr>
              <a:t> </a:t>
            </a:r>
            <a:r>
              <a:rPr sz="2050" spc="-20" dirty="0">
                <a:solidFill>
                  <a:srgbClr val="000072"/>
                </a:solidFill>
                <a:latin typeface="Arial"/>
                <a:cs typeface="Arial"/>
              </a:rPr>
              <a:t>fo</a:t>
            </a:r>
            <a:r>
              <a:rPr sz="2050" spc="-80" dirty="0">
                <a:solidFill>
                  <a:srgbClr val="000072"/>
                </a:solidFill>
                <a:latin typeface="Arial"/>
                <a:cs typeface="Arial"/>
              </a:rPr>
              <a:t>n</a:t>
            </a:r>
            <a:r>
              <a:rPr sz="2050" spc="225" dirty="0">
                <a:solidFill>
                  <a:srgbClr val="000072"/>
                </a:solidFill>
                <a:latin typeface="Arial"/>
                <a:cs typeface="Arial"/>
              </a:rPr>
              <a:t>t</a:t>
            </a:r>
            <a:endParaRPr sz="2050" dirty="0">
              <a:latin typeface="Arial"/>
              <a:cs typeface="Arial"/>
            </a:endParaRPr>
          </a:p>
        </p:txBody>
      </p:sp>
      <p:sp>
        <p:nvSpPr>
          <p:cNvPr id="5" name="Rectangle 4">
            <a:extLst>
              <a:ext uri="{FF2B5EF4-FFF2-40B4-BE49-F238E27FC236}">
                <a16:creationId xmlns:a16="http://schemas.microsoft.com/office/drawing/2014/main" id="{927A1058-EE04-4BE3-8548-C06E6625E406}"/>
              </a:ext>
            </a:extLst>
          </p:cNvPr>
          <p:cNvSpPr/>
          <p:nvPr/>
        </p:nvSpPr>
        <p:spPr>
          <a:xfrm>
            <a:off x="1246562" y="3414114"/>
            <a:ext cx="8202643" cy="1200329"/>
          </a:xfrm>
          <a:prstGeom prst="rect">
            <a:avLst/>
          </a:prstGeom>
        </p:spPr>
        <p:txBody>
          <a:bodyPr wrap="square">
            <a:spAutoFit/>
          </a:bodyPr>
          <a:lstStyle/>
          <a:p>
            <a:pPr marL="12700">
              <a:lnSpc>
                <a:spcPct val="100000"/>
              </a:lnSpc>
              <a:spcBef>
                <a:spcPts val="465"/>
              </a:spcBef>
            </a:pPr>
            <a:r>
              <a:rPr lang="en-US" dirty="0">
                <a:latin typeface="Courier New"/>
                <a:cs typeface="Courier New"/>
              </a:rPr>
              <a:t>“Ems” (</a:t>
            </a:r>
            <a:r>
              <a:rPr lang="en-US" dirty="0" err="1">
                <a:latin typeface="Courier New"/>
                <a:cs typeface="Courier New"/>
              </a:rPr>
              <a:t>em</a:t>
            </a:r>
            <a:r>
              <a:rPr lang="en-US" dirty="0">
                <a:latin typeface="Courier New"/>
                <a:cs typeface="Courier New"/>
              </a:rPr>
              <a:t>): The “</a:t>
            </a:r>
            <a:r>
              <a:rPr lang="en-US" dirty="0" err="1">
                <a:latin typeface="Courier New"/>
                <a:cs typeface="Courier New"/>
              </a:rPr>
              <a:t>em</a:t>
            </a:r>
            <a:r>
              <a:rPr lang="en-US" dirty="0">
                <a:latin typeface="Courier New"/>
                <a:cs typeface="Courier New"/>
              </a:rPr>
              <a:t>” is a scalable unit that is used in web document media. An </a:t>
            </a:r>
            <a:r>
              <a:rPr lang="en-US" dirty="0" err="1">
                <a:latin typeface="Courier New"/>
                <a:cs typeface="Courier New"/>
              </a:rPr>
              <a:t>em</a:t>
            </a:r>
            <a:r>
              <a:rPr lang="en-US" dirty="0">
                <a:latin typeface="Courier New"/>
                <a:cs typeface="Courier New"/>
              </a:rPr>
              <a:t> is equal to the current font-size, for instance, if the font-size of the document is 12pt, 1em is equal to 12pt.</a:t>
            </a:r>
          </a:p>
        </p:txBody>
      </p:sp>
      <p:pic>
        <p:nvPicPr>
          <p:cNvPr id="1026" name="Picture 2" descr="Font-sizes as they increase from 100% to 120%.">
            <a:extLst>
              <a:ext uri="{FF2B5EF4-FFF2-40B4-BE49-F238E27FC236}">
                <a16:creationId xmlns:a16="http://schemas.microsoft.com/office/drawing/2014/main" id="{88FE743A-2857-44A3-956F-92E6B14EE2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905752"/>
            <a:ext cx="7084901" cy="18893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0782" y="0"/>
            <a:ext cx="8675370" cy="1502305"/>
          </a:xfrm>
          <a:prstGeom prst="rect">
            <a:avLst/>
          </a:prstGeom>
        </p:spPr>
        <p:txBody>
          <a:bodyPr vert="horz" wrap="square" lIns="0" tIns="0" rIns="0" bIns="0" rtlCol="0">
            <a:noAutofit/>
          </a:bodyPr>
          <a:lstStyle/>
          <a:p>
            <a:pPr marL="3043555">
              <a:lnSpc>
                <a:spcPct val="100000"/>
              </a:lnSpc>
            </a:pPr>
            <a:r>
              <a:rPr sz="2950" b="1" dirty="0">
                <a:solidFill>
                  <a:srgbClr val="B20000"/>
                </a:solidFill>
                <a:latin typeface="Arial"/>
                <a:cs typeface="Arial"/>
              </a:rPr>
              <a:t>Colors</a:t>
            </a:r>
            <a:endParaRPr sz="2950" dirty="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5" dirty="0">
                <a:solidFill>
                  <a:srgbClr val="000072"/>
                </a:solidFill>
                <a:latin typeface="Arial"/>
                <a:cs typeface="Arial"/>
              </a:rPr>
              <a:t>mark</a:t>
            </a:r>
            <a:r>
              <a:rPr sz="1000" spc="215" dirty="0">
                <a:solidFill>
                  <a:srgbClr val="000072"/>
                </a:solidFill>
                <a:latin typeface="Arial"/>
                <a:cs typeface="Arial"/>
              </a:rPr>
              <a:t>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43</a:t>
            </a:fld>
            <a:endParaRPr sz="1000">
              <a:latin typeface="Arial"/>
              <a:cs typeface="Arial"/>
            </a:endParaRPr>
          </a:p>
        </p:txBody>
      </p:sp>
      <p:sp>
        <p:nvSpPr>
          <p:cNvPr id="3" name="object 3"/>
          <p:cNvSpPr txBox="1"/>
          <p:nvPr/>
        </p:nvSpPr>
        <p:spPr>
          <a:xfrm>
            <a:off x="923157" y="1050609"/>
            <a:ext cx="8424678" cy="5671182"/>
          </a:xfrm>
          <a:prstGeom prst="rect">
            <a:avLst/>
          </a:prstGeom>
        </p:spPr>
        <p:txBody>
          <a:bodyPr vert="horz" wrap="square" lIns="0" tIns="0" rIns="0" bIns="0" rtlCol="0">
            <a:noAutofit/>
          </a:bodyPr>
          <a:lstStyle/>
          <a:p>
            <a:pPr marL="12700" marR="144780" indent="0">
              <a:lnSpc>
                <a:spcPct val="116399"/>
              </a:lnSpc>
            </a:pPr>
            <a:r>
              <a:rPr sz="2050" dirty="0">
                <a:solidFill>
                  <a:srgbClr val="000072"/>
                </a:solidFill>
                <a:latin typeface="Arial"/>
                <a:cs typeface="Arial"/>
              </a:rPr>
              <a:t>Color</a:t>
            </a:r>
            <a:r>
              <a:rPr sz="2050" spc="120" dirty="0">
                <a:solidFill>
                  <a:srgbClr val="000072"/>
                </a:solidFill>
                <a:latin typeface="Arial"/>
                <a:cs typeface="Arial"/>
              </a:rPr>
              <a:t> </a:t>
            </a:r>
            <a:r>
              <a:rPr sz="2050" spc="-55" dirty="0">
                <a:solidFill>
                  <a:srgbClr val="000072"/>
                </a:solidFill>
                <a:latin typeface="Arial"/>
                <a:cs typeface="Arial"/>
              </a:rPr>
              <a:t>v</a:t>
            </a:r>
            <a:r>
              <a:rPr sz="2050" spc="-90" dirty="0">
                <a:solidFill>
                  <a:srgbClr val="000072"/>
                </a:solidFill>
                <a:latin typeface="Arial"/>
                <a:cs typeface="Arial"/>
              </a:rPr>
              <a:t>alues</a:t>
            </a:r>
            <a:r>
              <a:rPr sz="2050" spc="120" dirty="0">
                <a:solidFill>
                  <a:srgbClr val="000072"/>
                </a:solidFill>
                <a:latin typeface="Arial"/>
                <a:cs typeface="Arial"/>
              </a:rPr>
              <a:t> </a:t>
            </a:r>
            <a:r>
              <a:rPr sz="2050" spc="55" dirty="0">
                <a:solidFill>
                  <a:srgbClr val="000072"/>
                </a:solidFill>
                <a:latin typeface="Arial"/>
                <a:cs typeface="Arial"/>
              </a:rPr>
              <a:t>in</a:t>
            </a:r>
            <a:r>
              <a:rPr sz="2050" spc="120" dirty="0">
                <a:solidFill>
                  <a:srgbClr val="000072"/>
                </a:solidFill>
                <a:latin typeface="Arial"/>
                <a:cs typeface="Arial"/>
              </a:rPr>
              <a:t> </a:t>
            </a:r>
            <a:r>
              <a:rPr sz="2050" spc="10" dirty="0">
                <a:solidFill>
                  <a:srgbClr val="000072"/>
                </a:solidFill>
                <a:latin typeface="Arial"/>
                <a:cs typeface="Arial"/>
              </a:rPr>
              <a:t>s</a:t>
            </a:r>
            <a:r>
              <a:rPr sz="2050" spc="-50" dirty="0">
                <a:solidFill>
                  <a:srgbClr val="000072"/>
                </a:solidFill>
                <a:latin typeface="Arial"/>
                <a:cs typeface="Arial"/>
              </a:rPr>
              <a:t>t</a:t>
            </a:r>
            <a:r>
              <a:rPr sz="2050" spc="-20" dirty="0">
                <a:solidFill>
                  <a:srgbClr val="000072"/>
                </a:solidFill>
                <a:latin typeface="Arial"/>
                <a:cs typeface="Arial"/>
              </a:rPr>
              <a:t>yle</a:t>
            </a:r>
            <a:r>
              <a:rPr sz="2050" spc="120" dirty="0">
                <a:solidFill>
                  <a:srgbClr val="000072"/>
                </a:solidFill>
                <a:latin typeface="Arial"/>
                <a:cs typeface="Arial"/>
              </a:rPr>
              <a:t> </a:t>
            </a:r>
            <a:r>
              <a:rPr sz="2050" spc="0" dirty="0">
                <a:solidFill>
                  <a:srgbClr val="000072"/>
                </a:solidFill>
                <a:latin typeface="Arial"/>
                <a:cs typeface="Arial"/>
              </a:rPr>
              <a:t>pro</a:t>
            </a:r>
            <a:r>
              <a:rPr sz="2050" spc="60" dirty="0">
                <a:solidFill>
                  <a:srgbClr val="000072"/>
                </a:solidFill>
                <a:latin typeface="Arial"/>
                <a:cs typeface="Arial"/>
              </a:rPr>
              <a:t>p</a:t>
            </a:r>
            <a:r>
              <a:rPr sz="2050" spc="-35" dirty="0">
                <a:solidFill>
                  <a:srgbClr val="000072"/>
                </a:solidFill>
                <a:latin typeface="Arial"/>
                <a:cs typeface="Arial"/>
              </a:rPr>
              <a:t>erties</a:t>
            </a:r>
            <a:r>
              <a:rPr sz="2050" spc="125" dirty="0">
                <a:solidFill>
                  <a:srgbClr val="000072"/>
                </a:solidFill>
                <a:latin typeface="Arial"/>
                <a:cs typeface="Arial"/>
              </a:rPr>
              <a:t> </a:t>
            </a:r>
            <a:r>
              <a:rPr sz="2050" spc="-80" dirty="0">
                <a:solidFill>
                  <a:srgbClr val="000072"/>
                </a:solidFill>
                <a:latin typeface="Arial"/>
                <a:cs typeface="Arial"/>
              </a:rPr>
              <a:t>can</a:t>
            </a:r>
            <a:r>
              <a:rPr sz="2050" spc="120" dirty="0">
                <a:solidFill>
                  <a:srgbClr val="000072"/>
                </a:solidFill>
                <a:latin typeface="Arial"/>
                <a:cs typeface="Arial"/>
              </a:rPr>
              <a:t> </a:t>
            </a:r>
            <a:r>
              <a:rPr sz="2050" spc="55" dirty="0">
                <a:solidFill>
                  <a:srgbClr val="000072"/>
                </a:solidFill>
                <a:latin typeface="Arial"/>
                <a:cs typeface="Arial"/>
              </a:rPr>
              <a:t>b</a:t>
            </a:r>
            <a:r>
              <a:rPr sz="2050" spc="-229" dirty="0">
                <a:solidFill>
                  <a:srgbClr val="000072"/>
                </a:solidFill>
                <a:latin typeface="Arial"/>
                <a:cs typeface="Arial"/>
              </a:rPr>
              <a:t>e</a:t>
            </a:r>
            <a:r>
              <a:rPr sz="2050" spc="120" dirty="0">
                <a:solidFill>
                  <a:srgbClr val="000072"/>
                </a:solidFill>
                <a:latin typeface="Arial"/>
                <a:cs typeface="Arial"/>
              </a:rPr>
              <a:t> </a:t>
            </a:r>
            <a:r>
              <a:rPr sz="2050" spc="-114" dirty="0">
                <a:solidFill>
                  <a:srgbClr val="000072"/>
                </a:solidFill>
                <a:latin typeface="Arial"/>
                <a:cs typeface="Arial"/>
              </a:rPr>
              <a:t>a</a:t>
            </a:r>
            <a:r>
              <a:rPr sz="2050" spc="114" dirty="0">
                <a:solidFill>
                  <a:srgbClr val="000072"/>
                </a:solidFill>
                <a:latin typeface="Arial"/>
                <a:cs typeface="Arial"/>
              </a:rPr>
              <a:t> </a:t>
            </a:r>
            <a:r>
              <a:rPr sz="2050" spc="-20" dirty="0">
                <a:solidFill>
                  <a:srgbClr val="000072"/>
                </a:solidFill>
                <a:latin typeface="Arial"/>
                <a:cs typeface="Arial"/>
              </a:rPr>
              <a:t>color</a:t>
            </a:r>
            <a:r>
              <a:rPr sz="2050" spc="120" dirty="0">
                <a:solidFill>
                  <a:srgbClr val="000072"/>
                </a:solidFill>
                <a:latin typeface="Arial"/>
                <a:cs typeface="Arial"/>
              </a:rPr>
              <a:t> </a:t>
            </a:r>
            <a:r>
              <a:rPr sz="2050" spc="-90" dirty="0">
                <a:solidFill>
                  <a:srgbClr val="000072"/>
                </a:solidFill>
                <a:latin typeface="Arial"/>
                <a:cs typeface="Arial"/>
              </a:rPr>
              <a:t>name</a:t>
            </a:r>
            <a:r>
              <a:rPr sz="2050" spc="120" dirty="0">
                <a:solidFill>
                  <a:srgbClr val="000072"/>
                </a:solidFill>
                <a:latin typeface="Arial"/>
                <a:cs typeface="Arial"/>
              </a:rPr>
              <a:t> </a:t>
            </a:r>
            <a:r>
              <a:rPr sz="2050" spc="-110" dirty="0">
                <a:solidFill>
                  <a:srgbClr val="000072"/>
                </a:solidFill>
                <a:latin typeface="Arial"/>
                <a:cs typeface="Arial"/>
              </a:rPr>
              <a:t>su</a:t>
            </a:r>
            <a:r>
              <a:rPr sz="2050" spc="-160" dirty="0">
                <a:solidFill>
                  <a:srgbClr val="000072"/>
                </a:solidFill>
                <a:latin typeface="Arial"/>
                <a:cs typeface="Arial"/>
              </a:rPr>
              <a:t>c</a:t>
            </a:r>
            <a:r>
              <a:rPr sz="2050" spc="0" dirty="0">
                <a:solidFill>
                  <a:srgbClr val="000072"/>
                </a:solidFill>
                <a:latin typeface="Arial"/>
                <a:cs typeface="Arial"/>
              </a:rPr>
              <a:t>h</a:t>
            </a:r>
            <a:r>
              <a:rPr sz="2050" spc="114" dirty="0">
                <a:solidFill>
                  <a:srgbClr val="000072"/>
                </a:solidFill>
                <a:latin typeface="Arial"/>
                <a:cs typeface="Arial"/>
              </a:rPr>
              <a:t> </a:t>
            </a:r>
            <a:r>
              <a:rPr sz="2050" spc="-165" dirty="0">
                <a:solidFill>
                  <a:srgbClr val="000072"/>
                </a:solidFill>
                <a:latin typeface="Arial"/>
                <a:cs typeface="Arial"/>
              </a:rPr>
              <a:t>as</a:t>
            </a:r>
            <a:r>
              <a:rPr sz="2050" spc="-90" dirty="0">
                <a:solidFill>
                  <a:srgbClr val="000072"/>
                </a:solidFill>
                <a:latin typeface="Arial"/>
                <a:cs typeface="Arial"/>
              </a:rPr>
              <a:t> </a:t>
            </a:r>
            <a:r>
              <a:rPr sz="2050" spc="-150" dirty="0">
                <a:solidFill>
                  <a:srgbClr val="000072"/>
                </a:solidFill>
                <a:latin typeface="Courier New"/>
                <a:cs typeface="Courier New"/>
              </a:rPr>
              <a:t>magenta</a:t>
            </a:r>
            <a:r>
              <a:rPr sz="2050" spc="-545" dirty="0">
                <a:solidFill>
                  <a:srgbClr val="000072"/>
                </a:solidFill>
                <a:latin typeface="Courier New"/>
                <a:cs typeface="Courier New"/>
              </a:rPr>
              <a:t> </a:t>
            </a:r>
            <a:r>
              <a:rPr sz="2050" spc="5" dirty="0">
                <a:solidFill>
                  <a:srgbClr val="000072"/>
                </a:solidFill>
                <a:latin typeface="Arial"/>
                <a:cs typeface="Arial"/>
              </a:rPr>
              <a:t>or</a:t>
            </a:r>
            <a:r>
              <a:rPr sz="2050" spc="120" dirty="0">
                <a:solidFill>
                  <a:srgbClr val="000072"/>
                </a:solidFill>
                <a:latin typeface="Arial"/>
                <a:cs typeface="Arial"/>
              </a:rPr>
              <a:t> </a:t>
            </a:r>
            <a:r>
              <a:rPr sz="2050" spc="-150" dirty="0">
                <a:solidFill>
                  <a:srgbClr val="000072"/>
                </a:solidFill>
                <a:latin typeface="Courier New"/>
                <a:cs typeface="Courier New"/>
              </a:rPr>
              <a:t>darkblu</a:t>
            </a:r>
            <a:r>
              <a:rPr sz="2050" spc="-155" dirty="0">
                <a:solidFill>
                  <a:srgbClr val="000072"/>
                </a:solidFill>
                <a:latin typeface="Courier New"/>
                <a:cs typeface="Courier New"/>
              </a:rPr>
              <a:t>e</a:t>
            </a:r>
            <a:r>
              <a:rPr sz="2050" spc="0" dirty="0">
                <a:solidFill>
                  <a:srgbClr val="000072"/>
                </a:solidFill>
                <a:latin typeface="Arial"/>
                <a:cs typeface="Arial"/>
              </a:rPr>
              <a:t>. </a:t>
            </a:r>
            <a:r>
              <a:rPr sz="2050" spc="-225" dirty="0">
                <a:solidFill>
                  <a:srgbClr val="000072"/>
                </a:solidFill>
                <a:latin typeface="Arial"/>
                <a:cs typeface="Arial"/>
              </a:rPr>
              <a:t> </a:t>
            </a:r>
            <a:r>
              <a:rPr sz="2050" spc="0" dirty="0">
                <a:solidFill>
                  <a:srgbClr val="000072"/>
                </a:solidFill>
                <a:latin typeface="Arial"/>
                <a:cs typeface="Arial"/>
              </a:rPr>
              <a:t>Curre</a:t>
            </a:r>
            <a:r>
              <a:rPr sz="2050" spc="-50" dirty="0">
                <a:solidFill>
                  <a:srgbClr val="000072"/>
                </a:solidFill>
                <a:latin typeface="Arial"/>
                <a:cs typeface="Arial"/>
              </a:rPr>
              <a:t>n</a:t>
            </a:r>
            <a:r>
              <a:rPr sz="2050" spc="135" dirty="0">
                <a:solidFill>
                  <a:srgbClr val="000072"/>
                </a:solidFill>
                <a:latin typeface="Arial"/>
                <a:cs typeface="Arial"/>
              </a:rPr>
              <a:t>tly</a:t>
            </a:r>
            <a:r>
              <a:rPr sz="2050" spc="120" dirty="0">
                <a:solidFill>
                  <a:srgbClr val="000072"/>
                </a:solidFill>
                <a:latin typeface="Arial"/>
                <a:cs typeface="Arial"/>
              </a:rPr>
              <a:t> </a:t>
            </a:r>
            <a:r>
              <a:rPr sz="2050" spc="-20" dirty="0">
                <a:solidFill>
                  <a:srgbClr val="000072"/>
                </a:solidFill>
                <a:latin typeface="Arial"/>
                <a:cs typeface="Arial"/>
              </a:rPr>
              <a:t>there</a:t>
            </a:r>
            <a:r>
              <a:rPr sz="2050" spc="120" dirty="0">
                <a:solidFill>
                  <a:srgbClr val="000072"/>
                </a:solidFill>
                <a:latin typeface="Arial"/>
                <a:cs typeface="Arial"/>
              </a:rPr>
              <a:t> </a:t>
            </a:r>
            <a:r>
              <a:rPr sz="2050" spc="-70" dirty="0">
                <a:solidFill>
                  <a:srgbClr val="000072"/>
                </a:solidFill>
                <a:latin typeface="Arial"/>
                <a:cs typeface="Arial"/>
              </a:rPr>
              <a:t>are</a:t>
            </a:r>
            <a:r>
              <a:rPr sz="2050" spc="120" dirty="0">
                <a:solidFill>
                  <a:srgbClr val="000072"/>
                </a:solidFill>
                <a:latin typeface="Arial"/>
                <a:cs typeface="Arial"/>
              </a:rPr>
              <a:t> </a:t>
            </a:r>
            <a:r>
              <a:rPr sz="2050" spc="-60" dirty="0">
                <a:solidFill>
                  <a:srgbClr val="000072"/>
                </a:solidFill>
                <a:latin typeface="Arial"/>
                <a:cs typeface="Arial"/>
              </a:rPr>
              <a:t>a</a:t>
            </a:r>
            <a:r>
              <a:rPr sz="2050" spc="-5" dirty="0">
                <a:solidFill>
                  <a:srgbClr val="000072"/>
                </a:solidFill>
                <a:latin typeface="Arial"/>
                <a:cs typeface="Arial"/>
              </a:rPr>
              <a:t>b</a:t>
            </a:r>
            <a:r>
              <a:rPr sz="2050" spc="35" dirty="0">
                <a:solidFill>
                  <a:srgbClr val="000072"/>
                </a:solidFill>
                <a:latin typeface="Arial"/>
                <a:cs typeface="Arial"/>
              </a:rPr>
              <a:t>out</a:t>
            </a:r>
            <a:r>
              <a:rPr sz="2050" spc="120" dirty="0">
                <a:solidFill>
                  <a:srgbClr val="000072"/>
                </a:solidFill>
                <a:latin typeface="Arial"/>
                <a:cs typeface="Arial"/>
              </a:rPr>
              <a:t> </a:t>
            </a:r>
            <a:r>
              <a:rPr sz="2050" spc="-114" dirty="0">
                <a:solidFill>
                  <a:srgbClr val="000072"/>
                </a:solidFill>
                <a:latin typeface="Arial"/>
                <a:cs typeface="Arial"/>
              </a:rPr>
              <a:t>150</a:t>
            </a:r>
            <a:r>
              <a:rPr sz="2050" spc="114" dirty="0">
                <a:solidFill>
                  <a:srgbClr val="000072"/>
                </a:solidFill>
                <a:latin typeface="Arial"/>
                <a:cs typeface="Arial"/>
              </a:rPr>
              <a:t> </a:t>
            </a:r>
            <a:r>
              <a:rPr sz="2050" spc="-20" dirty="0">
                <a:solidFill>
                  <a:srgbClr val="000072"/>
                </a:solidFill>
                <a:latin typeface="Arial"/>
                <a:cs typeface="Arial"/>
              </a:rPr>
              <a:t>color</a:t>
            </a:r>
            <a:r>
              <a:rPr sz="2050" spc="120" dirty="0">
                <a:solidFill>
                  <a:srgbClr val="000072"/>
                </a:solidFill>
                <a:latin typeface="Arial"/>
                <a:cs typeface="Arial"/>
              </a:rPr>
              <a:t> </a:t>
            </a:r>
            <a:r>
              <a:rPr sz="2050" spc="-114" dirty="0">
                <a:solidFill>
                  <a:srgbClr val="000072"/>
                </a:solidFill>
                <a:latin typeface="Arial"/>
                <a:cs typeface="Arial"/>
              </a:rPr>
              <a:t>names</a:t>
            </a:r>
            <a:r>
              <a:rPr sz="2050" spc="-55" dirty="0">
                <a:solidFill>
                  <a:srgbClr val="000072"/>
                </a:solidFill>
                <a:latin typeface="Arial"/>
                <a:cs typeface="Arial"/>
              </a:rPr>
              <a:t> </a:t>
            </a:r>
            <a:r>
              <a:rPr sz="2050" spc="-50" dirty="0">
                <a:solidFill>
                  <a:srgbClr val="000072"/>
                </a:solidFill>
                <a:latin typeface="Arial"/>
                <a:cs typeface="Arial"/>
              </a:rPr>
              <a:t>defined</a:t>
            </a:r>
            <a:r>
              <a:rPr sz="2050" spc="120" dirty="0">
                <a:solidFill>
                  <a:srgbClr val="000072"/>
                </a:solidFill>
                <a:latin typeface="Arial"/>
                <a:cs typeface="Arial"/>
              </a:rPr>
              <a:t> </a:t>
            </a:r>
            <a:r>
              <a:rPr sz="2050" spc="55" dirty="0">
                <a:solidFill>
                  <a:srgbClr val="000072"/>
                </a:solidFill>
                <a:latin typeface="Arial"/>
                <a:cs typeface="Arial"/>
              </a:rPr>
              <a:t>in</a:t>
            </a:r>
            <a:r>
              <a:rPr sz="2050" spc="120" dirty="0">
                <a:solidFill>
                  <a:srgbClr val="000072"/>
                </a:solidFill>
                <a:latin typeface="Arial"/>
                <a:cs typeface="Arial"/>
              </a:rPr>
              <a:t> </a:t>
            </a:r>
            <a:r>
              <a:rPr sz="2050" spc="-110" dirty="0">
                <a:solidFill>
                  <a:srgbClr val="000072"/>
                </a:solidFill>
                <a:latin typeface="Arial"/>
                <a:cs typeface="Arial"/>
              </a:rPr>
              <a:t>CSS.</a:t>
            </a:r>
            <a:endParaRPr sz="2050" dirty="0">
              <a:latin typeface="Arial"/>
              <a:cs typeface="Arial"/>
            </a:endParaRPr>
          </a:p>
          <a:p>
            <a:pPr marL="12700" marR="147320">
              <a:lnSpc>
                <a:spcPct val="116399"/>
              </a:lnSpc>
            </a:pPr>
            <a:r>
              <a:rPr sz="2050" dirty="0">
                <a:solidFill>
                  <a:srgbClr val="000072"/>
                </a:solidFill>
                <a:latin typeface="Arial"/>
                <a:cs typeface="Arial"/>
              </a:rPr>
              <a:t>Color</a:t>
            </a:r>
            <a:r>
              <a:rPr sz="2050" spc="120" dirty="0">
                <a:solidFill>
                  <a:srgbClr val="000072"/>
                </a:solidFill>
                <a:latin typeface="Arial"/>
                <a:cs typeface="Arial"/>
              </a:rPr>
              <a:t> </a:t>
            </a:r>
            <a:r>
              <a:rPr sz="2050" spc="-55" dirty="0">
                <a:solidFill>
                  <a:srgbClr val="000072"/>
                </a:solidFill>
                <a:latin typeface="Arial"/>
                <a:cs typeface="Arial"/>
              </a:rPr>
              <a:t>v</a:t>
            </a:r>
            <a:r>
              <a:rPr sz="2050" spc="-90" dirty="0">
                <a:solidFill>
                  <a:srgbClr val="000072"/>
                </a:solidFill>
                <a:latin typeface="Arial"/>
                <a:cs typeface="Arial"/>
              </a:rPr>
              <a:t>alues</a:t>
            </a:r>
            <a:r>
              <a:rPr sz="2050" spc="120" dirty="0">
                <a:solidFill>
                  <a:srgbClr val="000072"/>
                </a:solidFill>
                <a:latin typeface="Arial"/>
                <a:cs typeface="Arial"/>
              </a:rPr>
              <a:t> </a:t>
            </a:r>
            <a:r>
              <a:rPr sz="2050" spc="-80" dirty="0">
                <a:solidFill>
                  <a:srgbClr val="000072"/>
                </a:solidFill>
                <a:latin typeface="Arial"/>
                <a:cs typeface="Arial"/>
              </a:rPr>
              <a:t>can</a:t>
            </a:r>
            <a:r>
              <a:rPr sz="2050" spc="120" dirty="0">
                <a:solidFill>
                  <a:srgbClr val="000072"/>
                </a:solidFill>
                <a:latin typeface="Arial"/>
                <a:cs typeface="Arial"/>
              </a:rPr>
              <a:t> </a:t>
            </a:r>
            <a:r>
              <a:rPr sz="2050" spc="-85" dirty="0">
                <a:solidFill>
                  <a:srgbClr val="000072"/>
                </a:solidFill>
                <a:latin typeface="Arial"/>
                <a:cs typeface="Arial"/>
              </a:rPr>
              <a:t>also</a:t>
            </a:r>
            <a:r>
              <a:rPr sz="2050" spc="120" dirty="0">
                <a:solidFill>
                  <a:srgbClr val="000072"/>
                </a:solidFill>
                <a:latin typeface="Arial"/>
                <a:cs typeface="Arial"/>
              </a:rPr>
              <a:t> </a:t>
            </a:r>
            <a:r>
              <a:rPr sz="2050" spc="55" dirty="0">
                <a:solidFill>
                  <a:srgbClr val="000072"/>
                </a:solidFill>
                <a:latin typeface="Arial"/>
                <a:cs typeface="Arial"/>
              </a:rPr>
              <a:t>b</a:t>
            </a:r>
            <a:r>
              <a:rPr sz="2050" spc="-229" dirty="0">
                <a:solidFill>
                  <a:srgbClr val="000072"/>
                </a:solidFill>
                <a:latin typeface="Arial"/>
                <a:cs typeface="Arial"/>
              </a:rPr>
              <a:t>e</a:t>
            </a:r>
            <a:r>
              <a:rPr sz="2050" spc="114" dirty="0">
                <a:solidFill>
                  <a:srgbClr val="000072"/>
                </a:solidFill>
                <a:latin typeface="Arial"/>
                <a:cs typeface="Arial"/>
              </a:rPr>
              <a:t> </a:t>
            </a:r>
            <a:r>
              <a:rPr sz="2050" spc="15" dirty="0">
                <a:solidFill>
                  <a:srgbClr val="000072"/>
                </a:solidFill>
                <a:latin typeface="Arial"/>
                <a:cs typeface="Arial"/>
              </a:rPr>
              <a:t>gi</a:t>
            </a:r>
            <a:r>
              <a:rPr sz="2050" spc="-35" dirty="0">
                <a:solidFill>
                  <a:srgbClr val="000072"/>
                </a:solidFill>
                <a:latin typeface="Arial"/>
                <a:cs typeface="Arial"/>
              </a:rPr>
              <a:t>v</a:t>
            </a:r>
            <a:r>
              <a:rPr sz="2050" spc="-114" dirty="0">
                <a:solidFill>
                  <a:srgbClr val="000072"/>
                </a:solidFill>
                <a:latin typeface="Arial"/>
                <a:cs typeface="Arial"/>
              </a:rPr>
              <a:t>en</a:t>
            </a:r>
            <a:r>
              <a:rPr sz="2050" spc="120" dirty="0">
                <a:solidFill>
                  <a:srgbClr val="000072"/>
                </a:solidFill>
                <a:latin typeface="Arial"/>
                <a:cs typeface="Arial"/>
              </a:rPr>
              <a:t> </a:t>
            </a:r>
            <a:r>
              <a:rPr sz="2050" spc="55" dirty="0">
                <a:solidFill>
                  <a:srgbClr val="000072"/>
                </a:solidFill>
                <a:latin typeface="Arial"/>
                <a:cs typeface="Arial"/>
              </a:rPr>
              <a:t>in</a:t>
            </a:r>
            <a:r>
              <a:rPr sz="2050" spc="120" dirty="0">
                <a:solidFill>
                  <a:srgbClr val="000072"/>
                </a:solidFill>
                <a:latin typeface="Arial"/>
                <a:cs typeface="Arial"/>
              </a:rPr>
              <a:t> </a:t>
            </a:r>
            <a:r>
              <a:rPr sz="2050" spc="-114" dirty="0">
                <a:solidFill>
                  <a:srgbClr val="000072"/>
                </a:solidFill>
                <a:latin typeface="Arial"/>
                <a:cs typeface="Arial"/>
              </a:rPr>
              <a:t>a</a:t>
            </a:r>
            <a:r>
              <a:rPr sz="2050" spc="114" dirty="0">
                <a:solidFill>
                  <a:srgbClr val="000072"/>
                </a:solidFill>
                <a:latin typeface="Arial"/>
                <a:cs typeface="Arial"/>
              </a:rPr>
              <a:t> </a:t>
            </a:r>
            <a:r>
              <a:rPr sz="2050" spc="-60" dirty="0">
                <a:solidFill>
                  <a:srgbClr val="000072"/>
                </a:solidFill>
                <a:latin typeface="Arial"/>
                <a:cs typeface="Arial"/>
              </a:rPr>
              <a:t>n</a:t>
            </a:r>
            <a:r>
              <a:rPr sz="2050" spc="0" dirty="0">
                <a:solidFill>
                  <a:srgbClr val="000072"/>
                </a:solidFill>
                <a:latin typeface="Arial"/>
                <a:cs typeface="Arial"/>
              </a:rPr>
              <a:t>u</a:t>
            </a:r>
            <a:r>
              <a:rPr sz="2050" spc="-60" dirty="0">
                <a:solidFill>
                  <a:srgbClr val="000072"/>
                </a:solidFill>
                <a:latin typeface="Arial"/>
                <a:cs typeface="Arial"/>
              </a:rPr>
              <a:t>m</a:t>
            </a:r>
            <a:r>
              <a:rPr sz="2050" spc="55" dirty="0">
                <a:solidFill>
                  <a:srgbClr val="000072"/>
                </a:solidFill>
                <a:latin typeface="Arial"/>
                <a:cs typeface="Arial"/>
              </a:rPr>
              <a:t>b</a:t>
            </a:r>
            <a:r>
              <a:rPr sz="2050" spc="-55" dirty="0">
                <a:solidFill>
                  <a:srgbClr val="000072"/>
                </a:solidFill>
                <a:latin typeface="Arial"/>
                <a:cs typeface="Arial"/>
              </a:rPr>
              <a:t>er</a:t>
            </a:r>
            <a:r>
              <a:rPr sz="2050" spc="120" dirty="0">
                <a:solidFill>
                  <a:srgbClr val="000072"/>
                </a:solidFill>
                <a:latin typeface="Arial"/>
                <a:cs typeface="Arial"/>
              </a:rPr>
              <a:t> </a:t>
            </a:r>
            <a:r>
              <a:rPr sz="2050" spc="-30" dirty="0">
                <a:solidFill>
                  <a:srgbClr val="000072"/>
                </a:solidFill>
                <a:latin typeface="Arial"/>
                <a:cs typeface="Arial"/>
              </a:rPr>
              <a:t>of</a:t>
            </a:r>
            <a:r>
              <a:rPr sz="2050" spc="114" dirty="0">
                <a:solidFill>
                  <a:srgbClr val="000072"/>
                </a:solidFill>
                <a:latin typeface="Arial"/>
                <a:cs typeface="Arial"/>
              </a:rPr>
              <a:t> </a:t>
            </a:r>
            <a:r>
              <a:rPr sz="2050" spc="-10" dirty="0">
                <a:solidFill>
                  <a:srgbClr val="000072"/>
                </a:solidFill>
                <a:latin typeface="Arial"/>
                <a:cs typeface="Arial"/>
              </a:rPr>
              <a:t>standard</a:t>
            </a:r>
            <a:r>
              <a:rPr sz="2050" spc="125" dirty="0">
                <a:solidFill>
                  <a:srgbClr val="000072"/>
                </a:solidFill>
                <a:latin typeface="Arial"/>
                <a:cs typeface="Arial"/>
              </a:rPr>
              <a:t> </a:t>
            </a:r>
            <a:r>
              <a:rPr sz="2050" spc="0" dirty="0">
                <a:solidFill>
                  <a:srgbClr val="000072"/>
                </a:solidFill>
                <a:latin typeface="Arial"/>
                <a:cs typeface="Arial"/>
              </a:rPr>
              <a:t>notations, </a:t>
            </a:r>
            <a:r>
              <a:rPr sz="2050" spc="15" dirty="0">
                <a:solidFill>
                  <a:srgbClr val="000072"/>
                </a:solidFill>
                <a:latin typeface="Arial"/>
                <a:cs typeface="Arial"/>
              </a:rPr>
              <a:t>including</a:t>
            </a:r>
            <a:r>
              <a:rPr sz="2050" spc="125" dirty="0">
                <a:solidFill>
                  <a:srgbClr val="000072"/>
                </a:solidFill>
                <a:latin typeface="Arial"/>
                <a:cs typeface="Arial"/>
              </a:rPr>
              <a:t> </a:t>
            </a:r>
            <a:r>
              <a:rPr sz="2050" spc="-35" dirty="0">
                <a:solidFill>
                  <a:srgbClr val="000072"/>
                </a:solidFill>
                <a:latin typeface="Arial"/>
                <a:cs typeface="Arial"/>
              </a:rPr>
              <a:t>R</a:t>
            </a:r>
            <a:r>
              <a:rPr sz="2050" spc="55" dirty="0">
                <a:solidFill>
                  <a:srgbClr val="000072"/>
                </a:solidFill>
                <a:latin typeface="Arial"/>
                <a:cs typeface="Arial"/>
              </a:rPr>
              <a:t>GB</a:t>
            </a:r>
            <a:r>
              <a:rPr sz="2050" spc="120" dirty="0">
                <a:solidFill>
                  <a:srgbClr val="000072"/>
                </a:solidFill>
                <a:latin typeface="Arial"/>
                <a:cs typeface="Arial"/>
              </a:rPr>
              <a:t> </a:t>
            </a:r>
            <a:r>
              <a:rPr sz="2050" spc="-30" dirty="0">
                <a:solidFill>
                  <a:srgbClr val="000072"/>
                </a:solidFill>
                <a:latin typeface="Arial"/>
                <a:cs typeface="Arial"/>
              </a:rPr>
              <a:t>(red-green-blue)</a:t>
            </a:r>
            <a:r>
              <a:rPr sz="2050" spc="135" dirty="0">
                <a:solidFill>
                  <a:srgbClr val="000072"/>
                </a:solidFill>
                <a:latin typeface="Arial"/>
                <a:cs typeface="Arial"/>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0" dirty="0">
                <a:solidFill>
                  <a:srgbClr val="000072"/>
                </a:solidFill>
                <a:latin typeface="Arial"/>
                <a:cs typeface="Arial"/>
              </a:rPr>
              <a:t>HSL</a:t>
            </a:r>
            <a:endParaRPr sz="2050" dirty="0">
              <a:latin typeface="Arial"/>
              <a:cs typeface="Arial"/>
            </a:endParaRPr>
          </a:p>
          <a:p>
            <a:pPr marL="12700">
              <a:lnSpc>
                <a:spcPct val="100000"/>
              </a:lnSpc>
              <a:spcBef>
                <a:spcPts val="400"/>
              </a:spcBef>
            </a:pPr>
            <a:r>
              <a:rPr sz="2050" spc="40" dirty="0">
                <a:solidFill>
                  <a:srgbClr val="000072"/>
                </a:solidFill>
                <a:latin typeface="Arial"/>
                <a:cs typeface="Arial"/>
              </a:rPr>
              <a:t>(</a:t>
            </a:r>
            <a:r>
              <a:rPr sz="2050" spc="10" dirty="0">
                <a:solidFill>
                  <a:srgbClr val="000072"/>
                </a:solidFill>
                <a:latin typeface="Arial"/>
                <a:cs typeface="Arial"/>
              </a:rPr>
              <a:t>h</a:t>
            </a:r>
            <a:r>
              <a:rPr sz="2050" spc="0" dirty="0">
                <a:solidFill>
                  <a:srgbClr val="000072"/>
                </a:solidFill>
                <a:latin typeface="Arial"/>
                <a:cs typeface="Arial"/>
              </a:rPr>
              <a:t>ue-saturation-lig</a:t>
            </a:r>
            <a:r>
              <a:rPr sz="2050" spc="-40" dirty="0">
                <a:solidFill>
                  <a:srgbClr val="000072"/>
                </a:solidFill>
                <a:latin typeface="Arial"/>
                <a:cs typeface="Arial"/>
              </a:rPr>
              <a:t>h</a:t>
            </a:r>
            <a:r>
              <a:rPr sz="2050" spc="-45" dirty="0">
                <a:solidFill>
                  <a:srgbClr val="000072"/>
                </a:solidFill>
                <a:latin typeface="Arial"/>
                <a:cs typeface="Arial"/>
              </a:rPr>
              <a:t>tness):</a:t>
            </a:r>
            <a:endParaRPr sz="2050" dirty="0">
              <a:latin typeface="Arial"/>
              <a:cs typeface="Arial"/>
            </a:endParaRPr>
          </a:p>
          <a:p>
            <a:pPr>
              <a:lnSpc>
                <a:spcPts val="950"/>
              </a:lnSpc>
              <a:spcBef>
                <a:spcPts val="7"/>
              </a:spcBef>
            </a:pPr>
            <a:endParaRPr sz="950" dirty="0"/>
          </a:p>
          <a:p>
            <a:pPr marL="484505" marR="157480" indent="-335915">
              <a:lnSpc>
                <a:spcPct val="116399"/>
              </a:lnSpc>
              <a:buClr>
                <a:srgbClr val="000072"/>
              </a:buClr>
              <a:buFont typeface="Arial"/>
              <a:buAutoNum type="arabicPeriod"/>
              <a:tabLst>
                <a:tab pos="484505" algn="l"/>
              </a:tabLst>
            </a:pPr>
            <a:r>
              <a:rPr sz="2050" spc="-150" dirty="0">
                <a:solidFill>
                  <a:srgbClr val="000072"/>
                </a:solidFill>
                <a:latin typeface="Courier New"/>
                <a:cs typeface="Courier New"/>
              </a:rPr>
              <a:t>#</a:t>
            </a:r>
            <a:r>
              <a:rPr sz="2050" i="1" spc="-150" dirty="0">
                <a:solidFill>
                  <a:srgbClr val="000072"/>
                </a:solidFill>
                <a:latin typeface="Arial"/>
                <a:cs typeface="Arial"/>
              </a:rPr>
              <a:t>rrggb</a:t>
            </a:r>
            <a:r>
              <a:rPr sz="2050" i="1" spc="5" dirty="0">
                <a:solidFill>
                  <a:srgbClr val="000072"/>
                </a:solidFill>
                <a:latin typeface="Arial"/>
                <a:cs typeface="Arial"/>
              </a:rPr>
              <a:t>b</a:t>
            </a:r>
            <a:r>
              <a:rPr sz="2050" spc="-55" dirty="0">
                <a:solidFill>
                  <a:srgbClr val="000072"/>
                </a:solidFill>
                <a:latin typeface="Arial"/>
                <a:cs typeface="Arial"/>
              </a:rPr>
              <a:t>—where</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50" dirty="0">
                <a:solidFill>
                  <a:srgbClr val="000072"/>
                </a:solidFill>
                <a:latin typeface="Arial"/>
                <a:cs typeface="Arial"/>
              </a:rPr>
              <a:t>first</a:t>
            </a:r>
            <a:r>
              <a:rPr sz="2050" spc="120" dirty="0">
                <a:solidFill>
                  <a:srgbClr val="000072"/>
                </a:solidFill>
                <a:latin typeface="Arial"/>
                <a:cs typeface="Arial"/>
              </a:rPr>
              <a:t> </a:t>
            </a:r>
            <a:r>
              <a:rPr sz="2050" spc="165" dirty="0">
                <a:solidFill>
                  <a:srgbClr val="000072"/>
                </a:solidFill>
                <a:latin typeface="Arial"/>
                <a:cs typeface="Arial"/>
              </a:rPr>
              <a:t>t</a:t>
            </a:r>
            <a:r>
              <a:rPr sz="2050" spc="-60" dirty="0">
                <a:solidFill>
                  <a:srgbClr val="000072"/>
                </a:solidFill>
                <a:latin typeface="Arial"/>
                <a:cs typeface="Arial"/>
              </a:rPr>
              <a:t>wo,</a:t>
            </a:r>
            <a:r>
              <a:rPr sz="2050" spc="120" dirty="0">
                <a:solidFill>
                  <a:srgbClr val="000072"/>
                </a:solidFill>
                <a:latin typeface="Arial"/>
                <a:cs typeface="Arial"/>
              </a:rPr>
              <a:t> </a:t>
            </a:r>
            <a:r>
              <a:rPr sz="2050" spc="0" dirty="0">
                <a:solidFill>
                  <a:srgbClr val="000072"/>
                </a:solidFill>
                <a:latin typeface="Arial"/>
                <a:cs typeface="Arial"/>
              </a:rPr>
              <a:t>middle</a:t>
            </a:r>
            <a:r>
              <a:rPr sz="2050" spc="125" dirty="0">
                <a:solidFill>
                  <a:srgbClr val="000072"/>
                </a:solidFill>
                <a:latin typeface="Arial"/>
                <a:cs typeface="Arial"/>
              </a:rPr>
              <a:t> </a:t>
            </a:r>
            <a:r>
              <a:rPr sz="2050" spc="165" dirty="0">
                <a:solidFill>
                  <a:srgbClr val="000072"/>
                </a:solidFill>
                <a:latin typeface="Arial"/>
                <a:cs typeface="Arial"/>
              </a:rPr>
              <a:t>t</a:t>
            </a:r>
            <a:r>
              <a:rPr sz="2050" spc="-60" dirty="0">
                <a:solidFill>
                  <a:srgbClr val="000072"/>
                </a:solidFill>
                <a:latin typeface="Arial"/>
                <a:cs typeface="Arial"/>
              </a:rPr>
              <a:t>wo,</a:t>
            </a:r>
            <a:r>
              <a:rPr sz="2050" spc="114" dirty="0">
                <a:solidFill>
                  <a:srgbClr val="000072"/>
                </a:solidFill>
                <a:latin typeface="Arial"/>
                <a:cs typeface="Arial"/>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0" dirty="0">
                <a:solidFill>
                  <a:srgbClr val="000072"/>
                </a:solidFill>
                <a:latin typeface="Arial"/>
                <a:cs typeface="Arial"/>
              </a:rPr>
              <a:t>last</a:t>
            </a:r>
            <a:r>
              <a:rPr sz="2050" spc="120" dirty="0">
                <a:solidFill>
                  <a:srgbClr val="000072"/>
                </a:solidFill>
                <a:latin typeface="Arial"/>
                <a:cs typeface="Arial"/>
              </a:rPr>
              <a:t> </a:t>
            </a:r>
            <a:r>
              <a:rPr sz="2050" spc="170" dirty="0">
                <a:solidFill>
                  <a:srgbClr val="000072"/>
                </a:solidFill>
                <a:latin typeface="Arial"/>
                <a:cs typeface="Arial"/>
              </a:rPr>
              <a:t>t</a:t>
            </a:r>
            <a:r>
              <a:rPr sz="2050" spc="-60" dirty="0">
                <a:solidFill>
                  <a:srgbClr val="000072"/>
                </a:solidFill>
                <a:latin typeface="Arial"/>
                <a:cs typeface="Arial"/>
              </a:rPr>
              <a:t>w</a:t>
            </a:r>
            <a:r>
              <a:rPr sz="2050" spc="-114" dirty="0">
                <a:solidFill>
                  <a:srgbClr val="000072"/>
                </a:solidFill>
                <a:latin typeface="Arial"/>
                <a:cs typeface="Arial"/>
              </a:rPr>
              <a:t>o</a:t>
            </a:r>
            <a:r>
              <a:rPr sz="2050" spc="114" dirty="0">
                <a:solidFill>
                  <a:srgbClr val="000072"/>
                </a:solidFill>
                <a:latin typeface="Arial"/>
                <a:cs typeface="Arial"/>
              </a:rPr>
              <a:t> </a:t>
            </a:r>
            <a:r>
              <a:rPr sz="2050" spc="-30" dirty="0">
                <a:solidFill>
                  <a:srgbClr val="000072"/>
                </a:solidFill>
                <a:latin typeface="Arial"/>
                <a:cs typeface="Arial"/>
              </a:rPr>
              <a:t>of</a:t>
            </a:r>
            <a:r>
              <a:rPr sz="2050" spc="120" dirty="0">
                <a:solidFill>
                  <a:srgbClr val="000072"/>
                </a:solidFill>
                <a:latin typeface="Arial"/>
                <a:cs typeface="Arial"/>
              </a:rPr>
              <a:t> </a:t>
            </a:r>
            <a:r>
              <a:rPr sz="2050" spc="110" dirty="0">
                <a:solidFill>
                  <a:srgbClr val="000072"/>
                </a:solidFill>
                <a:latin typeface="Arial"/>
                <a:cs typeface="Arial"/>
              </a:rPr>
              <a:t>th</a:t>
            </a:r>
            <a:r>
              <a:rPr sz="2050" spc="-229" dirty="0">
                <a:solidFill>
                  <a:srgbClr val="000072"/>
                </a:solidFill>
                <a:latin typeface="Arial"/>
                <a:cs typeface="Arial"/>
              </a:rPr>
              <a:t>e</a:t>
            </a:r>
            <a:r>
              <a:rPr sz="2050" spc="-114" dirty="0">
                <a:solidFill>
                  <a:srgbClr val="000072"/>
                </a:solidFill>
                <a:latin typeface="Arial"/>
                <a:cs typeface="Arial"/>
              </a:rPr>
              <a:t> </a:t>
            </a:r>
            <a:r>
              <a:rPr sz="2050" spc="-20" dirty="0">
                <a:solidFill>
                  <a:srgbClr val="000072"/>
                </a:solidFill>
                <a:latin typeface="Arial"/>
                <a:cs typeface="Arial"/>
              </a:rPr>
              <a:t>six</a:t>
            </a:r>
            <a:r>
              <a:rPr sz="2050" spc="120" dirty="0">
                <a:solidFill>
                  <a:srgbClr val="000072"/>
                </a:solidFill>
                <a:latin typeface="Arial"/>
                <a:cs typeface="Arial"/>
              </a:rPr>
              <a:t> </a:t>
            </a:r>
            <a:r>
              <a:rPr sz="2050" spc="-45" dirty="0">
                <a:solidFill>
                  <a:srgbClr val="000072"/>
                </a:solidFill>
                <a:latin typeface="Arial"/>
                <a:cs typeface="Arial"/>
              </a:rPr>
              <a:t>hexadecimal</a:t>
            </a:r>
            <a:r>
              <a:rPr sz="2050" spc="130" dirty="0">
                <a:solidFill>
                  <a:srgbClr val="000072"/>
                </a:solidFill>
                <a:latin typeface="Arial"/>
                <a:cs typeface="Arial"/>
              </a:rPr>
              <a:t> </a:t>
            </a:r>
            <a:r>
              <a:rPr sz="2050" spc="20" dirty="0">
                <a:solidFill>
                  <a:srgbClr val="000072"/>
                </a:solidFill>
                <a:latin typeface="Arial"/>
                <a:cs typeface="Arial"/>
              </a:rPr>
              <a:t>digits</a:t>
            </a:r>
            <a:r>
              <a:rPr sz="2050" spc="125" dirty="0">
                <a:solidFill>
                  <a:srgbClr val="000072"/>
                </a:solidFill>
                <a:latin typeface="Arial"/>
                <a:cs typeface="Arial"/>
              </a:rPr>
              <a:t> </a:t>
            </a:r>
            <a:r>
              <a:rPr sz="2050" spc="-105" dirty="0">
                <a:solidFill>
                  <a:srgbClr val="000072"/>
                </a:solidFill>
                <a:latin typeface="Arial"/>
                <a:cs typeface="Arial"/>
              </a:rPr>
              <a:t>s</a:t>
            </a:r>
            <a:r>
              <a:rPr sz="2050" spc="-55" dirty="0">
                <a:solidFill>
                  <a:srgbClr val="000072"/>
                </a:solidFill>
                <a:latin typeface="Arial"/>
                <a:cs typeface="Arial"/>
              </a:rPr>
              <a:t>p</a:t>
            </a:r>
            <a:r>
              <a:rPr sz="2050" spc="-30" dirty="0">
                <a:solidFill>
                  <a:srgbClr val="000072"/>
                </a:solidFill>
                <a:latin typeface="Arial"/>
                <a:cs typeface="Arial"/>
              </a:rPr>
              <a:t>ecify</a:t>
            </a:r>
            <a:r>
              <a:rPr sz="2050" spc="120" dirty="0">
                <a:solidFill>
                  <a:srgbClr val="000072"/>
                </a:solidFill>
                <a:latin typeface="Arial"/>
                <a:cs typeface="Arial"/>
              </a:rPr>
              <a:t> </a:t>
            </a:r>
            <a:r>
              <a:rPr sz="2050" spc="-30" dirty="0">
                <a:solidFill>
                  <a:srgbClr val="000072"/>
                </a:solidFill>
                <a:latin typeface="Arial"/>
                <a:cs typeface="Arial"/>
              </a:rPr>
              <a:t>red,</a:t>
            </a:r>
            <a:r>
              <a:rPr sz="2050" spc="120" dirty="0">
                <a:solidFill>
                  <a:srgbClr val="000072"/>
                </a:solidFill>
                <a:latin typeface="Arial"/>
                <a:cs typeface="Arial"/>
              </a:rPr>
              <a:t> </a:t>
            </a:r>
            <a:r>
              <a:rPr sz="2050" spc="-80" dirty="0">
                <a:solidFill>
                  <a:srgbClr val="000072"/>
                </a:solidFill>
                <a:latin typeface="Arial"/>
                <a:cs typeface="Arial"/>
              </a:rPr>
              <a:t>green,</a:t>
            </a:r>
            <a:r>
              <a:rPr sz="2050" spc="125" dirty="0">
                <a:solidFill>
                  <a:srgbClr val="000072"/>
                </a:solidFill>
                <a:latin typeface="Arial"/>
                <a:cs typeface="Arial"/>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30" dirty="0">
                <a:solidFill>
                  <a:srgbClr val="000072"/>
                </a:solidFill>
                <a:latin typeface="Arial"/>
                <a:cs typeface="Arial"/>
              </a:rPr>
              <a:t>blue</a:t>
            </a:r>
            <a:r>
              <a:rPr sz="2050" spc="120" dirty="0">
                <a:solidFill>
                  <a:srgbClr val="000072"/>
                </a:solidFill>
                <a:latin typeface="Arial"/>
                <a:cs typeface="Arial"/>
              </a:rPr>
              <a:t> </a:t>
            </a:r>
            <a:r>
              <a:rPr sz="2050" spc="-55" dirty="0">
                <a:solidFill>
                  <a:srgbClr val="000072"/>
                </a:solidFill>
                <a:latin typeface="Arial"/>
                <a:cs typeface="Arial"/>
              </a:rPr>
              <a:t>v</a:t>
            </a:r>
            <a:r>
              <a:rPr sz="2050" spc="-75" dirty="0">
                <a:solidFill>
                  <a:srgbClr val="000072"/>
                </a:solidFill>
                <a:latin typeface="Arial"/>
                <a:cs typeface="Arial"/>
              </a:rPr>
              <a:t>alues,</a:t>
            </a:r>
            <a:r>
              <a:rPr sz="2050" spc="-70" dirty="0">
                <a:solidFill>
                  <a:srgbClr val="000072"/>
                </a:solidFill>
                <a:latin typeface="Arial"/>
                <a:cs typeface="Arial"/>
              </a:rPr>
              <a:t> res</a:t>
            </a:r>
            <a:r>
              <a:rPr sz="2050" spc="-35" dirty="0">
                <a:solidFill>
                  <a:srgbClr val="000072"/>
                </a:solidFill>
                <a:latin typeface="Arial"/>
                <a:cs typeface="Arial"/>
              </a:rPr>
              <a:t>p</a:t>
            </a:r>
            <a:r>
              <a:rPr sz="2050" spc="5" dirty="0">
                <a:solidFill>
                  <a:srgbClr val="000072"/>
                </a:solidFill>
                <a:latin typeface="Arial"/>
                <a:cs typeface="Arial"/>
              </a:rPr>
              <a:t>ecti</a:t>
            </a:r>
            <a:r>
              <a:rPr sz="2050" spc="-45" dirty="0">
                <a:solidFill>
                  <a:srgbClr val="000072"/>
                </a:solidFill>
                <a:latin typeface="Arial"/>
                <a:cs typeface="Arial"/>
              </a:rPr>
              <a:t>v</a:t>
            </a:r>
            <a:r>
              <a:rPr sz="2050" spc="-20" dirty="0">
                <a:solidFill>
                  <a:srgbClr val="000072"/>
                </a:solidFill>
                <a:latin typeface="Arial"/>
                <a:cs typeface="Arial"/>
              </a:rPr>
              <a:t>ely</a:t>
            </a:r>
            <a:r>
              <a:rPr sz="2050" spc="120" dirty="0">
                <a:solidFill>
                  <a:srgbClr val="000072"/>
                </a:solidFill>
                <a:latin typeface="Arial"/>
                <a:cs typeface="Arial"/>
              </a:rPr>
              <a:t> </a:t>
            </a:r>
            <a:r>
              <a:rPr sz="2050" spc="-40" dirty="0">
                <a:solidFill>
                  <a:srgbClr val="000072"/>
                </a:solidFill>
                <a:latin typeface="Arial"/>
                <a:cs typeface="Arial"/>
              </a:rPr>
              <a:t>(e.g.,</a:t>
            </a:r>
            <a:r>
              <a:rPr sz="2050" spc="125" dirty="0">
                <a:solidFill>
                  <a:srgbClr val="000072"/>
                </a:solidFill>
                <a:latin typeface="Arial"/>
                <a:cs typeface="Arial"/>
              </a:rPr>
              <a:t> </a:t>
            </a:r>
            <a:r>
              <a:rPr sz="2050" spc="-150" dirty="0">
                <a:solidFill>
                  <a:srgbClr val="000072"/>
                </a:solidFill>
                <a:latin typeface="Courier New"/>
                <a:cs typeface="Courier New"/>
              </a:rPr>
              <a:t>#0ace9</a:t>
            </a:r>
            <a:r>
              <a:rPr sz="2050" spc="-155" dirty="0">
                <a:solidFill>
                  <a:srgbClr val="000072"/>
                </a:solidFill>
                <a:latin typeface="Courier New"/>
                <a:cs typeface="Courier New"/>
              </a:rPr>
              <a:t>f</a:t>
            </a:r>
            <a:r>
              <a:rPr sz="2050" spc="55" dirty="0">
                <a:solidFill>
                  <a:srgbClr val="000072"/>
                </a:solidFill>
                <a:latin typeface="Arial"/>
                <a:cs typeface="Arial"/>
              </a:rPr>
              <a:t>). </a:t>
            </a:r>
            <a:r>
              <a:rPr sz="2050" spc="-220" dirty="0">
                <a:solidFill>
                  <a:srgbClr val="000072"/>
                </a:solidFill>
                <a:latin typeface="Arial"/>
                <a:cs typeface="Arial"/>
              </a:rPr>
              <a:t> </a:t>
            </a:r>
            <a:r>
              <a:rPr sz="2050" spc="25" dirty="0">
                <a:solidFill>
                  <a:srgbClr val="000072"/>
                </a:solidFill>
                <a:latin typeface="Arial"/>
                <a:cs typeface="Arial"/>
              </a:rPr>
              <a:t>This</a:t>
            </a:r>
            <a:r>
              <a:rPr sz="2050" spc="120" dirty="0">
                <a:solidFill>
                  <a:srgbClr val="000072"/>
                </a:solidFill>
                <a:latin typeface="Arial"/>
                <a:cs typeface="Arial"/>
              </a:rPr>
              <a:t> </a:t>
            </a:r>
            <a:r>
              <a:rPr sz="2050" spc="-55" dirty="0">
                <a:solidFill>
                  <a:srgbClr val="000072"/>
                </a:solidFill>
                <a:latin typeface="Arial"/>
                <a:cs typeface="Arial"/>
              </a:rPr>
              <a:t>is</a:t>
            </a:r>
            <a:r>
              <a:rPr sz="2050" spc="120" dirty="0">
                <a:solidFill>
                  <a:srgbClr val="000072"/>
                </a:solidFill>
                <a:latin typeface="Arial"/>
                <a:cs typeface="Arial"/>
              </a:rPr>
              <a:t> </a:t>
            </a:r>
            <a:r>
              <a:rPr sz="2050" spc="15" dirty="0">
                <a:solidFill>
                  <a:srgbClr val="000072"/>
                </a:solidFill>
                <a:latin typeface="Arial"/>
                <a:cs typeface="Arial"/>
              </a:rPr>
              <a:t>24-bit</a:t>
            </a:r>
            <a:r>
              <a:rPr sz="2050" spc="120" dirty="0">
                <a:solidFill>
                  <a:srgbClr val="000072"/>
                </a:solidFill>
                <a:latin typeface="Arial"/>
                <a:cs typeface="Arial"/>
              </a:rPr>
              <a:t> </a:t>
            </a:r>
            <a:r>
              <a:rPr sz="2050" spc="-20" dirty="0">
                <a:solidFill>
                  <a:srgbClr val="000072"/>
                </a:solidFill>
                <a:latin typeface="Arial"/>
                <a:cs typeface="Arial"/>
              </a:rPr>
              <a:t>color.</a:t>
            </a:r>
            <a:endParaRPr sz="2050" dirty="0">
              <a:latin typeface="Arial"/>
              <a:cs typeface="Arial"/>
            </a:endParaRPr>
          </a:p>
          <a:p>
            <a:pPr>
              <a:lnSpc>
                <a:spcPts val="950"/>
              </a:lnSpc>
              <a:spcBef>
                <a:spcPts val="7"/>
              </a:spcBef>
              <a:buClr>
                <a:srgbClr val="000072"/>
              </a:buClr>
              <a:buFont typeface="Arial"/>
              <a:buAutoNum type="arabicPeriod"/>
            </a:pPr>
            <a:endParaRPr sz="950" dirty="0"/>
          </a:p>
          <a:p>
            <a:pPr marL="484505" marR="12700" indent="-335915">
              <a:lnSpc>
                <a:spcPct val="116399"/>
              </a:lnSpc>
              <a:buClr>
                <a:srgbClr val="000072"/>
              </a:buClr>
              <a:buFont typeface="Arial"/>
              <a:buAutoNum type="arabicPeriod"/>
              <a:tabLst>
                <a:tab pos="484505" algn="l"/>
              </a:tabLst>
            </a:pPr>
            <a:r>
              <a:rPr sz="2050" spc="-150" dirty="0">
                <a:solidFill>
                  <a:srgbClr val="000072"/>
                </a:solidFill>
                <a:latin typeface="Courier New"/>
                <a:cs typeface="Courier New"/>
              </a:rPr>
              <a:t>#</a:t>
            </a:r>
            <a:r>
              <a:rPr sz="2050" i="1" spc="-150" dirty="0">
                <a:solidFill>
                  <a:srgbClr val="000072"/>
                </a:solidFill>
                <a:latin typeface="Arial"/>
                <a:cs typeface="Arial"/>
              </a:rPr>
              <a:t>rgb</a:t>
            </a:r>
            <a:r>
              <a:rPr sz="2050" spc="-15" dirty="0">
                <a:solidFill>
                  <a:srgbClr val="000072"/>
                </a:solidFill>
                <a:latin typeface="Arial"/>
                <a:cs typeface="Arial"/>
              </a:rPr>
              <a:t>—shorthand</a:t>
            </a:r>
            <a:r>
              <a:rPr sz="2050" spc="125" dirty="0">
                <a:solidFill>
                  <a:srgbClr val="000072"/>
                </a:solidFill>
                <a:latin typeface="Arial"/>
                <a:cs typeface="Arial"/>
              </a:rPr>
              <a:t> </a:t>
            </a:r>
            <a:r>
              <a:rPr sz="2050" spc="20" dirty="0">
                <a:solidFill>
                  <a:srgbClr val="000072"/>
                </a:solidFill>
                <a:latin typeface="Arial"/>
                <a:cs typeface="Arial"/>
              </a:rPr>
              <a:t>for</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60" dirty="0">
                <a:solidFill>
                  <a:srgbClr val="000072"/>
                </a:solidFill>
                <a:latin typeface="Arial"/>
                <a:cs typeface="Arial"/>
              </a:rPr>
              <a:t>a</a:t>
            </a:r>
            <a:r>
              <a:rPr sz="2050" spc="-5" dirty="0">
                <a:solidFill>
                  <a:srgbClr val="000072"/>
                </a:solidFill>
                <a:latin typeface="Arial"/>
                <a:cs typeface="Arial"/>
              </a:rPr>
              <a:t>b</a:t>
            </a:r>
            <a:r>
              <a:rPr sz="2050" spc="-175" dirty="0">
                <a:solidFill>
                  <a:srgbClr val="000072"/>
                </a:solidFill>
                <a:latin typeface="Arial"/>
                <a:cs typeface="Arial"/>
              </a:rPr>
              <a:t>o</a:t>
            </a:r>
            <a:r>
              <a:rPr sz="2050" spc="0" dirty="0">
                <a:solidFill>
                  <a:srgbClr val="000072"/>
                </a:solidFill>
                <a:latin typeface="Arial"/>
                <a:cs typeface="Arial"/>
              </a:rPr>
              <a:t>v</a:t>
            </a:r>
            <a:r>
              <a:rPr sz="2050" spc="-229" dirty="0">
                <a:solidFill>
                  <a:srgbClr val="000072"/>
                </a:solidFill>
                <a:latin typeface="Arial"/>
                <a:cs typeface="Arial"/>
              </a:rPr>
              <a:t>e</a:t>
            </a:r>
            <a:r>
              <a:rPr sz="2050" spc="114" dirty="0">
                <a:solidFill>
                  <a:srgbClr val="000072"/>
                </a:solidFill>
                <a:latin typeface="Arial"/>
                <a:cs typeface="Arial"/>
              </a:rPr>
              <a:t> </a:t>
            </a:r>
            <a:r>
              <a:rPr sz="2050" spc="25" dirty="0">
                <a:solidFill>
                  <a:srgbClr val="000072"/>
                </a:solidFill>
                <a:latin typeface="Arial"/>
                <a:cs typeface="Arial"/>
              </a:rPr>
              <a:t>notation</a:t>
            </a:r>
            <a:r>
              <a:rPr sz="2050" spc="125" dirty="0">
                <a:solidFill>
                  <a:srgbClr val="000072"/>
                </a:solidFill>
                <a:latin typeface="Arial"/>
                <a:cs typeface="Arial"/>
              </a:rPr>
              <a:t> </a:t>
            </a:r>
            <a:r>
              <a:rPr sz="2050" spc="-65" dirty="0">
                <a:solidFill>
                  <a:srgbClr val="000072"/>
                </a:solidFill>
                <a:latin typeface="Arial"/>
                <a:cs typeface="Arial"/>
              </a:rPr>
              <a:t>when</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50" dirty="0">
                <a:solidFill>
                  <a:srgbClr val="000072"/>
                </a:solidFill>
                <a:latin typeface="Arial"/>
                <a:cs typeface="Arial"/>
              </a:rPr>
              <a:t>first</a:t>
            </a:r>
            <a:r>
              <a:rPr sz="2050" spc="120" dirty="0">
                <a:solidFill>
                  <a:srgbClr val="000072"/>
                </a:solidFill>
                <a:latin typeface="Arial"/>
                <a:cs typeface="Arial"/>
              </a:rPr>
              <a:t> </a:t>
            </a:r>
            <a:r>
              <a:rPr sz="2050" spc="170" dirty="0">
                <a:solidFill>
                  <a:srgbClr val="000072"/>
                </a:solidFill>
                <a:latin typeface="Arial"/>
                <a:cs typeface="Arial"/>
              </a:rPr>
              <a:t>t</a:t>
            </a:r>
            <a:r>
              <a:rPr sz="2050" spc="-60" dirty="0">
                <a:solidFill>
                  <a:srgbClr val="000072"/>
                </a:solidFill>
                <a:latin typeface="Arial"/>
                <a:cs typeface="Arial"/>
              </a:rPr>
              <a:t>wo,</a:t>
            </a:r>
            <a:r>
              <a:rPr sz="2050" spc="-40" dirty="0">
                <a:solidFill>
                  <a:srgbClr val="000072"/>
                </a:solidFill>
                <a:latin typeface="Arial"/>
                <a:cs typeface="Arial"/>
              </a:rPr>
              <a:t> middle</a:t>
            </a:r>
            <a:r>
              <a:rPr sz="2050" spc="125" dirty="0">
                <a:solidFill>
                  <a:srgbClr val="000072"/>
                </a:solidFill>
                <a:latin typeface="Arial"/>
                <a:cs typeface="Arial"/>
              </a:rPr>
              <a:t> </a:t>
            </a:r>
            <a:r>
              <a:rPr sz="2050" spc="170" dirty="0">
                <a:solidFill>
                  <a:srgbClr val="000072"/>
                </a:solidFill>
                <a:latin typeface="Arial"/>
                <a:cs typeface="Arial"/>
              </a:rPr>
              <a:t>t</a:t>
            </a:r>
            <a:r>
              <a:rPr sz="2050" spc="-60" dirty="0">
                <a:solidFill>
                  <a:srgbClr val="000072"/>
                </a:solidFill>
                <a:latin typeface="Arial"/>
                <a:cs typeface="Arial"/>
              </a:rPr>
              <a:t>wo,</a:t>
            </a:r>
            <a:r>
              <a:rPr sz="2050" spc="114" dirty="0">
                <a:solidFill>
                  <a:srgbClr val="000072"/>
                </a:solidFill>
                <a:latin typeface="Arial"/>
                <a:cs typeface="Arial"/>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0" dirty="0">
                <a:solidFill>
                  <a:srgbClr val="000072"/>
                </a:solidFill>
                <a:latin typeface="Arial"/>
                <a:cs typeface="Arial"/>
              </a:rPr>
              <a:t>last</a:t>
            </a:r>
            <a:r>
              <a:rPr sz="2050" spc="120" dirty="0">
                <a:solidFill>
                  <a:srgbClr val="000072"/>
                </a:solidFill>
                <a:latin typeface="Arial"/>
                <a:cs typeface="Arial"/>
              </a:rPr>
              <a:t> </a:t>
            </a:r>
            <a:r>
              <a:rPr sz="2050" spc="165" dirty="0">
                <a:solidFill>
                  <a:srgbClr val="000072"/>
                </a:solidFill>
                <a:latin typeface="Arial"/>
                <a:cs typeface="Arial"/>
              </a:rPr>
              <a:t>t</a:t>
            </a:r>
            <a:r>
              <a:rPr sz="2050" spc="-60" dirty="0">
                <a:solidFill>
                  <a:srgbClr val="000072"/>
                </a:solidFill>
                <a:latin typeface="Arial"/>
                <a:cs typeface="Arial"/>
              </a:rPr>
              <a:t>w</a:t>
            </a:r>
            <a:r>
              <a:rPr sz="2050" spc="-114" dirty="0">
                <a:solidFill>
                  <a:srgbClr val="000072"/>
                </a:solidFill>
                <a:latin typeface="Arial"/>
                <a:cs typeface="Arial"/>
              </a:rPr>
              <a:t>o</a:t>
            </a:r>
            <a:r>
              <a:rPr sz="2050" spc="114" dirty="0">
                <a:solidFill>
                  <a:srgbClr val="000072"/>
                </a:solidFill>
                <a:latin typeface="Arial"/>
                <a:cs typeface="Arial"/>
              </a:rPr>
              <a:t> </a:t>
            </a:r>
            <a:r>
              <a:rPr sz="2050" spc="20" dirty="0">
                <a:solidFill>
                  <a:srgbClr val="000072"/>
                </a:solidFill>
                <a:latin typeface="Arial"/>
                <a:cs typeface="Arial"/>
              </a:rPr>
              <a:t>digits</a:t>
            </a:r>
            <a:r>
              <a:rPr sz="2050" spc="125" dirty="0">
                <a:solidFill>
                  <a:srgbClr val="000072"/>
                </a:solidFill>
                <a:latin typeface="Arial"/>
                <a:cs typeface="Arial"/>
              </a:rPr>
              <a:t> </a:t>
            </a:r>
            <a:r>
              <a:rPr sz="2050" spc="-70" dirty="0">
                <a:solidFill>
                  <a:srgbClr val="000072"/>
                </a:solidFill>
                <a:latin typeface="Arial"/>
                <a:cs typeface="Arial"/>
              </a:rPr>
              <a:t>are</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220" dirty="0">
                <a:solidFill>
                  <a:srgbClr val="000072"/>
                </a:solidFill>
                <a:latin typeface="Arial"/>
                <a:cs typeface="Arial"/>
              </a:rPr>
              <a:t>s</a:t>
            </a:r>
            <a:r>
              <a:rPr sz="2050" spc="-110" dirty="0">
                <a:solidFill>
                  <a:srgbClr val="000072"/>
                </a:solidFill>
                <a:latin typeface="Arial"/>
                <a:cs typeface="Arial"/>
              </a:rPr>
              <a:t>ame</a:t>
            </a:r>
            <a:r>
              <a:rPr sz="2050" spc="114" dirty="0">
                <a:solidFill>
                  <a:srgbClr val="000072"/>
                </a:solidFill>
                <a:latin typeface="Arial"/>
                <a:cs typeface="Arial"/>
              </a:rPr>
              <a:t> </a:t>
            </a:r>
            <a:r>
              <a:rPr sz="2050" spc="-40" dirty="0">
                <a:solidFill>
                  <a:srgbClr val="000072"/>
                </a:solidFill>
                <a:latin typeface="Arial"/>
                <a:cs typeface="Arial"/>
              </a:rPr>
              <a:t>(e.g.,</a:t>
            </a:r>
            <a:r>
              <a:rPr sz="2050" spc="125" dirty="0">
                <a:solidFill>
                  <a:srgbClr val="000072"/>
                </a:solidFill>
                <a:latin typeface="Arial"/>
                <a:cs typeface="Arial"/>
              </a:rPr>
              <a:t> </a:t>
            </a:r>
            <a:r>
              <a:rPr sz="2050" spc="-150" dirty="0">
                <a:solidFill>
                  <a:srgbClr val="000072"/>
                </a:solidFill>
                <a:latin typeface="Courier New"/>
                <a:cs typeface="Courier New"/>
              </a:rPr>
              <a:t>#03c</a:t>
            </a:r>
            <a:r>
              <a:rPr sz="2050" spc="-545" dirty="0">
                <a:solidFill>
                  <a:srgbClr val="000072"/>
                </a:solidFill>
                <a:latin typeface="Courier New"/>
                <a:cs typeface="Courier New"/>
              </a:rPr>
              <a:t> </a:t>
            </a:r>
            <a:r>
              <a:rPr sz="2050" spc="-55" dirty="0">
                <a:solidFill>
                  <a:srgbClr val="000072"/>
                </a:solidFill>
                <a:latin typeface="Arial"/>
                <a:cs typeface="Arial"/>
              </a:rPr>
              <a:t>stands</a:t>
            </a:r>
            <a:r>
              <a:rPr sz="2050" spc="-30" dirty="0">
                <a:solidFill>
                  <a:srgbClr val="000072"/>
                </a:solidFill>
                <a:latin typeface="Arial"/>
                <a:cs typeface="Arial"/>
              </a:rPr>
              <a:t> </a:t>
            </a:r>
            <a:r>
              <a:rPr sz="2050" spc="20" dirty="0">
                <a:solidFill>
                  <a:srgbClr val="000072"/>
                </a:solidFill>
                <a:latin typeface="Arial"/>
                <a:cs typeface="Arial"/>
              </a:rPr>
              <a:t>for</a:t>
            </a:r>
            <a:r>
              <a:rPr sz="2050" spc="120" dirty="0">
                <a:solidFill>
                  <a:srgbClr val="000072"/>
                </a:solidFill>
                <a:latin typeface="Arial"/>
                <a:cs typeface="Arial"/>
              </a:rPr>
              <a:t> </a:t>
            </a:r>
            <a:r>
              <a:rPr sz="2050" spc="-150" dirty="0">
                <a:solidFill>
                  <a:srgbClr val="000072"/>
                </a:solidFill>
                <a:latin typeface="Courier New"/>
                <a:cs typeface="Courier New"/>
              </a:rPr>
              <a:t>#0033cc</a:t>
            </a:r>
            <a:r>
              <a:rPr sz="2050" spc="55" dirty="0">
                <a:solidFill>
                  <a:srgbClr val="000072"/>
                </a:solidFill>
                <a:latin typeface="Arial"/>
                <a:cs typeface="Arial"/>
              </a:rPr>
              <a:t>).</a:t>
            </a:r>
            <a:endParaRPr sz="2050" dirty="0">
              <a:latin typeface="Arial"/>
              <a:cs typeface="Arial"/>
            </a:endParaRPr>
          </a:p>
          <a:p>
            <a:pPr>
              <a:lnSpc>
                <a:spcPts val="1300"/>
              </a:lnSpc>
              <a:spcBef>
                <a:spcPts val="60"/>
              </a:spcBef>
              <a:buClr>
                <a:srgbClr val="000072"/>
              </a:buClr>
              <a:buFont typeface="Arial"/>
              <a:buAutoNum type="arabicPeriod"/>
            </a:pPr>
            <a:endParaRPr sz="1300" dirty="0"/>
          </a:p>
          <a:p>
            <a:pPr marL="484505" indent="-335915">
              <a:buClr>
                <a:srgbClr val="000072"/>
              </a:buClr>
              <a:buFont typeface="Arial"/>
              <a:buAutoNum type="arabicPeriod"/>
              <a:tabLst>
                <a:tab pos="484505" algn="l"/>
              </a:tabLst>
            </a:pPr>
            <a:r>
              <a:rPr sz="2050" spc="-150" dirty="0">
                <a:solidFill>
                  <a:srgbClr val="000072"/>
                </a:solidFill>
                <a:latin typeface="Courier New"/>
                <a:cs typeface="Courier New"/>
              </a:rPr>
              <a:t>rgb(</a:t>
            </a:r>
            <a:r>
              <a:rPr sz="2050" i="1" spc="120" dirty="0">
                <a:solidFill>
                  <a:srgbClr val="000072"/>
                </a:solidFill>
                <a:latin typeface="Arial"/>
                <a:cs typeface="Arial"/>
              </a:rPr>
              <a:t>r</a:t>
            </a:r>
            <a:r>
              <a:rPr sz="2050" i="1" spc="-210" dirty="0">
                <a:solidFill>
                  <a:srgbClr val="000072"/>
                </a:solidFill>
                <a:latin typeface="Arial"/>
                <a:cs typeface="Arial"/>
              </a:rPr>
              <a:t> </a:t>
            </a:r>
            <a:r>
              <a:rPr sz="2050" spc="-150" dirty="0">
                <a:solidFill>
                  <a:srgbClr val="000072"/>
                </a:solidFill>
                <a:latin typeface="Courier New"/>
                <a:cs typeface="Courier New"/>
              </a:rPr>
              <a:t>, </a:t>
            </a:r>
            <a:r>
              <a:rPr sz="2050" i="1" spc="-114" dirty="0">
                <a:solidFill>
                  <a:srgbClr val="000072"/>
                </a:solidFill>
                <a:latin typeface="Arial"/>
                <a:cs typeface="Arial"/>
              </a:rPr>
              <a:t>g</a:t>
            </a:r>
            <a:r>
              <a:rPr sz="2050" i="1" spc="-210" dirty="0">
                <a:solidFill>
                  <a:srgbClr val="000072"/>
                </a:solidFill>
                <a:latin typeface="Arial"/>
                <a:cs typeface="Arial"/>
              </a:rPr>
              <a:t> </a:t>
            </a:r>
            <a:r>
              <a:rPr sz="2050" spc="-150" dirty="0">
                <a:solidFill>
                  <a:srgbClr val="000072"/>
                </a:solidFill>
                <a:latin typeface="Courier New"/>
                <a:cs typeface="Courier New"/>
              </a:rPr>
              <a:t>, </a:t>
            </a:r>
            <a:r>
              <a:rPr sz="2050" i="1" spc="0" dirty="0">
                <a:solidFill>
                  <a:srgbClr val="000072"/>
                </a:solidFill>
                <a:latin typeface="Arial"/>
                <a:cs typeface="Arial"/>
              </a:rPr>
              <a:t>b</a:t>
            </a:r>
            <a:r>
              <a:rPr sz="2050" i="1" spc="-210" dirty="0">
                <a:solidFill>
                  <a:srgbClr val="000072"/>
                </a:solidFill>
                <a:latin typeface="Arial"/>
                <a:cs typeface="Arial"/>
              </a:rPr>
              <a:t> </a:t>
            </a:r>
            <a:r>
              <a:rPr sz="2050" spc="-150" dirty="0">
                <a:solidFill>
                  <a:srgbClr val="000072"/>
                </a:solidFill>
                <a:latin typeface="Courier New"/>
                <a:cs typeface="Courier New"/>
              </a:rPr>
              <a:t>)</a:t>
            </a:r>
            <a:r>
              <a:rPr sz="2050" spc="-55" dirty="0">
                <a:solidFill>
                  <a:srgbClr val="000072"/>
                </a:solidFill>
                <a:latin typeface="Arial"/>
                <a:cs typeface="Arial"/>
              </a:rPr>
              <a:t>—where</a:t>
            </a:r>
            <a:r>
              <a:rPr sz="2050" spc="120" dirty="0">
                <a:solidFill>
                  <a:srgbClr val="000072"/>
                </a:solidFill>
                <a:latin typeface="Arial"/>
                <a:cs typeface="Arial"/>
              </a:rPr>
              <a:t> </a:t>
            </a:r>
            <a:r>
              <a:rPr sz="2050" spc="-120" dirty="0">
                <a:solidFill>
                  <a:srgbClr val="000072"/>
                </a:solidFill>
                <a:latin typeface="Arial"/>
                <a:cs typeface="Arial"/>
              </a:rPr>
              <a:t>base-10</a:t>
            </a:r>
            <a:r>
              <a:rPr sz="2050" spc="120" dirty="0">
                <a:solidFill>
                  <a:srgbClr val="000072"/>
                </a:solidFill>
                <a:latin typeface="Arial"/>
                <a:cs typeface="Arial"/>
              </a:rPr>
              <a:t> </a:t>
            </a:r>
            <a:r>
              <a:rPr sz="2050" spc="30" dirty="0">
                <a:solidFill>
                  <a:srgbClr val="000072"/>
                </a:solidFill>
                <a:latin typeface="Arial"/>
                <a:cs typeface="Arial"/>
              </a:rPr>
              <a:t>i</a:t>
            </a:r>
            <a:r>
              <a:rPr sz="2050" spc="20" dirty="0">
                <a:solidFill>
                  <a:srgbClr val="000072"/>
                </a:solidFill>
                <a:latin typeface="Arial"/>
                <a:cs typeface="Arial"/>
              </a:rPr>
              <a:t>n</a:t>
            </a:r>
            <a:r>
              <a:rPr sz="2050" spc="-80" dirty="0">
                <a:solidFill>
                  <a:srgbClr val="000072"/>
                </a:solidFill>
                <a:latin typeface="Arial"/>
                <a:cs typeface="Arial"/>
              </a:rPr>
              <a:t>tegers</a:t>
            </a:r>
            <a:r>
              <a:rPr sz="2050" spc="120" dirty="0">
                <a:solidFill>
                  <a:srgbClr val="000072"/>
                </a:solidFill>
                <a:latin typeface="Arial"/>
                <a:cs typeface="Arial"/>
              </a:rPr>
              <a:t> </a:t>
            </a:r>
            <a:r>
              <a:rPr sz="2050" spc="55" dirty="0">
                <a:solidFill>
                  <a:srgbClr val="000072"/>
                </a:solidFill>
                <a:latin typeface="Arial"/>
                <a:cs typeface="Arial"/>
              </a:rPr>
              <a:t>b</a:t>
            </a:r>
            <a:r>
              <a:rPr sz="2050" spc="0" dirty="0">
                <a:solidFill>
                  <a:srgbClr val="000072"/>
                </a:solidFill>
                <a:latin typeface="Arial"/>
                <a:cs typeface="Arial"/>
              </a:rPr>
              <a:t>e</a:t>
            </a:r>
            <a:r>
              <a:rPr sz="2050" spc="-60" dirty="0">
                <a:solidFill>
                  <a:srgbClr val="000072"/>
                </a:solidFill>
                <a:latin typeface="Arial"/>
                <a:cs typeface="Arial"/>
              </a:rPr>
              <a:t>tw</a:t>
            </a:r>
            <a:r>
              <a:rPr sz="2050" spc="-150" dirty="0">
                <a:solidFill>
                  <a:srgbClr val="000072"/>
                </a:solidFill>
                <a:latin typeface="Arial"/>
                <a:cs typeface="Arial"/>
              </a:rPr>
              <a:t>een</a:t>
            </a:r>
            <a:r>
              <a:rPr sz="2050" spc="120" dirty="0">
                <a:solidFill>
                  <a:srgbClr val="000072"/>
                </a:solidFill>
                <a:latin typeface="Arial"/>
                <a:cs typeface="Arial"/>
              </a:rPr>
              <a:t> </a:t>
            </a:r>
            <a:r>
              <a:rPr sz="2050" spc="-114" dirty="0">
                <a:solidFill>
                  <a:srgbClr val="000072"/>
                </a:solidFill>
                <a:latin typeface="Arial"/>
                <a:cs typeface="Arial"/>
              </a:rPr>
              <a:t>0</a:t>
            </a:r>
            <a:r>
              <a:rPr sz="2050" spc="114" dirty="0">
                <a:solidFill>
                  <a:srgbClr val="000072"/>
                </a:solidFill>
                <a:latin typeface="Arial"/>
                <a:cs typeface="Arial"/>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114" dirty="0">
                <a:solidFill>
                  <a:srgbClr val="000072"/>
                </a:solidFill>
                <a:latin typeface="Arial"/>
                <a:cs typeface="Arial"/>
              </a:rPr>
              <a:t>255</a:t>
            </a:r>
            <a:r>
              <a:rPr lang="en-US" sz="2050" spc="-114" dirty="0">
                <a:solidFill>
                  <a:srgbClr val="000072"/>
                </a:solidFill>
                <a:latin typeface="Arial"/>
                <a:cs typeface="Arial"/>
              </a:rPr>
              <a:t> </a:t>
            </a:r>
            <a:r>
              <a:rPr lang="en-US" sz="2050" spc="5" dirty="0">
                <a:solidFill>
                  <a:srgbClr val="000072"/>
                </a:solidFill>
                <a:latin typeface="Arial"/>
                <a:cs typeface="Arial"/>
              </a:rPr>
              <a:t>inclusi</a:t>
            </a:r>
            <a:r>
              <a:rPr lang="en-US" sz="2050" spc="-40" dirty="0">
                <a:solidFill>
                  <a:srgbClr val="000072"/>
                </a:solidFill>
                <a:latin typeface="Arial"/>
                <a:cs typeface="Arial"/>
              </a:rPr>
              <a:t>v</a:t>
            </a:r>
            <a:r>
              <a:rPr lang="en-US" sz="2050" spc="-229" dirty="0">
                <a:solidFill>
                  <a:srgbClr val="000072"/>
                </a:solidFill>
                <a:latin typeface="Arial"/>
                <a:cs typeface="Arial"/>
              </a:rPr>
              <a:t>e</a:t>
            </a:r>
            <a:r>
              <a:rPr lang="en-US" sz="2050" spc="120" dirty="0">
                <a:solidFill>
                  <a:srgbClr val="000072"/>
                </a:solidFill>
                <a:latin typeface="Arial"/>
                <a:cs typeface="Arial"/>
              </a:rPr>
              <a:t> </a:t>
            </a:r>
            <a:r>
              <a:rPr lang="en-US" sz="2050" spc="-70" dirty="0">
                <a:solidFill>
                  <a:srgbClr val="000072"/>
                </a:solidFill>
                <a:latin typeface="Arial"/>
                <a:cs typeface="Arial"/>
              </a:rPr>
              <a:t>are</a:t>
            </a:r>
            <a:r>
              <a:rPr lang="en-US" sz="2050" spc="120" dirty="0">
                <a:solidFill>
                  <a:srgbClr val="000072"/>
                </a:solidFill>
                <a:latin typeface="Arial"/>
                <a:cs typeface="Arial"/>
              </a:rPr>
              <a:t> </a:t>
            </a:r>
            <a:r>
              <a:rPr lang="en-US" sz="2050" spc="-114" dirty="0">
                <a:solidFill>
                  <a:srgbClr val="000072"/>
                </a:solidFill>
                <a:latin typeface="Arial"/>
                <a:cs typeface="Arial"/>
              </a:rPr>
              <a:t>used</a:t>
            </a:r>
            <a:r>
              <a:rPr lang="en-US" sz="2050" spc="120" dirty="0">
                <a:solidFill>
                  <a:srgbClr val="000072"/>
                </a:solidFill>
                <a:latin typeface="Arial"/>
                <a:cs typeface="Arial"/>
              </a:rPr>
              <a:t> </a:t>
            </a:r>
            <a:r>
              <a:rPr lang="en-US" sz="2050" spc="-40" dirty="0">
                <a:solidFill>
                  <a:srgbClr val="000072"/>
                </a:solidFill>
                <a:latin typeface="Arial"/>
                <a:cs typeface="Arial"/>
              </a:rPr>
              <a:t>(e.g.,</a:t>
            </a:r>
            <a:r>
              <a:rPr lang="en-US" sz="2050" spc="125" dirty="0">
                <a:solidFill>
                  <a:srgbClr val="000072"/>
                </a:solidFill>
                <a:latin typeface="Arial"/>
                <a:cs typeface="Arial"/>
              </a:rPr>
              <a:t> </a:t>
            </a:r>
            <a:r>
              <a:rPr lang="en-US" sz="2050" spc="-150" dirty="0" err="1">
                <a:solidFill>
                  <a:srgbClr val="000072"/>
                </a:solidFill>
                <a:latin typeface="Courier New"/>
                <a:cs typeface="Courier New"/>
              </a:rPr>
              <a:t>rgb</a:t>
            </a:r>
            <a:r>
              <a:rPr lang="en-US" sz="2050" spc="-150" dirty="0">
                <a:solidFill>
                  <a:srgbClr val="000072"/>
                </a:solidFill>
                <a:latin typeface="Courier New"/>
                <a:cs typeface="Courier New"/>
              </a:rPr>
              <a:t>(0,204,108)</a:t>
            </a:r>
            <a:r>
              <a:rPr lang="en-US" sz="2050" spc="55" dirty="0">
                <a:solidFill>
                  <a:srgbClr val="000072"/>
                </a:solidFill>
                <a:latin typeface="Arial"/>
                <a:cs typeface="Arial"/>
              </a:rPr>
              <a:t>). </a:t>
            </a:r>
            <a:r>
              <a:rPr lang="en-US" sz="2050" spc="-220" dirty="0">
                <a:solidFill>
                  <a:srgbClr val="000072"/>
                </a:solidFill>
                <a:latin typeface="Arial"/>
                <a:cs typeface="Arial"/>
              </a:rPr>
              <a:t> </a:t>
            </a:r>
            <a:r>
              <a:rPr lang="en-US" sz="2050" spc="25" dirty="0">
                <a:solidFill>
                  <a:srgbClr val="000072"/>
                </a:solidFill>
                <a:latin typeface="Arial"/>
                <a:cs typeface="Arial"/>
              </a:rPr>
              <a:t>This</a:t>
            </a:r>
            <a:r>
              <a:rPr lang="en-US" sz="2050" spc="120" dirty="0">
                <a:solidFill>
                  <a:srgbClr val="000072"/>
                </a:solidFill>
                <a:latin typeface="Arial"/>
                <a:cs typeface="Arial"/>
              </a:rPr>
              <a:t> </a:t>
            </a:r>
            <a:r>
              <a:rPr lang="en-US" sz="2050" spc="-55" dirty="0">
                <a:solidFill>
                  <a:srgbClr val="000072"/>
                </a:solidFill>
                <a:latin typeface="Arial"/>
                <a:cs typeface="Arial"/>
              </a:rPr>
              <a:t>is</a:t>
            </a:r>
            <a:r>
              <a:rPr lang="en-US" sz="2050" spc="120" dirty="0">
                <a:solidFill>
                  <a:srgbClr val="000072"/>
                </a:solidFill>
                <a:latin typeface="Arial"/>
                <a:cs typeface="Arial"/>
              </a:rPr>
              <a:t> </a:t>
            </a:r>
            <a:r>
              <a:rPr lang="en-US" sz="2050" dirty="0">
                <a:solidFill>
                  <a:srgbClr val="000072"/>
                </a:solidFill>
                <a:latin typeface="Arial"/>
                <a:cs typeface="Arial"/>
              </a:rPr>
              <a:t>the</a:t>
            </a:r>
            <a:r>
              <a:rPr lang="en-US" sz="2050" spc="120" dirty="0">
                <a:solidFill>
                  <a:srgbClr val="000072"/>
                </a:solidFill>
                <a:latin typeface="Arial"/>
                <a:cs typeface="Arial"/>
              </a:rPr>
              <a:t> </a:t>
            </a:r>
            <a:r>
              <a:rPr lang="en-US" sz="2050" spc="-40" dirty="0">
                <a:solidFill>
                  <a:srgbClr val="000072"/>
                </a:solidFill>
                <a:latin typeface="Arial"/>
                <a:cs typeface="Arial"/>
              </a:rPr>
              <a:t>deci</a:t>
            </a:r>
            <a:r>
              <a:rPr lang="en-US" sz="2050" spc="-65" dirty="0">
                <a:solidFill>
                  <a:srgbClr val="000072"/>
                </a:solidFill>
                <a:latin typeface="Arial"/>
                <a:cs typeface="Arial"/>
              </a:rPr>
              <a:t>m</a:t>
            </a:r>
            <a:r>
              <a:rPr lang="en-US" sz="2050" dirty="0">
                <a:solidFill>
                  <a:srgbClr val="000072"/>
                </a:solidFill>
                <a:latin typeface="Arial"/>
                <a:cs typeface="Arial"/>
              </a:rPr>
              <a:t>al </a:t>
            </a:r>
            <a:r>
              <a:rPr lang="en-US" sz="2050" spc="-50" dirty="0">
                <a:solidFill>
                  <a:srgbClr val="000072"/>
                </a:solidFill>
                <a:latin typeface="Arial"/>
                <a:cs typeface="Arial"/>
              </a:rPr>
              <a:t>equ</a:t>
            </a:r>
            <a:r>
              <a:rPr lang="en-US" sz="2050" spc="-15" dirty="0">
                <a:solidFill>
                  <a:srgbClr val="000072"/>
                </a:solidFill>
                <a:latin typeface="Arial"/>
                <a:cs typeface="Arial"/>
              </a:rPr>
              <a:t>i</a:t>
            </a:r>
            <a:r>
              <a:rPr lang="en-US" sz="2050" spc="-55" dirty="0">
                <a:solidFill>
                  <a:srgbClr val="000072"/>
                </a:solidFill>
                <a:latin typeface="Arial"/>
                <a:cs typeface="Arial"/>
              </a:rPr>
              <a:t>vale</a:t>
            </a:r>
            <a:r>
              <a:rPr lang="en-US" sz="2050" spc="-125" dirty="0">
                <a:solidFill>
                  <a:srgbClr val="000072"/>
                </a:solidFill>
                <a:latin typeface="Arial"/>
                <a:cs typeface="Arial"/>
              </a:rPr>
              <a:t>n</a:t>
            </a:r>
            <a:r>
              <a:rPr lang="en-US" sz="2050" spc="225" dirty="0">
                <a:solidFill>
                  <a:srgbClr val="000072"/>
                </a:solidFill>
                <a:latin typeface="Arial"/>
                <a:cs typeface="Arial"/>
              </a:rPr>
              <a:t>t</a:t>
            </a:r>
            <a:r>
              <a:rPr lang="en-US" sz="2050" spc="120" dirty="0">
                <a:solidFill>
                  <a:srgbClr val="000072"/>
                </a:solidFill>
                <a:latin typeface="Arial"/>
                <a:cs typeface="Arial"/>
              </a:rPr>
              <a:t> </a:t>
            </a:r>
            <a:r>
              <a:rPr lang="en-US" sz="2050" spc="-30" dirty="0">
                <a:solidFill>
                  <a:srgbClr val="000072"/>
                </a:solidFill>
                <a:latin typeface="Arial"/>
                <a:cs typeface="Arial"/>
              </a:rPr>
              <a:t>of</a:t>
            </a:r>
            <a:r>
              <a:rPr lang="en-US" sz="2050" spc="114" dirty="0">
                <a:solidFill>
                  <a:srgbClr val="000072"/>
                </a:solidFill>
                <a:latin typeface="Arial"/>
                <a:cs typeface="Arial"/>
              </a:rPr>
              <a:t> </a:t>
            </a:r>
            <a:r>
              <a:rPr lang="en-US" sz="2050" spc="25" dirty="0">
                <a:solidFill>
                  <a:srgbClr val="000072"/>
                </a:solidFill>
                <a:latin typeface="Arial"/>
                <a:cs typeface="Arial"/>
              </a:rPr>
              <a:t>notation</a:t>
            </a:r>
            <a:r>
              <a:rPr lang="en-US" sz="2050" spc="125" dirty="0">
                <a:solidFill>
                  <a:srgbClr val="000072"/>
                </a:solidFill>
                <a:latin typeface="Arial"/>
                <a:cs typeface="Arial"/>
              </a:rPr>
              <a:t> </a:t>
            </a:r>
            <a:r>
              <a:rPr lang="en-US" sz="2050" spc="-60" dirty="0">
                <a:solidFill>
                  <a:srgbClr val="000072"/>
                </a:solidFill>
                <a:latin typeface="Arial"/>
                <a:cs typeface="Arial"/>
              </a:rPr>
              <a:t>1.</a:t>
            </a:r>
          </a:p>
          <a:p>
            <a:pPr marL="484505" indent="-335915">
              <a:buClr>
                <a:srgbClr val="000072"/>
              </a:buClr>
              <a:buFont typeface="Arial"/>
              <a:buAutoNum type="arabicPeriod"/>
              <a:tabLst>
                <a:tab pos="484505" algn="l"/>
              </a:tabLst>
            </a:pPr>
            <a:r>
              <a:rPr lang="en-US" sz="2050" spc="-150" dirty="0" err="1">
                <a:solidFill>
                  <a:srgbClr val="000072"/>
                </a:solidFill>
                <a:latin typeface="Courier New"/>
                <a:cs typeface="Courier New"/>
              </a:rPr>
              <a:t>hsl</a:t>
            </a:r>
            <a:r>
              <a:rPr lang="en-US" sz="2050" spc="-150" dirty="0">
                <a:solidFill>
                  <a:srgbClr val="000072"/>
                </a:solidFill>
                <a:latin typeface="Courier New"/>
                <a:cs typeface="Courier New"/>
              </a:rPr>
              <a:t>(</a:t>
            </a:r>
            <a:r>
              <a:rPr lang="en-US" sz="2050" i="1" spc="-150" dirty="0">
                <a:solidFill>
                  <a:srgbClr val="000072"/>
                </a:solidFill>
                <a:latin typeface="Arial"/>
                <a:cs typeface="Arial"/>
              </a:rPr>
              <a:t>h</a:t>
            </a:r>
            <a:r>
              <a:rPr lang="en-US" sz="2050" i="1" spc="-210" dirty="0">
                <a:solidFill>
                  <a:srgbClr val="000072"/>
                </a:solidFill>
                <a:latin typeface="Arial"/>
                <a:cs typeface="Arial"/>
              </a:rPr>
              <a:t> </a:t>
            </a:r>
            <a:r>
              <a:rPr lang="en-US" sz="2050" spc="-150" dirty="0">
                <a:solidFill>
                  <a:srgbClr val="000072"/>
                </a:solidFill>
                <a:latin typeface="Courier New"/>
                <a:cs typeface="Courier New"/>
              </a:rPr>
              <a:t>, </a:t>
            </a:r>
            <a:r>
              <a:rPr lang="en-US" sz="2050" i="1" spc="-220" dirty="0">
                <a:solidFill>
                  <a:srgbClr val="000072"/>
                </a:solidFill>
                <a:latin typeface="Arial"/>
                <a:cs typeface="Arial"/>
              </a:rPr>
              <a:t>s</a:t>
            </a:r>
            <a:r>
              <a:rPr lang="en-US" sz="2050" i="1" spc="-210" dirty="0">
                <a:solidFill>
                  <a:srgbClr val="000072"/>
                </a:solidFill>
                <a:latin typeface="Arial"/>
                <a:cs typeface="Arial"/>
              </a:rPr>
              <a:t> </a:t>
            </a:r>
            <a:r>
              <a:rPr lang="en-US" sz="2050" spc="-150" dirty="0">
                <a:solidFill>
                  <a:srgbClr val="000072"/>
                </a:solidFill>
                <a:latin typeface="Courier New"/>
                <a:cs typeface="Courier New"/>
              </a:rPr>
              <a:t>%, </a:t>
            </a:r>
            <a:r>
              <a:rPr lang="en-US" sz="2050" i="1" spc="110" dirty="0">
                <a:solidFill>
                  <a:srgbClr val="000072"/>
                </a:solidFill>
                <a:latin typeface="Arial"/>
                <a:cs typeface="Arial"/>
              </a:rPr>
              <a:t>l</a:t>
            </a:r>
            <a:r>
              <a:rPr lang="en-US" sz="2050" i="1" spc="-210" dirty="0">
                <a:solidFill>
                  <a:srgbClr val="000072"/>
                </a:solidFill>
                <a:latin typeface="Arial"/>
                <a:cs typeface="Arial"/>
              </a:rPr>
              <a:t> </a:t>
            </a:r>
            <a:r>
              <a:rPr lang="en-US" sz="2050" spc="-150" dirty="0">
                <a:solidFill>
                  <a:srgbClr val="000072"/>
                </a:solidFill>
                <a:latin typeface="Courier New"/>
                <a:cs typeface="Courier New"/>
              </a:rPr>
              <a:t>%)</a:t>
            </a:r>
            <a:r>
              <a:rPr lang="en-US" sz="2050" spc="-55" dirty="0">
                <a:solidFill>
                  <a:srgbClr val="000072"/>
                </a:solidFill>
                <a:latin typeface="Arial"/>
                <a:cs typeface="Arial"/>
              </a:rPr>
              <a:t>—where</a:t>
            </a:r>
            <a:r>
              <a:rPr lang="en-US" sz="2050" spc="120" dirty="0">
                <a:solidFill>
                  <a:srgbClr val="000072"/>
                </a:solidFill>
                <a:latin typeface="Arial"/>
                <a:cs typeface="Arial"/>
              </a:rPr>
              <a:t> </a:t>
            </a:r>
            <a:r>
              <a:rPr lang="en-US" sz="2050" i="1" dirty="0">
                <a:solidFill>
                  <a:srgbClr val="000072"/>
                </a:solidFill>
                <a:latin typeface="Arial"/>
                <a:cs typeface="Arial"/>
              </a:rPr>
              <a:t>h</a:t>
            </a:r>
            <a:r>
              <a:rPr lang="en-US" sz="2050" i="1" spc="120" dirty="0">
                <a:solidFill>
                  <a:srgbClr val="000072"/>
                </a:solidFill>
                <a:latin typeface="Arial"/>
                <a:cs typeface="Arial"/>
              </a:rPr>
              <a:t> </a:t>
            </a:r>
            <a:r>
              <a:rPr lang="en-US" sz="2050" spc="75" dirty="0">
                <a:solidFill>
                  <a:srgbClr val="000072"/>
                </a:solidFill>
                <a:latin typeface="Arial"/>
                <a:cs typeface="Arial"/>
              </a:rPr>
              <a:t>(in</a:t>
            </a:r>
            <a:r>
              <a:rPr lang="en-US" sz="2050" spc="120" dirty="0">
                <a:solidFill>
                  <a:srgbClr val="000072"/>
                </a:solidFill>
                <a:latin typeface="Arial"/>
                <a:cs typeface="Arial"/>
              </a:rPr>
              <a:t> </a:t>
            </a:r>
            <a:r>
              <a:rPr lang="en-US" sz="2050" spc="-114" dirty="0">
                <a:solidFill>
                  <a:srgbClr val="000072"/>
                </a:solidFill>
                <a:latin typeface="Arial"/>
                <a:cs typeface="Arial"/>
              </a:rPr>
              <a:t>0–360</a:t>
            </a:r>
            <a:r>
              <a:rPr lang="en-US" sz="2050" spc="120" dirty="0">
                <a:solidFill>
                  <a:srgbClr val="000072"/>
                </a:solidFill>
                <a:latin typeface="Arial"/>
                <a:cs typeface="Arial"/>
              </a:rPr>
              <a:t> </a:t>
            </a:r>
            <a:r>
              <a:rPr lang="en-US" sz="2050" spc="-105" dirty="0">
                <a:solidFill>
                  <a:srgbClr val="000072"/>
                </a:solidFill>
                <a:latin typeface="Arial"/>
                <a:cs typeface="Arial"/>
              </a:rPr>
              <a:t>degrees)</a:t>
            </a:r>
            <a:r>
              <a:rPr lang="en-US" sz="2050" spc="125" dirty="0">
                <a:solidFill>
                  <a:srgbClr val="000072"/>
                </a:solidFill>
                <a:latin typeface="Arial"/>
                <a:cs typeface="Arial"/>
              </a:rPr>
              <a:t> </a:t>
            </a:r>
            <a:r>
              <a:rPr lang="en-US" sz="2050" spc="-30" dirty="0">
                <a:solidFill>
                  <a:srgbClr val="000072"/>
                </a:solidFill>
                <a:latin typeface="Arial"/>
                <a:cs typeface="Arial"/>
              </a:rPr>
              <a:t>indicates</a:t>
            </a:r>
            <a:r>
              <a:rPr lang="en-US" sz="2050" spc="125" dirty="0">
                <a:solidFill>
                  <a:srgbClr val="000072"/>
                </a:solidFill>
                <a:latin typeface="Arial"/>
                <a:cs typeface="Arial"/>
              </a:rPr>
              <a:t> </a:t>
            </a:r>
            <a:r>
              <a:rPr lang="en-US" sz="2050" dirty="0">
                <a:solidFill>
                  <a:srgbClr val="000072"/>
                </a:solidFill>
                <a:latin typeface="Arial"/>
                <a:cs typeface="Arial"/>
              </a:rPr>
              <a:t>the </a:t>
            </a:r>
            <a:r>
              <a:rPr lang="en-US" sz="2050" spc="-60" dirty="0">
                <a:solidFill>
                  <a:srgbClr val="000072"/>
                </a:solidFill>
                <a:latin typeface="Arial"/>
                <a:cs typeface="Arial"/>
              </a:rPr>
              <a:t>h</a:t>
            </a:r>
            <a:r>
              <a:rPr lang="en-US" sz="2050" spc="-114" dirty="0">
                <a:solidFill>
                  <a:srgbClr val="000072"/>
                </a:solidFill>
                <a:latin typeface="Arial"/>
                <a:cs typeface="Arial"/>
              </a:rPr>
              <a:t>ue</a:t>
            </a:r>
            <a:r>
              <a:rPr lang="en-US" sz="2050" spc="120" dirty="0">
                <a:solidFill>
                  <a:srgbClr val="000072"/>
                </a:solidFill>
                <a:latin typeface="Arial"/>
                <a:cs typeface="Arial"/>
              </a:rPr>
              <a:t> </a:t>
            </a:r>
            <a:r>
              <a:rPr lang="en-US" sz="2050" spc="-60" dirty="0">
                <a:solidFill>
                  <a:srgbClr val="000072"/>
                </a:solidFill>
                <a:latin typeface="Arial"/>
                <a:cs typeface="Arial"/>
              </a:rPr>
              <a:t>on</a:t>
            </a:r>
            <a:r>
              <a:rPr lang="en-US" sz="2050" spc="114" dirty="0">
                <a:solidFill>
                  <a:srgbClr val="000072"/>
                </a:solidFill>
                <a:latin typeface="Arial"/>
                <a:cs typeface="Arial"/>
              </a:rPr>
              <a:t> </a:t>
            </a:r>
            <a:r>
              <a:rPr lang="en-US" sz="2050" dirty="0">
                <a:solidFill>
                  <a:srgbClr val="000072"/>
                </a:solidFill>
                <a:latin typeface="Arial"/>
                <a:cs typeface="Arial"/>
              </a:rPr>
              <a:t>the</a:t>
            </a:r>
            <a:r>
              <a:rPr lang="en-US" sz="2050" spc="120" dirty="0">
                <a:solidFill>
                  <a:srgbClr val="000072"/>
                </a:solidFill>
                <a:latin typeface="Arial"/>
                <a:cs typeface="Arial"/>
              </a:rPr>
              <a:t> </a:t>
            </a:r>
            <a:r>
              <a:rPr lang="en-US" sz="2050" spc="-20" dirty="0">
                <a:solidFill>
                  <a:srgbClr val="000072"/>
                </a:solidFill>
                <a:latin typeface="Arial"/>
                <a:cs typeface="Arial"/>
              </a:rPr>
              <a:t>color</a:t>
            </a:r>
            <a:r>
              <a:rPr lang="en-US" sz="2050" spc="120" dirty="0">
                <a:solidFill>
                  <a:srgbClr val="000072"/>
                </a:solidFill>
                <a:latin typeface="Arial"/>
                <a:cs typeface="Arial"/>
              </a:rPr>
              <a:t> </a:t>
            </a:r>
            <a:r>
              <a:rPr lang="en-US" sz="2050" dirty="0">
                <a:solidFill>
                  <a:srgbClr val="000072"/>
                </a:solidFill>
                <a:latin typeface="Arial"/>
                <a:cs typeface="Arial"/>
              </a:rPr>
              <a:t>w</a:t>
            </a:r>
            <a:r>
              <a:rPr lang="en-US" sz="2050" spc="-5" dirty="0">
                <a:solidFill>
                  <a:srgbClr val="000072"/>
                </a:solidFill>
                <a:latin typeface="Arial"/>
                <a:cs typeface="Arial"/>
              </a:rPr>
              <a:t>h</a:t>
            </a:r>
            <a:r>
              <a:rPr lang="en-US" sz="2050" spc="-229" dirty="0">
                <a:solidFill>
                  <a:srgbClr val="000072"/>
                </a:solidFill>
                <a:latin typeface="Arial"/>
                <a:cs typeface="Arial"/>
              </a:rPr>
              <a:t>e</a:t>
            </a:r>
            <a:r>
              <a:rPr lang="en-US" sz="2050" spc="-40" dirty="0">
                <a:solidFill>
                  <a:srgbClr val="000072"/>
                </a:solidFill>
                <a:latin typeface="Arial"/>
                <a:cs typeface="Arial"/>
              </a:rPr>
              <a:t>el.</a:t>
            </a:r>
            <a:endParaRPr lang="en-US" sz="2050" dirty="0">
              <a:latin typeface="Arial"/>
              <a:cs typeface="Arial"/>
            </a:endParaRPr>
          </a:p>
          <a:p>
            <a:pPr marL="484505" indent="-335915">
              <a:buClr>
                <a:srgbClr val="000072"/>
              </a:buClr>
              <a:buFont typeface="Arial"/>
              <a:buAutoNum type="arabicPeriod"/>
              <a:tabLst>
                <a:tab pos="484505" algn="l"/>
              </a:tabLst>
            </a:pPr>
            <a:r>
              <a:rPr lang="en-US" sz="2400" dirty="0">
                <a:hlinkClick r:id="rId2"/>
              </a:rPr>
              <a:t>https://www.w3schools.com/colors/colors_rgb.asp</a:t>
            </a:r>
            <a:r>
              <a:rPr lang="en-US" sz="2400" dirty="0"/>
              <a:t> </a:t>
            </a:r>
          </a:p>
          <a:p>
            <a:pPr marL="484505" indent="-335915">
              <a:buClr>
                <a:srgbClr val="000072"/>
              </a:buClr>
              <a:buFont typeface="Arial"/>
              <a:buAutoNum type="arabicPeriod"/>
              <a:tabLst>
                <a:tab pos="484505" algn="l"/>
              </a:tabLst>
            </a:pPr>
            <a:r>
              <a:rPr lang="en-US" sz="2400" dirty="0">
                <a:hlinkClick r:id="rId3"/>
              </a:rPr>
              <a:t>https://www.w3schools.com/colors/colors_hsl.asp</a:t>
            </a:r>
            <a:endParaRPr lang="en-US" sz="2050" dirty="0">
              <a:latin typeface="Arial"/>
              <a:cs typeface="Arial"/>
            </a:endParaRPr>
          </a:p>
          <a:p>
            <a:pPr marL="148590">
              <a:lnSpc>
                <a:spcPct val="100000"/>
              </a:lnSpc>
              <a:buClr>
                <a:srgbClr val="000072"/>
              </a:buClr>
              <a:tabLst>
                <a:tab pos="484505" algn="l"/>
              </a:tabLst>
            </a:pPr>
            <a:endParaRPr sz="2050" dirty="0">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2032000">
              <a:lnSpc>
                <a:spcPct val="100000"/>
              </a:lnSpc>
            </a:pPr>
            <a:r>
              <a:rPr sz="2950" b="1" spc="135" dirty="0">
                <a:solidFill>
                  <a:srgbClr val="B20000"/>
                </a:solidFill>
                <a:latin typeface="Arial"/>
                <a:cs typeface="Arial"/>
              </a:rPr>
              <a:t>The</a:t>
            </a:r>
            <a:r>
              <a:rPr sz="2950" b="1" spc="295" dirty="0">
                <a:solidFill>
                  <a:srgbClr val="B20000"/>
                </a:solidFill>
                <a:latin typeface="Arial"/>
                <a:cs typeface="Arial"/>
              </a:rPr>
              <a:t> </a:t>
            </a:r>
            <a:r>
              <a:rPr sz="2950" b="1" spc="60" dirty="0">
                <a:solidFill>
                  <a:srgbClr val="B20000"/>
                </a:solidFill>
                <a:latin typeface="Arial"/>
                <a:cs typeface="Arial"/>
              </a:rPr>
              <a:t>Color</a:t>
            </a:r>
            <a:r>
              <a:rPr sz="2950" b="1" spc="300" dirty="0">
                <a:solidFill>
                  <a:srgbClr val="B20000"/>
                </a:solidFill>
                <a:latin typeface="Arial"/>
                <a:cs typeface="Arial"/>
              </a:rPr>
              <a:t> </a:t>
            </a:r>
            <a:r>
              <a:rPr sz="2950" b="1" spc="120" dirty="0">
                <a:solidFill>
                  <a:srgbClr val="B20000"/>
                </a:solidFill>
                <a:latin typeface="Arial"/>
                <a:cs typeface="Arial"/>
              </a:rPr>
              <a:t>Wheel</a:t>
            </a:r>
            <a:endParaRPr sz="295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5" dirty="0">
                <a:solidFill>
                  <a:srgbClr val="000072"/>
                </a:solidFill>
                <a:latin typeface="Arial"/>
                <a:cs typeface="Arial"/>
              </a:rPr>
              <a:t>mark</a:t>
            </a:r>
            <a:r>
              <a:rPr sz="1000" spc="215" dirty="0">
                <a:solidFill>
                  <a:srgbClr val="000072"/>
                </a:solidFill>
                <a:latin typeface="Arial"/>
                <a:cs typeface="Arial"/>
              </a:rPr>
              <a:t>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44</a:t>
            </a:fld>
            <a:endParaRPr sz="1000">
              <a:latin typeface="Arial"/>
              <a:cs typeface="Arial"/>
            </a:endParaRPr>
          </a:p>
        </p:txBody>
      </p:sp>
      <p:sp>
        <p:nvSpPr>
          <p:cNvPr id="3" name="object 3"/>
          <p:cNvSpPr/>
          <p:nvPr/>
        </p:nvSpPr>
        <p:spPr>
          <a:xfrm>
            <a:off x="2753325" y="1570550"/>
            <a:ext cx="4551507" cy="4340626"/>
          </a:xfrm>
          <a:prstGeom prst="rect">
            <a:avLst/>
          </a:prstGeom>
          <a:blipFill>
            <a:blip r:embed="rId2" cstate="print"/>
            <a:stretch>
              <a:fillRect/>
            </a:stretch>
          </a:blipFill>
        </p:spPr>
        <p:txBody>
          <a:bodyPr wrap="square" lIns="0" tIns="0" rIns="0" bIns="0" rtlCol="0">
            <a:noAutofit/>
          </a:bodyPr>
          <a:lstStyle/>
          <a:p>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0090" y="224846"/>
            <a:ext cx="8675370" cy="1502305"/>
          </a:xfrm>
          <a:prstGeom prst="rect">
            <a:avLst/>
          </a:prstGeom>
        </p:spPr>
        <p:txBody>
          <a:bodyPr vert="horz" wrap="square" lIns="0" tIns="0" rIns="0" bIns="0" rtlCol="0">
            <a:noAutofit/>
          </a:bodyPr>
          <a:lstStyle/>
          <a:p>
            <a:pPr marL="2604135">
              <a:lnSpc>
                <a:spcPct val="100000"/>
              </a:lnSpc>
            </a:pPr>
            <a:r>
              <a:rPr sz="2950" b="1" spc="5" dirty="0">
                <a:solidFill>
                  <a:srgbClr val="B20000"/>
                </a:solidFill>
                <a:latin typeface="Arial"/>
                <a:cs typeface="Arial"/>
              </a:rPr>
              <a:t>F</a:t>
            </a:r>
            <a:r>
              <a:rPr sz="2950" b="1" spc="-55" dirty="0">
                <a:solidFill>
                  <a:srgbClr val="B20000"/>
                </a:solidFill>
                <a:latin typeface="Arial"/>
                <a:cs typeface="Arial"/>
              </a:rPr>
              <a:t>o</a:t>
            </a:r>
            <a:r>
              <a:rPr sz="2950" b="1" spc="-150" dirty="0">
                <a:solidFill>
                  <a:srgbClr val="B20000"/>
                </a:solidFill>
                <a:latin typeface="Arial"/>
                <a:cs typeface="Arial"/>
              </a:rPr>
              <a:t>n</a:t>
            </a:r>
            <a:r>
              <a:rPr sz="2950" b="1" spc="310" dirty="0">
                <a:solidFill>
                  <a:srgbClr val="B20000"/>
                </a:solidFill>
                <a:latin typeface="Arial"/>
                <a:cs typeface="Arial"/>
              </a:rPr>
              <a:t>t</a:t>
            </a:r>
            <a:r>
              <a:rPr sz="2950" b="1" spc="295" dirty="0">
                <a:solidFill>
                  <a:srgbClr val="B20000"/>
                </a:solidFill>
                <a:latin typeface="Arial"/>
                <a:cs typeface="Arial"/>
              </a:rPr>
              <a:t> </a:t>
            </a:r>
            <a:r>
              <a:rPr sz="2950" b="1" spc="135" dirty="0">
                <a:solidFill>
                  <a:srgbClr val="B20000"/>
                </a:solidFill>
                <a:latin typeface="Arial"/>
                <a:cs typeface="Arial"/>
              </a:rPr>
              <a:t>S</a:t>
            </a:r>
            <a:r>
              <a:rPr sz="2950" b="1" spc="-30" dirty="0">
                <a:solidFill>
                  <a:srgbClr val="B20000"/>
                </a:solidFill>
                <a:latin typeface="Arial"/>
                <a:cs typeface="Arial"/>
              </a:rPr>
              <a:t>t</a:t>
            </a:r>
            <a:r>
              <a:rPr sz="2950" b="1" spc="-60" dirty="0">
                <a:solidFill>
                  <a:srgbClr val="B20000"/>
                </a:solidFill>
                <a:latin typeface="Arial"/>
                <a:cs typeface="Arial"/>
              </a:rPr>
              <a:t>yles</a:t>
            </a:r>
            <a:endParaRPr sz="2950" dirty="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5" dirty="0">
                <a:solidFill>
                  <a:srgbClr val="000072"/>
                </a:solidFill>
                <a:latin typeface="Arial"/>
                <a:cs typeface="Arial"/>
              </a:rPr>
              <a:t>mark</a:t>
            </a:r>
            <a:r>
              <a:rPr sz="1000" spc="215" dirty="0">
                <a:solidFill>
                  <a:srgbClr val="000072"/>
                </a:solidFill>
                <a:latin typeface="Arial"/>
                <a:cs typeface="Arial"/>
              </a:rPr>
              <a:t>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45</a:t>
            </a:fld>
            <a:endParaRPr sz="1000">
              <a:latin typeface="Arial"/>
              <a:cs typeface="Arial"/>
            </a:endParaRPr>
          </a:p>
        </p:txBody>
      </p:sp>
      <p:sp>
        <p:nvSpPr>
          <p:cNvPr id="3" name="object 3"/>
          <p:cNvSpPr txBox="1"/>
          <p:nvPr/>
        </p:nvSpPr>
        <p:spPr>
          <a:xfrm>
            <a:off x="1130262" y="1727151"/>
            <a:ext cx="7480338" cy="3879215"/>
          </a:xfrm>
          <a:prstGeom prst="rect">
            <a:avLst/>
          </a:prstGeom>
        </p:spPr>
        <p:txBody>
          <a:bodyPr vert="horz" wrap="square" lIns="0" tIns="0" rIns="0" bIns="0" rtlCol="0">
            <a:noAutofit/>
          </a:bodyPr>
          <a:lstStyle/>
          <a:p>
            <a:pPr marL="12700" marR="4007485">
              <a:lnSpc>
                <a:spcPct val="118900"/>
              </a:lnSpc>
            </a:pPr>
            <a:r>
              <a:rPr sz="2050" spc="-150" dirty="0">
                <a:solidFill>
                  <a:srgbClr val="000072"/>
                </a:solidFill>
                <a:latin typeface="Courier New"/>
                <a:cs typeface="Courier New"/>
              </a:rPr>
              <a:t>font-family font-style font-variant font-weight font-size</a:t>
            </a:r>
            <a:endParaRPr sz="2050" dirty="0">
              <a:latin typeface="Courier New"/>
              <a:cs typeface="Courier New"/>
            </a:endParaRPr>
          </a:p>
          <a:p>
            <a:pPr>
              <a:lnSpc>
                <a:spcPts val="1000"/>
              </a:lnSpc>
            </a:pPr>
            <a:endParaRPr sz="1000" dirty="0"/>
          </a:p>
          <a:p>
            <a:pPr>
              <a:lnSpc>
                <a:spcPts val="1000"/>
              </a:lnSpc>
              <a:spcBef>
                <a:spcPts val="22"/>
              </a:spcBef>
            </a:pPr>
            <a:endParaRPr sz="1000" dirty="0"/>
          </a:p>
          <a:p>
            <a:pPr marL="12700">
              <a:lnSpc>
                <a:spcPct val="100000"/>
              </a:lnSpc>
            </a:pPr>
            <a:r>
              <a:rPr sz="2050" spc="-150" dirty="0">
                <a:solidFill>
                  <a:srgbClr val="000072"/>
                </a:solidFill>
                <a:latin typeface="Courier New"/>
                <a:cs typeface="Courier New"/>
              </a:rPr>
              <a:t>font-family: Times</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font-family: Arial, Helvetica, sans-serif</a:t>
            </a:r>
            <a:endParaRPr sz="2050" dirty="0">
              <a:latin typeface="Courier New"/>
              <a:cs typeface="Courier New"/>
            </a:endParaRPr>
          </a:p>
          <a:p>
            <a:pPr>
              <a:lnSpc>
                <a:spcPts val="800"/>
              </a:lnSpc>
              <a:spcBef>
                <a:spcPts val="38"/>
              </a:spcBef>
            </a:pPr>
            <a:endParaRPr sz="800" dirty="0"/>
          </a:p>
          <a:p>
            <a:pPr>
              <a:lnSpc>
                <a:spcPts val="1000"/>
              </a:lnSpc>
            </a:pPr>
            <a:endParaRPr sz="1000" dirty="0"/>
          </a:p>
          <a:p>
            <a:pPr>
              <a:lnSpc>
                <a:spcPts val="1000"/>
              </a:lnSpc>
            </a:pPr>
            <a:endParaRPr sz="1000" dirty="0"/>
          </a:p>
          <a:p>
            <a:pPr>
              <a:lnSpc>
                <a:spcPts val="1000"/>
              </a:lnSpc>
            </a:pPr>
            <a:endParaRPr sz="1000" dirty="0"/>
          </a:p>
          <a:p>
            <a:pPr>
              <a:lnSpc>
                <a:spcPts val="1000"/>
              </a:lnSpc>
            </a:pPr>
            <a:endParaRPr sz="1000" dirty="0"/>
          </a:p>
          <a:p>
            <a:pPr>
              <a:lnSpc>
                <a:spcPts val="1000"/>
              </a:lnSpc>
            </a:pPr>
            <a:endParaRPr sz="1000" dirty="0"/>
          </a:p>
          <a:p>
            <a:pPr marL="12700">
              <a:lnSpc>
                <a:spcPct val="100000"/>
              </a:lnSpc>
            </a:pPr>
            <a:r>
              <a:rPr sz="2050" spc="-50" dirty="0">
                <a:solidFill>
                  <a:srgbClr val="000072"/>
                </a:solidFill>
                <a:latin typeface="Arial"/>
                <a:cs typeface="Arial"/>
              </a:rPr>
              <a:t>Demo: </a:t>
            </a:r>
            <a:r>
              <a:rPr sz="2050" spc="-220" dirty="0">
                <a:solidFill>
                  <a:srgbClr val="000072"/>
                </a:solidFill>
                <a:latin typeface="Arial"/>
                <a:cs typeface="Arial"/>
              </a:rPr>
              <a:t> </a:t>
            </a:r>
            <a:r>
              <a:rPr sz="2050" b="1" spc="85" dirty="0">
                <a:solidFill>
                  <a:srgbClr val="000072"/>
                </a:solidFill>
                <a:latin typeface="Arial"/>
                <a:cs typeface="Arial"/>
              </a:rPr>
              <a:t>Ex: </a:t>
            </a:r>
            <a:r>
              <a:rPr sz="2050" b="1" spc="-220" dirty="0">
                <a:solidFill>
                  <a:srgbClr val="000072"/>
                </a:solidFill>
                <a:latin typeface="Arial"/>
                <a:cs typeface="Arial"/>
              </a:rPr>
              <a:t> </a:t>
            </a:r>
            <a:r>
              <a:rPr sz="2050" spc="-150" dirty="0">
                <a:solidFill>
                  <a:srgbClr val="000072"/>
                </a:solidFill>
                <a:latin typeface="Courier New"/>
                <a:cs typeface="Courier New"/>
                <a:hlinkClick r:id="rId2"/>
              </a:rPr>
              <a:t>FontFamily</a:t>
            </a:r>
            <a:endParaRPr sz="2050" dirty="0">
              <a:latin typeface="Courier New"/>
              <a:cs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2569210">
              <a:lnSpc>
                <a:spcPct val="100000"/>
              </a:lnSpc>
            </a:pPr>
            <a:r>
              <a:rPr sz="2950" b="1" spc="-65" dirty="0">
                <a:solidFill>
                  <a:srgbClr val="B20000"/>
                </a:solidFill>
                <a:latin typeface="Arial"/>
                <a:cs typeface="Arial"/>
              </a:rPr>
              <a:t>Some</a:t>
            </a:r>
            <a:r>
              <a:rPr sz="2950" b="1" spc="295" dirty="0">
                <a:solidFill>
                  <a:srgbClr val="B20000"/>
                </a:solidFill>
                <a:latin typeface="Arial"/>
                <a:cs typeface="Arial"/>
              </a:rPr>
              <a:t> </a:t>
            </a:r>
            <a:r>
              <a:rPr sz="2950" b="1" spc="5" dirty="0">
                <a:solidFill>
                  <a:srgbClr val="B20000"/>
                </a:solidFill>
                <a:latin typeface="Arial"/>
                <a:cs typeface="Arial"/>
              </a:rPr>
              <a:t>F</a:t>
            </a:r>
            <a:r>
              <a:rPr sz="2950" b="1" spc="-55" dirty="0">
                <a:solidFill>
                  <a:srgbClr val="B20000"/>
                </a:solidFill>
                <a:latin typeface="Arial"/>
                <a:cs typeface="Arial"/>
              </a:rPr>
              <a:t>o</a:t>
            </a:r>
            <a:r>
              <a:rPr sz="2950" b="1" spc="-150" dirty="0">
                <a:solidFill>
                  <a:srgbClr val="B20000"/>
                </a:solidFill>
                <a:latin typeface="Arial"/>
                <a:cs typeface="Arial"/>
              </a:rPr>
              <a:t>n</a:t>
            </a:r>
            <a:r>
              <a:rPr sz="2950" b="1" spc="-15" dirty="0">
                <a:solidFill>
                  <a:srgbClr val="B20000"/>
                </a:solidFill>
                <a:latin typeface="Arial"/>
                <a:cs typeface="Arial"/>
              </a:rPr>
              <a:t>ts</a:t>
            </a:r>
            <a:endParaRPr sz="295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5" dirty="0">
                <a:solidFill>
                  <a:srgbClr val="000072"/>
                </a:solidFill>
                <a:latin typeface="Arial"/>
                <a:cs typeface="Arial"/>
              </a:rPr>
              <a:t>mark</a:t>
            </a:r>
            <a:r>
              <a:rPr sz="1000" spc="215" dirty="0">
                <a:solidFill>
                  <a:srgbClr val="000072"/>
                </a:solidFill>
                <a:latin typeface="Arial"/>
                <a:cs typeface="Arial"/>
              </a:rPr>
              <a:t>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46</a:t>
            </a:fld>
            <a:endParaRPr sz="1000">
              <a:latin typeface="Arial"/>
              <a:cs typeface="Arial"/>
            </a:endParaRPr>
          </a:p>
        </p:txBody>
      </p:sp>
      <p:pic>
        <p:nvPicPr>
          <p:cNvPr id="5" name="Picture 4">
            <a:extLst>
              <a:ext uri="{FF2B5EF4-FFF2-40B4-BE49-F238E27FC236}">
                <a16:creationId xmlns:a16="http://schemas.microsoft.com/office/drawing/2014/main" id="{A0EB58AE-14A7-4E5E-B558-0D046E7D82E2}"/>
              </a:ext>
            </a:extLst>
          </p:cNvPr>
          <p:cNvPicPr>
            <a:picLocks noChangeAspect="1"/>
          </p:cNvPicPr>
          <p:nvPr/>
        </p:nvPicPr>
        <p:blipFill>
          <a:blip r:embed="rId2"/>
          <a:stretch>
            <a:fillRect/>
          </a:stretch>
        </p:blipFill>
        <p:spPr>
          <a:xfrm>
            <a:off x="2362200" y="1828800"/>
            <a:ext cx="4391025" cy="10668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606550">
              <a:lnSpc>
                <a:spcPct val="100000"/>
              </a:lnSpc>
            </a:pPr>
            <a:r>
              <a:rPr sz="2950" b="1" spc="45" dirty="0">
                <a:solidFill>
                  <a:srgbClr val="B20000"/>
                </a:solidFill>
                <a:latin typeface="Arial"/>
                <a:cs typeface="Arial"/>
              </a:rPr>
              <a:t>Generic</a:t>
            </a:r>
            <a:r>
              <a:rPr sz="2950" b="1" spc="300" dirty="0">
                <a:solidFill>
                  <a:srgbClr val="B20000"/>
                </a:solidFill>
                <a:latin typeface="Arial"/>
                <a:cs typeface="Arial"/>
              </a:rPr>
              <a:t> </a:t>
            </a:r>
            <a:r>
              <a:rPr sz="2950" b="1" spc="5" dirty="0">
                <a:solidFill>
                  <a:srgbClr val="B20000"/>
                </a:solidFill>
                <a:latin typeface="Arial"/>
                <a:cs typeface="Arial"/>
              </a:rPr>
              <a:t>F</a:t>
            </a:r>
            <a:r>
              <a:rPr sz="2950" b="1" spc="-55" dirty="0">
                <a:solidFill>
                  <a:srgbClr val="B20000"/>
                </a:solidFill>
                <a:latin typeface="Arial"/>
                <a:cs typeface="Arial"/>
              </a:rPr>
              <a:t>o</a:t>
            </a:r>
            <a:r>
              <a:rPr sz="2950" b="1" spc="-150" dirty="0">
                <a:solidFill>
                  <a:srgbClr val="B20000"/>
                </a:solidFill>
                <a:latin typeface="Arial"/>
                <a:cs typeface="Arial"/>
              </a:rPr>
              <a:t>n</a:t>
            </a:r>
            <a:r>
              <a:rPr sz="2950" b="1" spc="310" dirty="0">
                <a:solidFill>
                  <a:srgbClr val="B20000"/>
                </a:solidFill>
                <a:latin typeface="Arial"/>
                <a:cs typeface="Arial"/>
              </a:rPr>
              <a:t>t</a:t>
            </a:r>
            <a:r>
              <a:rPr sz="2950" b="1" spc="295" dirty="0">
                <a:solidFill>
                  <a:srgbClr val="B20000"/>
                </a:solidFill>
                <a:latin typeface="Arial"/>
                <a:cs typeface="Arial"/>
              </a:rPr>
              <a:t> </a:t>
            </a:r>
            <a:r>
              <a:rPr sz="2950" b="1" spc="5" dirty="0">
                <a:solidFill>
                  <a:srgbClr val="B20000"/>
                </a:solidFill>
                <a:latin typeface="Arial"/>
                <a:cs typeface="Arial"/>
              </a:rPr>
              <a:t>F</a:t>
            </a:r>
            <a:r>
              <a:rPr sz="2950" b="1" spc="0" dirty="0">
                <a:solidFill>
                  <a:srgbClr val="B20000"/>
                </a:solidFill>
                <a:latin typeface="Arial"/>
                <a:cs typeface="Arial"/>
              </a:rPr>
              <a:t>amilies</a:t>
            </a:r>
            <a:endParaRPr sz="295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47</a:t>
            </a:fld>
            <a:endParaRPr sz="1000">
              <a:latin typeface="Arial"/>
              <a:cs typeface="Arial"/>
            </a:endParaRPr>
          </a:p>
        </p:txBody>
      </p:sp>
      <p:sp>
        <p:nvSpPr>
          <p:cNvPr id="3" name="object 3"/>
          <p:cNvSpPr txBox="1"/>
          <p:nvPr/>
        </p:nvSpPr>
        <p:spPr>
          <a:xfrm>
            <a:off x="1340191" y="1786198"/>
            <a:ext cx="5768340" cy="2492375"/>
          </a:xfrm>
          <a:prstGeom prst="rect">
            <a:avLst/>
          </a:prstGeom>
        </p:spPr>
        <p:txBody>
          <a:bodyPr vert="horz" wrap="square" lIns="0" tIns="0" rIns="0" bIns="0" rtlCol="0">
            <a:noAutofit/>
          </a:bodyPr>
          <a:lstStyle/>
          <a:p>
            <a:pPr marL="274955" indent="-262890">
              <a:lnSpc>
                <a:spcPct val="100000"/>
              </a:lnSpc>
              <a:buClr>
                <a:srgbClr val="000072"/>
              </a:buClr>
              <a:buFont typeface="Arial"/>
              <a:buChar char="•"/>
              <a:tabLst>
                <a:tab pos="274955" algn="l"/>
              </a:tabLst>
            </a:pPr>
            <a:r>
              <a:rPr sz="2050" spc="-150" dirty="0">
                <a:solidFill>
                  <a:srgbClr val="000072"/>
                </a:solidFill>
                <a:latin typeface="Courier New"/>
                <a:cs typeface="Courier New"/>
              </a:rPr>
              <a:t>serif</a:t>
            </a:r>
            <a:r>
              <a:rPr sz="2050" spc="20" dirty="0">
                <a:solidFill>
                  <a:srgbClr val="000072"/>
                </a:solidFill>
                <a:latin typeface="Arial"/>
                <a:cs typeface="Arial"/>
              </a:rPr>
              <a:t>—for</a:t>
            </a:r>
            <a:r>
              <a:rPr sz="2050" spc="120" dirty="0">
                <a:solidFill>
                  <a:srgbClr val="000072"/>
                </a:solidFill>
                <a:latin typeface="Arial"/>
                <a:cs typeface="Arial"/>
              </a:rPr>
              <a:t> </a:t>
            </a:r>
            <a:r>
              <a:rPr sz="2050" spc="-55" dirty="0">
                <a:solidFill>
                  <a:srgbClr val="000072"/>
                </a:solidFill>
                <a:latin typeface="Arial"/>
                <a:cs typeface="Arial"/>
              </a:rPr>
              <a:t>example,</a:t>
            </a:r>
            <a:r>
              <a:rPr sz="2050" spc="125" dirty="0">
                <a:solidFill>
                  <a:srgbClr val="000072"/>
                </a:solidFill>
                <a:latin typeface="Arial"/>
                <a:cs typeface="Arial"/>
              </a:rPr>
              <a:t> </a:t>
            </a:r>
            <a:r>
              <a:rPr sz="2050" spc="-150" dirty="0">
                <a:solidFill>
                  <a:srgbClr val="000072"/>
                </a:solidFill>
                <a:latin typeface="Courier New"/>
                <a:cs typeface="Courier New"/>
              </a:rPr>
              <a:t>Times</a:t>
            </a:r>
            <a:endParaRPr sz="2050" dirty="0">
              <a:latin typeface="Courier New"/>
              <a:cs typeface="Courier New"/>
            </a:endParaRPr>
          </a:p>
          <a:p>
            <a:pPr>
              <a:lnSpc>
                <a:spcPts val="600"/>
              </a:lnSpc>
              <a:spcBef>
                <a:spcPts val="22"/>
              </a:spcBef>
              <a:buClr>
                <a:srgbClr val="000072"/>
              </a:buClr>
              <a:buFont typeface="Arial"/>
              <a:buChar char="•"/>
            </a:pPr>
            <a:endParaRPr sz="600" dirty="0"/>
          </a:p>
          <a:p>
            <a:pPr>
              <a:lnSpc>
                <a:spcPts val="1000"/>
              </a:lnSpc>
              <a:buClr>
                <a:srgbClr val="000072"/>
              </a:buClr>
              <a:buFont typeface="Arial"/>
              <a:buChar char="•"/>
            </a:pPr>
            <a:endParaRPr sz="1000" dirty="0"/>
          </a:p>
          <a:p>
            <a:pPr marL="274955" indent="-262890">
              <a:lnSpc>
                <a:spcPct val="100000"/>
              </a:lnSpc>
              <a:buClr>
                <a:srgbClr val="000072"/>
              </a:buClr>
              <a:buFont typeface="Arial"/>
              <a:buChar char="•"/>
              <a:tabLst>
                <a:tab pos="274955" algn="l"/>
              </a:tabLst>
            </a:pPr>
            <a:r>
              <a:rPr sz="2050" spc="-150" dirty="0">
                <a:solidFill>
                  <a:srgbClr val="000072"/>
                </a:solidFill>
                <a:latin typeface="Courier New"/>
                <a:cs typeface="Courier New"/>
              </a:rPr>
              <a:t>sans-seri</a:t>
            </a:r>
            <a:r>
              <a:rPr sz="2050" spc="-155" dirty="0">
                <a:solidFill>
                  <a:srgbClr val="000072"/>
                </a:solidFill>
                <a:latin typeface="Courier New"/>
                <a:cs typeface="Courier New"/>
              </a:rPr>
              <a:t>f</a:t>
            </a:r>
            <a:r>
              <a:rPr sz="2050" spc="20" dirty="0">
                <a:solidFill>
                  <a:srgbClr val="000072"/>
                </a:solidFill>
                <a:latin typeface="Arial"/>
                <a:cs typeface="Arial"/>
              </a:rPr>
              <a:t>—for</a:t>
            </a:r>
            <a:r>
              <a:rPr sz="2050" spc="120" dirty="0">
                <a:solidFill>
                  <a:srgbClr val="000072"/>
                </a:solidFill>
                <a:latin typeface="Arial"/>
                <a:cs typeface="Arial"/>
              </a:rPr>
              <a:t> </a:t>
            </a:r>
            <a:r>
              <a:rPr sz="2050" spc="-55" dirty="0">
                <a:solidFill>
                  <a:srgbClr val="000072"/>
                </a:solidFill>
                <a:latin typeface="Arial"/>
                <a:cs typeface="Arial"/>
              </a:rPr>
              <a:t>example,</a:t>
            </a:r>
            <a:r>
              <a:rPr sz="2050" spc="125" dirty="0">
                <a:solidFill>
                  <a:srgbClr val="000072"/>
                </a:solidFill>
                <a:latin typeface="Arial"/>
                <a:cs typeface="Arial"/>
              </a:rPr>
              <a:t> </a:t>
            </a:r>
            <a:r>
              <a:rPr sz="2050" spc="-150" dirty="0">
                <a:solidFill>
                  <a:srgbClr val="000072"/>
                </a:solidFill>
                <a:latin typeface="Courier New"/>
                <a:cs typeface="Courier New"/>
              </a:rPr>
              <a:t>Arial</a:t>
            </a:r>
            <a:r>
              <a:rPr sz="2050" spc="-545" dirty="0">
                <a:solidFill>
                  <a:srgbClr val="000072"/>
                </a:solidFill>
                <a:latin typeface="Courier New"/>
                <a:cs typeface="Courier New"/>
              </a:rPr>
              <a:t> </a:t>
            </a:r>
            <a:r>
              <a:rPr sz="2050" spc="5" dirty="0">
                <a:solidFill>
                  <a:srgbClr val="000072"/>
                </a:solidFill>
                <a:latin typeface="Arial"/>
                <a:cs typeface="Arial"/>
              </a:rPr>
              <a:t>or</a:t>
            </a:r>
            <a:r>
              <a:rPr sz="2050" spc="120" dirty="0">
                <a:solidFill>
                  <a:srgbClr val="000072"/>
                </a:solidFill>
                <a:latin typeface="Arial"/>
                <a:cs typeface="Arial"/>
              </a:rPr>
              <a:t> </a:t>
            </a:r>
            <a:r>
              <a:rPr sz="2050" spc="-150" dirty="0">
                <a:solidFill>
                  <a:srgbClr val="000072"/>
                </a:solidFill>
                <a:latin typeface="Courier New"/>
                <a:cs typeface="Courier New"/>
              </a:rPr>
              <a:t>Helvetica</a:t>
            </a:r>
            <a:endParaRPr sz="2050" dirty="0">
              <a:latin typeface="Courier New"/>
              <a:cs typeface="Courier New"/>
            </a:endParaRPr>
          </a:p>
          <a:p>
            <a:pPr>
              <a:lnSpc>
                <a:spcPts val="600"/>
              </a:lnSpc>
              <a:spcBef>
                <a:spcPts val="22"/>
              </a:spcBef>
              <a:buClr>
                <a:srgbClr val="000072"/>
              </a:buClr>
              <a:buFont typeface="Arial"/>
              <a:buChar char="•"/>
            </a:pPr>
            <a:endParaRPr sz="600" dirty="0"/>
          </a:p>
          <a:p>
            <a:pPr>
              <a:lnSpc>
                <a:spcPts val="1000"/>
              </a:lnSpc>
              <a:buClr>
                <a:srgbClr val="000072"/>
              </a:buClr>
              <a:buFont typeface="Arial"/>
              <a:buChar char="•"/>
            </a:pPr>
            <a:endParaRPr sz="1000" dirty="0"/>
          </a:p>
          <a:p>
            <a:pPr marL="274955" indent="-262890">
              <a:lnSpc>
                <a:spcPct val="100000"/>
              </a:lnSpc>
              <a:buClr>
                <a:srgbClr val="000072"/>
              </a:buClr>
              <a:buFont typeface="Arial"/>
              <a:buChar char="•"/>
              <a:tabLst>
                <a:tab pos="274955" algn="l"/>
              </a:tabLst>
            </a:pPr>
            <a:r>
              <a:rPr sz="2050" spc="-150" dirty="0">
                <a:solidFill>
                  <a:srgbClr val="000072"/>
                </a:solidFill>
                <a:latin typeface="Courier New"/>
                <a:cs typeface="Courier New"/>
              </a:rPr>
              <a:t>cursiv</a:t>
            </a:r>
            <a:r>
              <a:rPr sz="2050" spc="-155" dirty="0">
                <a:solidFill>
                  <a:srgbClr val="000072"/>
                </a:solidFill>
                <a:latin typeface="Courier New"/>
                <a:cs typeface="Courier New"/>
              </a:rPr>
              <a:t>e</a:t>
            </a:r>
            <a:r>
              <a:rPr sz="2050" spc="20" dirty="0">
                <a:solidFill>
                  <a:srgbClr val="000072"/>
                </a:solidFill>
                <a:latin typeface="Arial"/>
                <a:cs typeface="Arial"/>
              </a:rPr>
              <a:t>—for</a:t>
            </a:r>
            <a:r>
              <a:rPr sz="2050" spc="120" dirty="0">
                <a:solidFill>
                  <a:srgbClr val="000072"/>
                </a:solidFill>
                <a:latin typeface="Arial"/>
                <a:cs typeface="Arial"/>
              </a:rPr>
              <a:t> </a:t>
            </a:r>
            <a:r>
              <a:rPr sz="2050" spc="-55" dirty="0">
                <a:solidFill>
                  <a:srgbClr val="000072"/>
                </a:solidFill>
                <a:latin typeface="Arial"/>
                <a:cs typeface="Arial"/>
              </a:rPr>
              <a:t>example,</a:t>
            </a:r>
            <a:r>
              <a:rPr sz="2050" spc="125" dirty="0">
                <a:solidFill>
                  <a:srgbClr val="000072"/>
                </a:solidFill>
                <a:latin typeface="Arial"/>
                <a:cs typeface="Arial"/>
              </a:rPr>
              <a:t> </a:t>
            </a:r>
            <a:r>
              <a:rPr sz="2050" spc="-150" dirty="0">
                <a:solidFill>
                  <a:srgbClr val="000072"/>
                </a:solidFill>
                <a:latin typeface="Courier New"/>
                <a:cs typeface="Courier New"/>
              </a:rPr>
              <a:t>Zapf-Chancery</a:t>
            </a:r>
            <a:endParaRPr sz="2050" dirty="0">
              <a:latin typeface="Courier New"/>
              <a:cs typeface="Courier New"/>
            </a:endParaRPr>
          </a:p>
          <a:p>
            <a:pPr>
              <a:lnSpc>
                <a:spcPts val="600"/>
              </a:lnSpc>
              <a:spcBef>
                <a:spcPts val="22"/>
              </a:spcBef>
              <a:buClr>
                <a:srgbClr val="000072"/>
              </a:buClr>
              <a:buFont typeface="Arial"/>
              <a:buChar char="•"/>
            </a:pPr>
            <a:endParaRPr sz="600" dirty="0"/>
          </a:p>
          <a:p>
            <a:pPr>
              <a:lnSpc>
                <a:spcPts val="1000"/>
              </a:lnSpc>
              <a:buClr>
                <a:srgbClr val="000072"/>
              </a:buClr>
              <a:buFont typeface="Arial"/>
              <a:buChar char="•"/>
            </a:pPr>
            <a:endParaRPr sz="1000" dirty="0"/>
          </a:p>
          <a:p>
            <a:pPr marL="274955" indent="-262890">
              <a:lnSpc>
                <a:spcPct val="100000"/>
              </a:lnSpc>
              <a:buClr>
                <a:srgbClr val="000072"/>
              </a:buClr>
              <a:buFont typeface="Arial"/>
              <a:buChar char="•"/>
              <a:tabLst>
                <a:tab pos="274955" algn="l"/>
              </a:tabLst>
            </a:pPr>
            <a:r>
              <a:rPr sz="2050" spc="-150" dirty="0">
                <a:solidFill>
                  <a:srgbClr val="000072"/>
                </a:solidFill>
                <a:latin typeface="Courier New"/>
                <a:cs typeface="Courier New"/>
              </a:rPr>
              <a:t>fantas</a:t>
            </a:r>
            <a:r>
              <a:rPr sz="2050" spc="-155" dirty="0">
                <a:solidFill>
                  <a:srgbClr val="000072"/>
                </a:solidFill>
                <a:latin typeface="Courier New"/>
                <a:cs typeface="Courier New"/>
              </a:rPr>
              <a:t>y</a:t>
            </a:r>
            <a:r>
              <a:rPr sz="2050" spc="20" dirty="0">
                <a:solidFill>
                  <a:srgbClr val="000072"/>
                </a:solidFill>
                <a:latin typeface="Arial"/>
                <a:cs typeface="Arial"/>
              </a:rPr>
              <a:t>—for</a:t>
            </a:r>
            <a:r>
              <a:rPr sz="2050" spc="120" dirty="0">
                <a:solidFill>
                  <a:srgbClr val="000072"/>
                </a:solidFill>
                <a:latin typeface="Arial"/>
                <a:cs typeface="Arial"/>
              </a:rPr>
              <a:t> </a:t>
            </a:r>
            <a:r>
              <a:rPr sz="2050" spc="-55" dirty="0">
                <a:solidFill>
                  <a:srgbClr val="000072"/>
                </a:solidFill>
                <a:latin typeface="Arial"/>
                <a:cs typeface="Arial"/>
              </a:rPr>
              <a:t>example,</a:t>
            </a:r>
            <a:r>
              <a:rPr sz="2050" spc="125" dirty="0">
                <a:solidFill>
                  <a:srgbClr val="000072"/>
                </a:solidFill>
                <a:latin typeface="Arial"/>
                <a:cs typeface="Arial"/>
              </a:rPr>
              <a:t> </a:t>
            </a:r>
            <a:r>
              <a:rPr sz="2050" spc="-150" dirty="0">
                <a:solidFill>
                  <a:srgbClr val="000072"/>
                </a:solidFill>
                <a:latin typeface="Courier New"/>
                <a:cs typeface="Courier New"/>
              </a:rPr>
              <a:t>Western</a:t>
            </a:r>
            <a:endParaRPr sz="2050" dirty="0">
              <a:latin typeface="Courier New"/>
              <a:cs typeface="Courier New"/>
            </a:endParaRPr>
          </a:p>
          <a:p>
            <a:pPr>
              <a:lnSpc>
                <a:spcPts val="600"/>
              </a:lnSpc>
              <a:spcBef>
                <a:spcPts val="22"/>
              </a:spcBef>
              <a:buClr>
                <a:srgbClr val="000072"/>
              </a:buClr>
              <a:buFont typeface="Arial"/>
              <a:buChar char="•"/>
            </a:pPr>
            <a:endParaRPr sz="600" dirty="0"/>
          </a:p>
          <a:p>
            <a:pPr>
              <a:lnSpc>
                <a:spcPts val="1000"/>
              </a:lnSpc>
              <a:buClr>
                <a:srgbClr val="000072"/>
              </a:buClr>
              <a:buFont typeface="Arial"/>
              <a:buChar char="•"/>
            </a:pPr>
            <a:endParaRPr sz="1000" dirty="0"/>
          </a:p>
          <a:p>
            <a:pPr marL="274955" indent="-262890">
              <a:lnSpc>
                <a:spcPct val="100000"/>
              </a:lnSpc>
              <a:buClr>
                <a:srgbClr val="000072"/>
              </a:buClr>
              <a:buFont typeface="Arial"/>
              <a:buChar char="•"/>
              <a:tabLst>
                <a:tab pos="274955" algn="l"/>
              </a:tabLst>
            </a:pPr>
            <a:r>
              <a:rPr sz="2050" spc="-150" dirty="0">
                <a:solidFill>
                  <a:srgbClr val="000072"/>
                </a:solidFill>
                <a:latin typeface="Courier New"/>
                <a:cs typeface="Courier New"/>
              </a:rPr>
              <a:t>monospace</a:t>
            </a:r>
            <a:r>
              <a:rPr sz="2050" spc="20" dirty="0">
                <a:solidFill>
                  <a:srgbClr val="000072"/>
                </a:solidFill>
                <a:latin typeface="Arial"/>
                <a:cs typeface="Arial"/>
              </a:rPr>
              <a:t>—for</a:t>
            </a:r>
            <a:r>
              <a:rPr sz="2050" spc="120" dirty="0">
                <a:solidFill>
                  <a:srgbClr val="000072"/>
                </a:solidFill>
                <a:latin typeface="Arial"/>
                <a:cs typeface="Arial"/>
              </a:rPr>
              <a:t> </a:t>
            </a:r>
            <a:r>
              <a:rPr sz="2050" spc="-55" dirty="0">
                <a:solidFill>
                  <a:srgbClr val="000072"/>
                </a:solidFill>
                <a:latin typeface="Arial"/>
                <a:cs typeface="Arial"/>
              </a:rPr>
              <a:t>example,</a:t>
            </a:r>
            <a:r>
              <a:rPr sz="2050" spc="125" dirty="0">
                <a:solidFill>
                  <a:srgbClr val="000072"/>
                </a:solidFill>
                <a:latin typeface="Arial"/>
                <a:cs typeface="Arial"/>
              </a:rPr>
              <a:t> </a:t>
            </a:r>
            <a:r>
              <a:rPr sz="2050" spc="-150" dirty="0">
                <a:solidFill>
                  <a:srgbClr val="000072"/>
                </a:solidFill>
                <a:latin typeface="Courier New"/>
                <a:cs typeface="Courier New"/>
              </a:rPr>
              <a:t>Courier</a:t>
            </a:r>
            <a:endParaRPr sz="2050" dirty="0">
              <a:latin typeface="Courier New"/>
              <a:cs typeface="Courier New"/>
            </a:endParaRPr>
          </a:p>
        </p:txBody>
      </p:sp>
      <p:sp>
        <p:nvSpPr>
          <p:cNvPr id="5" name="Rectangle 4">
            <a:extLst>
              <a:ext uri="{FF2B5EF4-FFF2-40B4-BE49-F238E27FC236}">
                <a16:creationId xmlns:a16="http://schemas.microsoft.com/office/drawing/2014/main" id="{FB1379F8-53FC-4DFF-AB15-C270A51B58DA}"/>
              </a:ext>
            </a:extLst>
          </p:cNvPr>
          <p:cNvSpPr/>
          <p:nvPr/>
        </p:nvSpPr>
        <p:spPr>
          <a:xfrm>
            <a:off x="1676400" y="5105400"/>
            <a:ext cx="6934200" cy="1200329"/>
          </a:xfrm>
          <a:prstGeom prst="rect">
            <a:avLst/>
          </a:prstGeom>
        </p:spPr>
        <p:txBody>
          <a:bodyPr wrap="square">
            <a:spAutoFit/>
          </a:bodyPr>
          <a:lstStyle/>
          <a:p>
            <a:r>
              <a:rPr lang="en-US" sz="2400" dirty="0">
                <a:hlinkClick r:id="rId2"/>
              </a:rPr>
              <a:t>http://wavian.com/font-list.html</a:t>
            </a:r>
            <a:endParaRPr lang="en-US" sz="2400" dirty="0"/>
          </a:p>
          <a:p>
            <a:endParaRPr lang="en-US" sz="2400" dirty="0"/>
          </a:p>
          <a:p>
            <a:r>
              <a:rPr lang="en-US" sz="2400" dirty="0">
                <a:hlinkClick r:id="rId3"/>
              </a:rPr>
              <a:t>https://websitesetup.org/web-safe-fonts-html-css/</a:t>
            </a:r>
            <a:endParaRPr lang="en-US"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2492375">
              <a:lnSpc>
                <a:spcPct val="100000"/>
              </a:lnSpc>
            </a:pPr>
            <a:r>
              <a:rPr sz="2950" b="1" spc="5" dirty="0">
                <a:solidFill>
                  <a:srgbClr val="B20000"/>
                </a:solidFill>
                <a:latin typeface="Arial"/>
                <a:cs typeface="Arial"/>
              </a:rPr>
              <a:t>F</a:t>
            </a:r>
            <a:r>
              <a:rPr sz="2950" b="1" spc="-55" dirty="0">
                <a:solidFill>
                  <a:srgbClr val="B20000"/>
                </a:solidFill>
                <a:latin typeface="Arial"/>
                <a:cs typeface="Arial"/>
              </a:rPr>
              <a:t>o</a:t>
            </a:r>
            <a:r>
              <a:rPr sz="2950" b="1" spc="-150" dirty="0">
                <a:solidFill>
                  <a:srgbClr val="B20000"/>
                </a:solidFill>
                <a:latin typeface="Arial"/>
                <a:cs typeface="Arial"/>
              </a:rPr>
              <a:t>n</a:t>
            </a:r>
            <a:r>
              <a:rPr sz="2950" b="1" spc="310" dirty="0">
                <a:solidFill>
                  <a:srgbClr val="B20000"/>
                </a:solidFill>
                <a:latin typeface="Arial"/>
                <a:cs typeface="Arial"/>
              </a:rPr>
              <a:t>t</a:t>
            </a:r>
            <a:r>
              <a:rPr sz="2950" b="1" spc="295" dirty="0">
                <a:solidFill>
                  <a:srgbClr val="B20000"/>
                </a:solidFill>
                <a:latin typeface="Arial"/>
                <a:cs typeface="Arial"/>
              </a:rPr>
              <a:t> </a:t>
            </a:r>
            <a:r>
              <a:rPr sz="2950" b="1" spc="385" dirty="0">
                <a:solidFill>
                  <a:srgbClr val="B20000"/>
                </a:solidFill>
                <a:latin typeface="Arial"/>
                <a:cs typeface="Arial"/>
              </a:rPr>
              <a:t>W</a:t>
            </a:r>
            <a:r>
              <a:rPr sz="2950" b="1" spc="-30" dirty="0">
                <a:solidFill>
                  <a:srgbClr val="B20000"/>
                </a:solidFill>
                <a:latin typeface="Arial"/>
                <a:cs typeface="Arial"/>
              </a:rPr>
              <a:t>eig</a:t>
            </a:r>
            <a:r>
              <a:rPr sz="2950" b="1" spc="-130" dirty="0">
                <a:solidFill>
                  <a:srgbClr val="B20000"/>
                </a:solidFill>
                <a:latin typeface="Arial"/>
                <a:cs typeface="Arial"/>
              </a:rPr>
              <a:t>h</a:t>
            </a:r>
            <a:r>
              <a:rPr sz="2950" b="1" spc="310" dirty="0">
                <a:solidFill>
                  <a:srgbClr val="B20000"/>
                </a:solidFill>
                <a:latin typeface="Arial"/>
                <a:cs typeface="Arial"/>
              </a:rPr>
              <a:t>t</a:t>
            </a:r>
            <a:endParaRPr sz="295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48</a:t>
            </a:fld>
            <a:endParaRPr sz="1000">
              <a:latin typeface="Arial"/>
              <a:cs typeface="Arial"/>
            </a:endParaRPr>
          </a:p>
        </p:txBody>
      </p:sp>
      <p:sp>
        <p:nvSpPr>
          <p:cNvPr id="3" name="object 3"/>
          <p:cNvSpPr txBox="1"/>
          <p:nvPr/>
        </p:nvSpPr>
        <p:spPr>
          <a:xfrm>
            <a:off x="1130262" y="1777987"/>
            <a:ext cx="2781300" cy="1513205"/>
          </a:xfrm>
          <a:prstGeom prst="rect">
            <a:avLst/>
          </a:prstGeom>
        </p:spPr>
        <p:txBody>
          <a:bodyPr vert="horz" wrap="square" lIns="0" tIns="0" rIns="0" bIns="0" rtlCol="0">
            <a:noAutofit/>
          </a:bodyPr>
          <a:lstStyle/>
          <a:p>
            <a:pPr marL="12700" marR="12700">
              <a:lnSpc>
                <a:spcPct val="118900"/>
              </a:lnSpc>
            </a:pPr>
            <a:r>
              <a:rPr sz="2050" spc="-150" dirty="0">
                <a:solidFill>
                  <a:srgbClr val="000072"/>
                </a:solidFill>
                <a:latin typeface="Courier New"/>
                <a:cs typeface="Courier New"/>
              </a:rPr>
              <a:t>font-weight: normal font-weight: bold font-weight: bolder font-weight: lighter</a:t>
            </a:r>
            <a:endParaRPr sz="2050">
              <a:latin typeface="Courier New"/>
              <a:cs typeface="Courier New"/>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515" y="0"/>
            <a:ext cx="8675370" cy="1502305"/>
          </a:xfrm>
          <a:prstGeom prst="rect">
            <a:avLst/>
          </a:prstGeom>
        </p:spPr>
        <p:txBody>
          <a:bodyPr vert="horz" wrap="square" lIns="0" tIns="0" rIns="0" bIns="0" rtlCol="0">
            <a:noAutofit/>
          </a:bodyPr>
          <a:lstStyle/>
          <a:p>
            <a:pPr marL="1864995">
              <a:lnSpc>
                <a:spcPct val="100000"/>
              </a:lnSpc>
            </a:pPr>
            <a:r>
              <a:rPr sz="2950" b="1" spc="120" dirty="0">
                <a:solidFill>
                  <a:srgbClr val="B20000"/>
                </a:solidFill>
                <a:latin typeface="Arial"/>
                <a:cs typeface="Arial"/>
              </a:rPr>
              <a:t>Relati</a:t>
            </a:r>
            <a:r>
              <a:rPr sz="2950" b="1" spc="60" dirty="0">
                <a:solidFill>
                  <a:srgbClr val="B20000"/>
                </a:solidFill>
                <a:latin typeface="Arial"/>
                <a:cs typeface="Arial"/>
              </a:rPr>
              <a:t>v</a:t>
            </a:r>
            <a:r>
              <a:rPr sz="2950" b="1" spc="-114" dirty="0">
                <a:solidFill>
                  <a:srgbClr val="B20000"/>
                </a:solidFill>
                <a:latin typeface="Arial"/>
                <a:cs typeface="Arial"/>
              </a:rPr>
              <a:t>e</a:t>
            </a:r>
            <a:r>
              <a:rPr sz="2950" b="1" spc="295" dirty="0">
                <a:solidFill>
                  <a:srgbClr val="B20000"/>
                </a:solidFill>
                <a:latin typeface="Arial"/>
                <a:cs typeface="Arial"/>
              </a:rPr>
              <a:t> </a:t>
            </a:r>
            <a:r>
              <a:rPr sz="2950" b="1" spc="5" dirty="0">
                <a:solidFill>
                  <a:srgbClr val="B20000"/>
                </a:solidFill>
                <a:latin typeface="Arial"/>
                <a:cs typeface="Arial"/>
              </a:rPr>
              <a:t>F</a:t>
            </a:r>
            <a:r>
              <a:rPr sz="2950" b="1" spc="-55" dirty="0">
                <a:solidFill>
                  <a:srgbClr val="B20000"/>
                </a:solidFill>
                <a:latin typeface="Arial"/>
                <a:cs typeface="Arial"/>
              </a:rPr>
              <a:t>o</a:t>
            </a:r>
            <a:r>
              <a:rPr sz="2950" b="1" spc="-150" dirty="0">
                <a:solidFill>
                  <a:srgbClr val="B20000"/>
                </a:solidFill>
                <a:latin typeface="Arial"/>
                <a:cs typeface="Arial"/>
              </a:rPr>
              <a:t>n</a:t>
            </a:r>
            <a:r>
              <a:rPr sz="2950" b="1" spc="310" dirty="0">
                <a:solidFill>
                  <a:srgbClr val="B20000"/>
                </a:solidFill>
                <a:latin typeface="Arial"/>
                <a:cs typeface="Arial"/>
              </a:rPr>
              <a:t>t</a:t>
            </a:r>
            <a:r>
              <a:rPr sz="2950" b="1" spc="295" dirty="0">
                <a:solidFill>
                  <a:srgbClr val="B20000"/>
                </a:solidFill>
                <a:latin typeface="Arial"/>
                <a:cs typeface="Arial"/>
              </a:rPr>
              <a:t> </a:t>
            </a:r>
            <a:r>
              <a:rPr sz="2950" b="1" spc="-95" dirty="0">
                <a:solidFill>
                  <a:srgbClr val="B20000"/>
                </a:solidFill>
                <a:latin typeface="Arial"/>
                <a:cs typeface="Arial"/>
              </a:rPr>
              <a:t>Sizes</a:t>
            </a:r>
            <a:endParaRPr sz="2950" dirty="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49</a:t>
            </a:fld>
            <a:endParaRPr sz="1000">
              <a:latin typeface="Arial"/>
              <a:cs typeface="Arial"/>
            </a:endParaRPr>
          </a:p>
        </p:txBody>
      </p:sp>
      <p:sp>
        <p:nvSpPr>
          <p:cNvPr id="5" name="object 5"/>
          <p:cNvSpPr txBox="1"/>
          <p:nvPr/>
        </p:nvSpPr>
        <p:spPr>
          <a:xfrm>
            <a:off x="1340191" y="4337934"/>
            <a:ext cx="5537835" cy="1829435"/>
          </a:xfrm>
          <a:prstGeom prst="rect">
            <a:avLst/>
          </a:prstGeom>
        </p:spPr>
        <p:txBody>
          <a:bodyPr vert="horz" wrap="square" lIns="0" tIns="0" rIns="0" bIns="0" rtlCol="0">
            <a:noAutofit/>
          </a:bodyPr>
          <a:lstStyle/>
          <a:p>
            <a:pPr marL="1851660">
              <a:lnSpc>
                <a:spcPct val="100000"/>
              </a:lnSpc>
            </a:pPr>
            <a:r>
              <a:rPr sz="2950" b="1" spc="30" dirty="0">
                <a:solidFill>
                  <a:srgbClr val="B20000"/>
                </a:solidFill>
                <a:latin typeface="Arial"/>
                <a:cs typeface="Arial"/>
              </a:rPr>
              <a:t>Absolute</a:t>
            </a:r>
            <a:r>
              <a:rPr sz="2950" b="1" spc="305" dirty="0">
                <a:solidFill>
                  <a:srgbClr val="B20000"/>
                </a:solidFill>
                <a:latin typeface="Arial"/>
                <a:cs typeface="Arial"/>
              </a:rPr>
              <a:t> </a:t>
            </a:r>
            <a:r>
              <a:rPr sz="2950" b="1" spc="5" dirty="0">
                <a:solidFill>
                  <a:srgbClr val="B20000"/>
                </a:solidFill>
                <a:latin typeface="Arial"/>
                <a:cs typeface="Arial"/>
              </a:rPr>
              <a:t>F</a:t>
            </a:r>
            <a:r>
              <a:rPr sz="2950" b="1" spc="-55" dirty="0">
                <a:solidFill>
                  <a:srgbClr val="B20000"/>
                </a:solidFill>
                <a:latin typeface="Arial"/>
                <a:cs typeface="Arial"/>
              </a:rPr>
              <a:t>o</a:t>
            </a:r>
            <a:r>
              <a:rPr sz="2950" b="1" spc="-150" dirty="0">
                <a:solidFill>
                  <a:srgbClr val="B20000"/>
                </a:solidFill>
                <a:latin typeface="Arial"/>
                <a:cs typeface="Arial"/>
              </a:rPr>
              <a:t>n</a:t>
            </a:r>
            <a:r>
              <a:rPr sz="2950" b="1" spc="310" dirty="0">
                <a:solidFill>
                  <a:srgbClr val="B20000"/>
                </a:solidFill>
                <a:latin typeface="Arial"/>
                <a:cs typeface="Arial"/>
              </a:rPr>
              <a:t>t</a:t>
            </a:r>
            <a:r>
              <a:rPr sz="2950" b="1" spc="295" dirty="0">
                <a:solidFill>
                  <a:srgbClr val="B20000"/>
                </a:solidFill>
                <a:latin typeface="Arial"/>
                <a:cs typeface="Arial"/>
              </a:rPr>
              <a:t> </a:t>
            </a:r>
            <a:r>
              <a:rPr sz="2950" b="1" spc="-95" dirty="0">
                <a:solidFill>
                  <a:srgbClr val="B20000"/>
                </a:solidFill>
                <a:latin typeface="Arial"/>
                <a:cs typeface="Arial"/>
              </a:rPr>
              <a:t>Sizes</a:t>
            </a:r>
            <a:endParaRPr sz="2950" dirty="0">
              <a:latin typeface="Arial"/>
              <a:cs typeface="Arial"/>
            </a:endParaRPr>
          </a:p>
          <a:p>
            <a:pPr>
              <a:lnSpc>
                <a:spcPts val="1000"/>
              </a:lnSpc>
            </a:pPr>
            <a:endParaRPr sz="1000" dirty="0"/>
          </a:p>
          <a:p>
            <a:pPr>
              <a:lnSpc>
                <a:spcPts val="1000"/>
              </a:lnSpc>
            </a:pPr>
            <a:endParaRPr sz="1000" dirty="0"/>
          </a:p>
          <a:p>
            <a:pPr>
              <a:lnSpc>
                <a:spcPts val="1400"/>
              </a:lnSpc>
              <a:spcBef>
                <a:spcPts val="88"/>
              </a:spcBef>
            </a:pPr>
            <a:endParaRPr sz="1400" dirty="0"/>
          </a:p>
          <a:p>
            <a:pPr marL="274955" indent="-262890">
              <a:lnSpc>
                <a:spcPct val="100000"/>
              </a:lnSpc>
              <a:buClr>
                <a:srgbClr val="000072"/>
              </a:buClr>
              <a:buFont typeface="Arial"/>
              <a:buChar char="•"/>
              <a:tabLst>
                <a:tab pos="274955" algn="l"/>
              </a:tabLst>
            </a:pPr>
            <a:r>
              <a:rPr sz="2050" spc="-150" dirty="0">
                <a:solidFill>
                  <a:srgbClr val="000072"/>
                </a:solidFill>
                <a:latin typeface="Courier New"/>
                <a:cs typeface="Courier New"/>
              </a:rPr>
              <a:t>pt</a:t>
            </a:r>
            <a:r>
              <a:rPr sz="2050" spc="-545" dirty="0">
                <a:solidFill>
                  <a:srgbClr val="000072"/>
                </a:solidFill>
                <a:latin typeface="Courier New"/>
                <a:cs typeface="Courier New"/>
              </a:rPr>
              <a:t> </a:t>
            </a:r>
            <a:r>
              <a:rPr sz="2050" spc="40" dirty="0">
                <a:solidFill>
                  <a:srgbClr val="000072"/>
                </a:solidFill>
                <a:latin typeface="Arial"/>
                <a:cs typeface="Arial"/>
              </a:rPr>
              <a:t>(</a:t>
            </a:r>
            <a:r>
              <a:rPr sz="2050" spc="125" dirty="0">
                <a:solidFill>
                  <a:srgbClr val="000072"/>
                </a:solidFill>
                <a:latin typeface="Arial"/>
                <a:cs typeface="Arial"/>
              </a:rPr>
              <a:t>p</a:t>
            </a:r>
            <a:r>
              <a:rPr sz="2050" spc="0" dirty="0">
                <a:solidFill>
                  <a:srgbClr val="000072"/>
                </a:solidFill>
                <a:latin typeface="Arial"/>
                <a:cs typeface="Arial"/>
              </a:rPr>
              <a:t>oi</a:t>
            </a:r>
            <a:r>
              <a:rPr sz="2050" spc="-55" dirty="0">
                <a:solidFill>
                  <a:srgbClr val="000072"/>
                </a:solidFill>
                <a:latin typeface="Arial"/>
                <a:cs typeface="Arial"/>
              </a:rPr>
              <a:t>n</a:t>
            </a:r>
            <a:r>
              <a:rPr sz="2050" spc="5" dirty="0">
                <a:solidFill>
                  <a:srgbClr val="000072"/>
                </a:solidFill>
                <a:latin typeface="Arial"/>
                <a:cs typeface="Arial"/>
              </a:rPr>
              <a:t>ts;</a:t>
            </a:r>
            <a:r>
              <a:rPr sz="2050" spc="120" dirty="0">
                <a:solidFill>
                  <a:srgbClr val="000072"/>
                </a:solidFill>
                <a:latin typeface="Arial"/>
                <a:cs typeface="Arial"/>
              </a:rPr>
              <a:t> </a:t>
            </a:r>
            <a:r>
              <a:rPr sz="2050" spc="-114" dirty="0">
                <a:solidFill>
                  <a:srgbClr val="000072"/>
                </a:solidFill>
                <a:latin typeface="Arial"/>
                <a:cs typeface="Arial"/>
              </a:rPr>
              <a:t>1</a:t>
            </a:r>
            <a:r>
              <a:rPr sz="2050" spc="120" dirty="0">
                <a:solidFill>
                  <a:srgbClr val="000072"/>
                </a:solidFill>
                <a:latin typeface="Arial"/>
                <a:cs typeface="Arial"/>
              </a:rPr>
              <a:t> </a:t>
            </a:r>
            <a:r>
              <a:rPr sz="2050" spc="110" dirty="0">
                <a:solidFill>
                  <a:srgbClr val="000072"/>
                </a:solidFill>
                <a:latin typeface="Arial"/>
                <a:cs typeface="Arial"/>
              </a:rPr>
              <a:t>pt</a:t>
            </a:r>
            <a:r>
              <a:rPr sz="2050" spc="5" dirty="0">
                <a:solidFill>
                  <a:srgbClr val="000072"/>
                </a:solidFill>
                <a:latin typeface="Arial"/>
                <a:cs typeface="Arial"/>
              </a:rPr>
              <a:t> </a:t>
            </a:r>
            <a:r>
              <a:rPr sz="2050" spc="405" dirty="0">
                <a:solidFill>
                  <a:srgbClr val="000072"/>
                </a:solidFill>
                <a:latin typeface="Arial"/>
                <a:cs typeface="Arial"/>
              </a:rPr>
              <a:t>=</a:t>
            </a:r>
            <a:r>
              <a:rPr sz="2050" spc="5" dirty="0">
                <a:solidFill>
                  <a:srgbClr val="000072"/>
                </a:solidFill>
                <a:latin typeface="Arial"/>
                <a:cs typeface="Arial"/>
              </a:rPr>
              <a:t> </a:t>
            </a:r>
            <a:r>
              <a:rPr sz="2050" spc="-114" dirty="0">
                <a:solidFill>
                  <a:srgbClr val="000072"/>
                </a:solidFill>
                <a:latin typeface="Arial"/>
                <a:cs typeface="Arial"/>
              </a:rPr>
              <a:t>1</a:t>
            </a:r>
            <a:r>
              <a:rPr sz="2050" i="1" spc="459" dirty="0">
                <a:solidFill>
                  <a:srgbClr val="000072"/>
                </a:solidFill>
                <a:latin typeface="Arial"/>
                <a:cs typeface="Arial"/>
              </a:rPr>
              <a:t>/</a:t>
            </a:r>
            <a:r>
              <a:rPr sz="2050" spc="-114" dirty="0">
                <a:solidFill>
                  <a:srgbClr val="000072"/>
                </a:solidFill>
                <a:latin typeface="Arial"/>
                <a:cs typeface="Arial"/>
              </a:rPr>
              <a:t>72</a:t>
            </a:r>
            <a:r>
              <a:rPr sz="2050" spc="114" dirty="0">
                <a:solidFill>
                  <a:srgbClr val="000072"/>
                </a:solidFill>
                <a:latin typeface="Arial"/>
                <a:cs typeface="Arial"/>
              </a:rPr>
              <a:t> </a:t>
            </a:r>
            <a:r>
              <a:rPr sz="2050" spc="55" dirty="0">
                <a:solidFill>
                  <a:srgbClr val="000072"/>
                </a:solidFill>
                <a:latin typeface="Arial"/>
                <a:cs typeface="Arial"/>
              </a:rPr>
              <a:t>in.)</a:t>
            </a:r>
            <a:endParaRPr sz="2050" dirty="0">
              <a:latin typeface="Arial"/>
              <a:cs typeface="Arial"/>
            </a:endParaRPr>
          </a:p>
          <a:p>
            <a:pPr>
              <a:lnSpc>
                <a:spcPts val="600"/>
              </a:lnSpc>
              <a:spcBef>
                <a:spcPts val="22"/>
              </a:spcBef>
              <a:buClr>
                <a:srgbClr val="000072"/>
              </a:buClr>
              <a:buFont typeface="Arial"/>
              <a:buChar char="•"/>
            </a:pPr>
            <a:endParaRPr sz="600" dirty="0"/>
          </a:p>
          <a:p>
            <a:pPr>
              <a:lnSpc>
                <a:spcPts val="1000"/>
              </a:lnSpc>
              <a:buClr>
                <a:srgbClr val="000072"/>
              </a:buClr>
              <a:buFont typeface="Arial"/>
              <a:buChar char="•"/>
            </a:pPr>
            <a:endParaRPr sz="1000" dirty="0"/>
          </a:p>
          <a:p>
            <a:pPr marL="274955" indent="-262890">
              <a:lnSpc>
                <a:spcPct val="100000"/>
              </a:lnSpc>
              <a:buClr>
                <a:srgbClr val="000072"/>
              </a:buClr>
              <a:buFont typeface="Arial"/>
              <a:buChar char="•"/>
              <a:tabLst>
                <a:tab pos="274955" algn="l"/>
              </a:tabLst>
            </a:pPr>
            <a:r>
              <a:rPr sz="2050" spc="-150" dirty="0">
                <a:solidFill>
                  <a:srgbClr val="000072"/>
                </a:solidFill>
                <a:latin typeface="Courier New"/>
                <a:cs typeface="Courier New"/>
              </a:rPr>
              <a:t>pc</a:t>
            </a:r>
            <a:r>
              <a:rPr sz="2050" spc="-545" dirty="0">
                <a:solidFill>
                  <a:srgbClr val="000072"/>
                </a:solidFill>
                <a:latin typeface="Courier New"/>
                <a:cs typeface="Courier New"/>
              </a:rPr>
              <a:t> </a:t>
            </a:r>
            <a:r>
              <a:rPr sz="2050" spc="-30" dirty="0">
                <a:solidFill>
                  <a:srgbClr val="000072"/>
                </a:solidFill>
                <a:latin typeface="Arial"/>
                <a:cs typeface="Arial"/>
              </a:rPr>
              <a:t>(picas;</a:t>
            </a:r>
            <a:r>
              <a:rPr sz="2050" spc="125" dirty="0">
                <a:solidFill>
                  <a:srgbClr val="000072"/>
                </a:solidFill>
                <a:latin typeface="Arial"/>
                <a:cs typeface="Arial"/>
              </a:rPr>
              <a:t> </a:t>
            </a:r>
            <a:r>
              <a:rPr sz="2050" spc="-114" dirty="0">
                <a:solidFill>
                  <a:srgbClr val="000072"/>
                </a:solidFill>
                <a:latin typeface="Arial"/>
                <a:cs typeface="Arial"/>
              </a:rPr>
              <a:t>1</a:t>
            </a:r>
            <a:r>
              <a:rPr sz="2050" spc="120" dirty="0">
                <a:solidFill>
                  <a:srgbClr val="000072"/>
                </a:solidFill>
                <a:latin typeface="Arial"/>
                <a:cs typeface="Arial"/>
              </a:rPr>
              <a:t> </a:t>
            </a:r>
            <a:r>
              <a:rPr sz="2050" spc="55" dirty="0">
                <a:solidFill>
                  <a:srgbClr val="000072"/>
                </a:solidFill>
                <a:latin typeface="Arial"/>
                <a:cs typeface="Arial"/>
              </a:rPr>
              <a:t>p</a:t>
            </a:r>
            <a:r>
              <a:rPr sz="2050" spc="-114" dirty="0">
                <a:solidFill>
                  <a:srgbClr val="000072"/>
                </a:solidFill>
                <a:latin typeface="Arial"/>
                <a:cs typeface="Arial"/>
              </a:rPr>
              <a:t>c</a:t>
            </a:r>
            <a:r>
              <a:rPr sz="2050" spc="5" dirty="0">
                <a:solidFill>
                  <a:srgbClr val="000072"/>
                </a:solidFill>
                <a:latin typeface="Arial"/>
                <a:cs typeface="Arial"/>
              </a:rPr>
              <a:t> </a:t>
            </a:r>
            <a:r>
              <a:rPr sz="2050" spc="405" dirty="0">
                <a:solidFill>
                  <a:srgbClr val="000072"/>
                </a:solidFill>
                <a:latin typeface="Arial"/>
                <a:cs typeface="Arial"/>
              </a:rPr>
              <a:t>=</a:t>
            </a:r>
            <a:r>
              <a:rPr sz="2050" spc="5" dirty="0">
                <a:solidFill>
                  <a:srgbClr val="000072"/>
                </a:solidFill>
                <a:latin typeface="Arial"/>
                <a:cs typeface="Arial"/>
              </a:rPr>
              <a:t> </a:t>
            </a:r>
            <a:r>
              <a:rPr sz="2050" spc="-114" dirty="0">
                <a:solidFill>
                  <a:srgbClr val="000072"/>
                </a:solidFill>
                <a:latin typeface="Arial"/>
                <a:cs typeface="Arial"/>
              </a:rPr>
              <a:t>12</a:t>
            </a:r>
            <a:r>
              <a:rPr sz="2050" spc="114" dirty="0">
                <a:solidFill>
                  <a:srgbClr val="000072"/>
                </a:solidFill>
                <a:latin typeface="Arial"/>
                <a:cs typeface="Arial"/>
              </a:rPr>
              <a:t> </a:t>
            </a:r>
            <a:r>
              <a:rPr sz="2050" spc="110" dirty="0">
                <a:solidFill>
                  <a:srgbClr val="000072"/>
                </a:solidFill>
                <a:latin typeface="Arial"/>
                <a:cs typeface="Arial"/>
              </a:rPr>
              <a:t>pt)</a:t>
            </a:r>
            <a:endParaRPr sz="2050" dirty="0">
              <a:latin typeface="Arial"/>
              <a:cs typeface="Arial"/>
            </a:endParaRPr>
          </a:p>
        </p:txBody>
      </p:sp>
      <p:graphicFrame>
        <p:nvGraphicFramePr>
          <p:cNvPr id="4" name="object 4"/>
          <p:cNvGraphicFramePr>
            <a:graphicFrameLocks noGrp="1"/>
          </p:cNvGraphicFramePr>
          <p:nvPr/>
        </p:nvGraphicFramePr>
        <p:xfrm>
          <a:off x="1117562" y="2819287"/>
          <a:ext cx="5837002" cy="1191121"/>
        </p:xfrm>
        <a:graphic>
          <a:graphicData uri="http://schemas.openxmlformats.org/drawingml/2006/table">
            <a:tbl>
              <a:tblPr firstRow="1" bandRow="1">
                <a:tableStyleId>{2D5ABB26-0587-4C30-8999-92F81FD0307C}</a:tableStyleId>
              </a:tblPr>
              <a:tblGrid>
                <a:gridCol w="1403067">
                  <a:extLst>
                    <a:ext uri="{9D8B030D-6E8A-4147-A177-3AD203B41FA5}">
                      <a16:colId xmlns:a16="http://schemas.microsoft.com/office/drawing/2014/main" val="20000"/>
                    </a:ext>
                  </a:extLst>
                </a:gridCol>
                <a:gridCol w="1515434">
                  <a:extLst>
                    <a:ext uri="{9D8B030D-6E8A-4147-A177-3AD203B41FA5}">
                      <a16:colId xmlns:a16="http://schemas.microsoft.com/office/drawing/2014/main" val="20001"/>
                    </a:ext>
                  </a:extLst>
                </a:gridCol>
                <a:gridCol w="1515434">
                  <a:extLst>
                    <a:ext uri="{9D8B030D-6E8A-4147-A177-3AD203B41FA5}">
                      <a16:colId xmlns:a16="http://schemas.microsoft.com/office/drawing/2014/main" val="20002"/>
                    </a:ext>
                  </a:extLst>
                </a:gridCol>
                <a:gridCol w="1403067">
                  <a:extLst>
                    <a:ext uri="{9D8B030D-6E8A-4147-A177-3AD203B41FA5}">
                      <a16:colId xmlns:a16="http://schemas.microsoft.com/office/drawing/2014/main" val="20003"/>
                    </a:ext>
                  </a:extLst>
                </a:gridCol>
              </a:tblGrid>
              <a:tr h="566281">
                <a:tc>
                  <a:txBody>
                    <a:bodyPr/>
                    <a:lstStyle/>
                    <a:p>
                      <a:pPr marL="25400">
                        <a:lnSpc>
                          <a:spcPct val="100000"/>
                        </a:lnSpc>
                      </a:pPr>
                      <a:r>
                        <a:rPr sz="2050" dirty="0">
                          <a:solidFill>
                            <a:srgbClr val="000072"/>
                          </a:solidFill>
                          <a:latin typeface="Courier New"/>
                          <a:cs typeface="Courier New"/>
                        </a:rPr>
                        <a:t>xx-small</a:t>
                      </a:r>
                      <a:endParaRPr sz="2050">
                        <a:latin typeface="Courier New"/>
                        <a:cs typeface="Courier New"/>
                      </a:endParaRPr>
                    </a:p>
                  </a:txBody>
                  <a:tcPr marL="0" marR="0" marT="0" marB="0"/>
                </a:tc>
                <a:tc>
                  <a:txBody>
                    <a:bodyPr/>
                    <a:lstStyle/>
                    <a:p>
                      <a:pPr marL="274955">
                        <a:lnSpc>
                          <a:spcPct val="100000"/>
                        </a:lnSpc>
                      </a:pPr>
                      <a:r>
                        <a:rPr sz="2050" dirty="0">
                          <a:solidFill>
                            <a:srgbClr val="000072"/>
                          </a:solidFill>
                          <a:latin typeface="Courier New"/>
                          <a:cs typeface="Courier New"/>
                        </a:rPr>
                        <a:t>x-small</a:t>
                      </a:r>
                      <a:endParaRPr sz="2050">
                        <a:latin typeface="Courier New"/>
                        <a:cs typeface="Courier New"/>
                      </a:endParaRPr>
                    </a:p>
                  </a:txBody>
                  <a:tcPr marL="0" marR="0" marT="0" marB="0"/>
                </a:tc>
                <a:tc>
                  <a:txBody>
                    <a:bodyPr/>
                    <a:lstStyle/>
                    <a:p>
                      <a:pPr marL="274955">
                        <a:lnSpc>
                          <a:spcPct val="100000"/>
                        </a:lnSpc>
                      </a:pPr>
                      <a:r>
                        <a:rPr sz="2050" dirty="0">
                          <a:solidFill>
                            <a:srgbClr val="000072"/>
                          </a:solidFill>
                          <a:latin typeface="Courier New"/>
                          <a:cs typeface="Courier New"/>
                        </a:rPr>
                        <a:t>small</a:t>
                      </a:r>
                      <a:endParaRPr sz="2050">
                        <a:latin typeface="Courier New"/>
                        <a:cs typeface="Courier New"/>
                      </a:endParaRPr>
                    </a:p>
                  </a:txBody>
                  <a:tcPr marL="0" marR="0" marT="0" marB="0"/>
                </a:tc>
                <a:tc>
                  <a:txBody>
                    <a:bodyPr/>
                    <a:lstStyle/>
                    <a:p>
                      <a:endParaRPr sz="2050">
                        <a:latin typeface="Courier New"/>
                        <a:cs typeface="Courier New"/>
                      </a:endParaRPr>
                    </a:p>
                  </a:txBody>
                  <a:tcPr marL="0" marR="0" marT="0" marB="0"/>
                </a:tc>
                <a:extLst>
                  <a:ext uri="{0D108BD9-81ED-4DB2-BD59-A6C34878D82A}">
                    <a16:rowId xmlns:a16="http://schemas.microsoft.com/office/drawing/2014/main" val="10000"/>
                  </a:ext>
                </a:extLst>
              </a:tr>
              <a:tr h="566281">
                <a:tc>
                  <a:txBody>
                    <a:bodyPr/>
                    <a:lstStyle/>
                    <a:p>
                      <a:pPr marL="25400">
                        <a:lnSpc>
                          <a:spcPct val="100000"/>
                        </a:lnSpc>
                      </a:pPr>
                      <a:r>
                        <a:rPr sz="2050" dirty="0">
                          <a:solidFill>
                            <a:srgbClr val="000072"/>
                          </a:solidFill>
                          <a:latin typeface="Courier New"/>
                          <a:cs typeface="Courier New"/>
                        </a:rPr>
                        <a:t>medium</a:t>
                      </a:r>
                      <a:endParaRPr sz="2050">
                        <a:latin typeface="Courier New"/>
                        <a:cs typeface="Courier New"/>
                      </a:endParaRPr>
                    </a:p>
                  </a:txBody>
                  <a:tcPr marL="0" marR="0" marT="0" marB="0"/>
                </a:tc>
                <a:tc>
                  <a:txBody>
                    <a:bodyPr/>
                    <a:lstStyle/>
                    <a:p>
                      <a:pPr marL="274955">
                        <a:lnSpc>
                          <a:spcPct val="100000"/>
                        </a:lnSpc>
                      </a:pPr>
                      <a:r>
                        <a:rPr sz="2050" dirty="0">
                          <a:solidFill>
                            <a:srgbClr val="000072"/>
                          </a:solidFill>
                          <a:latin typeface="Courier New"/>
                          <a:cs typeface="Courier New"/>
                        </a:rPr>
                        <a:t>large</a:t>
                      </a:r>
                      <a:endParaRPr sz="2050">
                        <a:latin typeface="Courier New"/>
                        <a:cs typeface="Courier New"/>
                      </a:endParaRPr>
                    </a:p>
                  </a:txBody>
                  <a:tcPr marL="0" marR="0" marT="0" marB="0"/>
                </a:tc>
                <a:tc>
                  <a:txBody>
                    <a:bodyPr/>
                    <a:lstStyle/>
                    <a:p>
                      <a:pPr marL="274955">
                        <a:lnSpc>
                          <a:spcPct val="100000"/>
                        </a:lnSpc>
                      </a:pPr>
                      <a:r>
                        <a:rPr sz="2050" dirty="0">
                          <a:solidFill>
                            <a:srgbClr val="000072"/>
                          </a:solidFill>
                          <a:latin typeface="Courier New"/>
                          <a:cs typeface="Courier New"/>
                        </a:rPr>
                        <a:t>x-large</a:t>
                      </a:r>
                      <a:endParaRPr sz="2050">
                        <a:latin typeface="Courier New"/>
                        <a:cs typeface="Courier New"/>
                      </a:endParaRPr>
                    </a:p>
                  </a:txBody>
                  <a:tcPr marL="0" marR="0" marT="0" marB="0"/>
                </a:tc>
                <a:tc>
                  <a:txBody>
                    <a:bodyPr/>
                    <a:lstStyle/>
                    <a:p>
                      <a:pPr marL="274955">
                        <a:lnSpc>
                          <a:spcPct val="100000"/>
                        </a:lnSpc>
                      </a:pPr>
                      <a:r>
                        <a:rPr sz="2050" dirty="0">
                          <a:solidFill>
                            <a:srgbClr val="000072"/>
                          </a:solidFill>
                          <a:latin typeface="Courier New"/>
                          <a:cs typeface="Courier New"/>
                        </a:rPr>
                        <a:t>xx-large</a:t>
                      </a:r>
                      <a:endParaRPr sz="2050">
                        <a:latin typeface="Courier New"/>
                        <a:cs typeface="Courier New"/>
                      </a:endParaRPr>
                    </a:p>
                  </a:txBody>
                  <a:tcPr marL="0" marR="0" marT="0" marB="0"/>
                </a:tc>
                <a:extLst>
                  <a:ext uri="{0D108BD9-81ED-4DB2-BD59-A6C34878D82A}">
                    <a16:rowId xmlns:a16="http://schemas.microsoft.com/office/drawing/2014/main" val="10001"/>
                  </a:ext>
                </a:extLst>
              </a:tr>
            </a:tbl>
          </a:graphicData>
        </a:graphic>
      </p:graphicFrame>
      <p:pic>
        <p:nvPicPr>
          <p:cNvPr id="7" name="Picture 6">
            <a:extLst>
              <a:ext uri="{FF2B5EF4-FFF2-40B4-BE49-F238E27FC236}">
                <a16:creationId xmlns:a16="http://schemas.microsoft.com/office/drawing/2014/main" id="{A20F750B-0643-4522-8E03-05A6DD31F4C3}"/>
              </a:ext>
            </a:extLst>
          </p:cNvPr>
          <p:cNvPicPr>
            <a:picLocks noChangeAspect="1"/>
          </p:cNvPicPr>
          <p:nvPr/>
        </p:nvPicPr>
        <p:blipFill>
          <a:blip r:embed="rId2"/>
          <a:stretch>
            <a:fillRect/>
          </a:stretch>
        </p:blipFill>
        <p:spPr>
          <a:xfrm>
            <a:off x="1903097" y="1234826"/>
            <a:ext cx="5200650" cy="11049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52"/>
            <a:ext cx="10058400" cy="8347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459138" y="729262"/>
            <a:ext cx="9249014" cy="844148"/>
          </a:xfrm>
          <a:prstGeom prst="rect">
            <a:avLst/>
          </a:prstGeom>
        </p:spPr>
        <p:txBody>
          <a:bodyPr vert="horz" lIns="0" tIns="0" rIns="0" bIns="0" rtlCol="0">
            <a:normAutofit/>
          </a:bodyPr>
          <a:lstStyle/>
          <a:p>
            <a:pPr marL="2054225" algn="ctr"/>
            <a:r>
              <a:rPr lang="en-US" sz="3100" b="1" dirty="0">
                <a:solidFill>
                  <a:schemeClr val="bg1"/>
                </a:solidFill>
                <a:latin typeface="Arial"/>
                <a:cs typeface="Arial"/>
              </a:rPr>
              <a:t>Sample</a:t>
            </a:r>
            <a:r>
              <a:rPr lang="en-US" sz="3100" b="1" spc="300" dirty="0">
                <a:solidFill>
                  <a:schemeClr val="bg1"/>
                </a:solidFill>
                <a:latin typeface="Arial"/>
                <a:cs typeface="Arial"/>
              </a:rPr>
              <a:t> </a:t>
            </a:r>
            <a:r>
              <a:rPr lang="en-US" sz="3100" b="1" spc="385" dirty="0">
                <a:solidFill>
                  <a:schemeClr val="bg1"/>
                </a:solidFill>
                <a:latin typeface="Arial"/>
                <a:cs typeface="Arial"/>
              </a:rPr>
              <a:t>W</a:t>
            </a:r>
            <a:r>
              <a:rPr lang="en-US" sz="3100" b="1" spc="-55" dirty="0">
                <a:solidFill>
                  <a:schemeClr val="bg1"/>
                </a:solidFill>
                <a:latin typeface="Arial"/>
                <a:cs typeface="Arial"/>
              </a:rPr>
              <a:t>ebpage</a:t>
            </a:r>
            <a:endParaRPr lang="en-US" sz="3100" dirty="0">
              <a:solidFill>
                <a:schemeClr val="bg1"/>
              </a:solidFill>
              <a:latin typeface="Arial"/>
              <a:cs typeface="Arial"/>
            </a:endParaRPr>
          </a:p>
        </p:txBody>
      </p:sp>
      <p:pic>
        <p:nvPicPr>
          <p:cNvPr id="5" name="Picture 4">
            <a:extLst>
              <a:ext uri="{FF2B5EF4-FFF2-40B4-BE49-F238E27FC236}">
                <a16:creationId xmlns:a16="http://schemas.microsoft.com/office/drawing/2014/main" id="{AE85E9C7-3746-4B68-8632-3BF577B25130}"/>
              </a:ext>
            </a:extLst>
          </p:cNvPr>
          <p:cNvPicPr>
            <a:picLocks noChangeAspect="1"/>
          </p:cNvPicPr>
          <p:nvPr/>
        </p:nvPicPr>
        <p:blipFill>
          <a:blip r:embed="rId2"/>
          <a:stretch>
            <a:fillRect/>
          </a:stretch>
        </p:blipFill>
        <p:spPr>
          <a:xfrm>
            <a:off x="1447800" y="3404234"/>
            <a:ext cx="5905054" cy="3602082"/>
          </a:xfrm>
          <a:prstGeom prst="rect">
            <a:avLst/>
          </a:prstGeom>
        </p:spPr>
      </p:pic>
      <p:sp>
        <p:nvSpPr>
          <p:cNvPr id="4" name="object 4"/>
          <p:cNvSpPr txBox="1">
            <a:spLocks noGrp="1"/>
          </p:cNvSpPr>
          <p:nvPr>
            <p:ph type="sldNum" sz="quarter" idx="12"/>
          </p:nvPr>
        </p:nvSpPr>
        <p:spPr>
          <a:xfrm>
            <a:off x="7103745" y="7203863"/>
            <a:ext cx="2263140" cy="413808"/>
          </a:xfrm>
          <a:prstGeom prst="rect">
            <a:avLst/>
          </a:prstGeom>
        </p:spPr>
        <p:txBody>
          <a:bodyPr vert="horz" lIns="0" tIns="0" rIns="0" bIns="0" rtlCol="0">
            <a:normAutofit/>
          </a:bodyPr>
          <a:lstStyle/>
          <a:p>
            <a:pPr marL="101600">
              <a:spcAft>
                <a:spcPts val="600"/>
              </a:spcAft>
            </a:pPr>
            <a:r>
              <a:rPr lang="en-US" spc="175">
                <a:latin typeface="Arial"/>
                <a:cs typeface="Arial"/>
              </a:rPr>
              <a:t>h</a:t>
            </a:r>
            <a:r>
              <a:rPr lang="en-US" spc="225">
                <a:latin typeface="Arial"/>
                <a:cs typeface="Arial"/>
              </a:rPr>
              <a:t>tml5 </a:t>
            </a:r>
            <a:r>
              <a:rPr lang="en-US" spc="-65">
                <a:latin typeface="Arial"/>
                <a:cs typeface="Arial"/>
              </a:rPr>
              <a:t> </a:t>
            </a:r>
            <a:r>
              <a:rPr lang="en-US" spc="220">
                <a:latin typeface="Arial"/>
                <a:cs typeface="Arial"/>
              </a:rPr>
              <a:t>markup</a:t>
            </a:r>
            <a:r>
              <a:rPr lang="en-US" spc="150">
                <a:latin typeface="Arial"/>
                <a:cs typeface="Arial"/>
              </a:rPr>
              <a:t>-</a:t>
            </a:r>
            <a:fld id="{81D60167-4931-47E6-BA6A-407CBD079E47}" type="slidenum">
              <a:rPr spc="140" dirty="0" smtClean="0">
                <a:latin typeface="Arial"/>
                <a:cs typeface="Arial"/>
              </a:rPr>
              <a:pPr marL="101600">
                <a:spcAft>
                  <a:spcPts val="600"/>
                </a:spcAft>
              </a:pPr>
              <a:t>5</a:t>
            </a:fld>
            <a:endParaRPr>
              <a:latin typeface="Arial"/>
              <a:cs typeface="Arial"/>
            </a:endParaRPr>
          </a:p>
        </p:txBody>
      </p:sp>
      <p:sp>
        <p:nvSpPr>
          <p:cNvPr id="6" name="Rectangle 5">
            <a:extLst>
              <a:ext uri="{FF2B5EF4-FFF2-40B4-BE49-F238E27FC236}">
                <a16:creationId xmlns:a16="http://schemas.microsoft.com/office/drawing/2014/main" id="{4CE5BAB3-23B7-41B4-9951-14053592EA9E}"/>
              </a:ext>
            </a:extLst>
          </p:cNvPr>
          <p:cNvSpPr/>
          <p:nvPr/>
        </p:nvSpPr>
        <p:spPr>
          <a:xfrm>
            <a:off x="1524000" y="1897133"/>
            <a:ext cx="6629400" cy="851515"/>
          </a:xfrm>
          <a:prstGeom prst="rect">
            <a:avLst/>
          </a:prstGeom>
        </p:spPr>
        <p:txBody>
          <a:bodyPr wrap="square">
            <a:spAutoFit/>
          </a:bodyPr>
          <a:lstStyle/>
          <a:p>
            <a:pPr marL="347980" indent="-335915">
              <a:lnSpc>
                <a:spcPct val="100000"/>
              </a:lnSpc>
              <a:buClr>
                <a:srgbClr val="000072"/>
              </a:buClr>
              <a:buFont typeface="Arial"/>
              <a:buAutoNum type="arabicPeriod"/>
              <a:tabLst>
                <a:tab pos="347345" algn="l"/>
              </a:tabLst>
            </a:pPr>
            <a:r>
              <a:rPr lang="en-US" dirty="0">
                <a:solidFill>
                  <a:srgbClr val="000072"/>
                </a:solidFill>
                <a:latin typeface="Arial"/>
                <a:cs typeface="Arial"/>
              </a:rPr>
              <a:t>Page title is displ</a:t>
            </a:r>
            <a:r>
              <a:rPr lang="en-US" spc="-55" dirty="0">
                <a:solidFill>
                  <a:srgbClr val="000072"/>
                </a:solidFill>
                <a:latin typeface="Arial"/>
                <a:cs typeface="Arial"/>
              </a:rPr>
              <a:t>a</a:t>
            </a:r>
            <a:r>
              <a:rPr lang="en-US" dirty="0">
                <a:solidFill>
                  <a:srgbClr val="000072"/>
                </a:solidFill>
                <a:latin typeface="Arial"/>
                <a:cs typeface="Arial"/>
              </a:rPr>
              <a:t>y</a:t>
            </a:r>
            <a:r>
              <a:rPr lang="en-US" spc="-114" dirty="0">
                <a:solidFill>
                  <a:srgbClr val="000072"/>
                </a:solidFill>
                <a:latin typeface="Arial"/>
                <a:cs typeface="Arial"/>
              </a:rPr>
              <a:t>ed</a:t>
            </a:r>
            <a:r>
              <a:rPr lang="en-US" spc="120" dirty="0">
                <a:solidFill>
                  <a:srgbClr val="000072"/>
                </a:solidFill>
                <a:latin typeface="Arial"/>
                <a:cs typeface="Arial"/>
              </a:rPr>
              <a:t> </a:t>
            </a:r>
            <a:r>
              <a:rPr lang="en-US" spc="55" dirty="0">
                <a:solidFill>
                  <a:srgbClr val="000072"/>
                </a:solidFill>
                <a:latin typeface="Arial"/>
                <a:cs typeface="Arial"/>
              </a:rPr>
              <a:t>in</a:t>
            </a:r>
            <a:r>
              <a:rPr lang="en-US" spc="120" dirty="0">
                <a:solidFill>
                  <a:srgbClr val="000072"/>
                </a:solidFill>
                <a:latin typeface="Arial"/>
                <a:cs typeface="Arial"/>
              </a:rPr>
              <a:t> </a:t>
            </a:r>
            <a:r>
              <a:rPr lang="en-US" dirty="0">
                <a:solidFill>
                  <a:srgbClr val="000072"/>
                </a:solidFill>
                <a:latin typeface="Arial"/>
                <a:cs typeface="Arial"/>
              </a:rPr>
              <a:t>the</a:t>
            </a:r>
            <a:r>
              <a:rPr lang="en-US" spc="120" dirty="0">
                <a:solidFill>
                  <a:srgbClr val="000072"/>
                </a:solidFill>
                <a:latin typeface="Arial"/>
                <a:cs typeface="Arial"/>
              </a:rPr>
              <a:t> </a:t>
            </a:r>
            <a:r>
              <a:rPr lang="en-US" i="1" spc="55" dirty="0">
                <a:solidFill>
                  <a:srgbClr val="000072"/>
                </a:solidFill>
                <a:latin typeface="Arial"/>
                <a:cs typeface="Arial"/>
              </a:rPr>
              <a:t>title</a:t>
            </a:r>
            <a:r>
              <a:rPr lang="en-US" i="1" spc="170" dirty="0">
                <a:solidFill>
                  <a:srgbClr val="000072"/>
                </a:solidFill>
                <a:latin typeface="Arial"/>
                <a:cs typeface="Arial"/>
              </a:rPr>
              <a:t> </a:t>
            </a:r>
            <a:r>
              <a:rPr lang="en-US" i="1" spc="-305" dirty="0">
                <a:solidFill>
                  <a:srgbClr val="000072"/>
                </a:solidFill>
                <a:latin typeface="Arial"/>
                <a:cs typeface="Arial"/>
              </a:rPr>
              <a:t>b</a:t>
            </a:r>
            <a:r>
              <a:rPr lang="en-US" i="1" spc="45" dirty="0">
                <a:solidFill>
                  <a:srgbClr val="000072"/>
                </a:solidFill>
                <a:latin typeface="Arial"/>
                <a:cs typeface="Arial"/>
              </a:rPr>
              <a:t>ar</a:t>
            </a:r>
            <a:r>
              <a:rPr lang="en-US" i="1" spc="114" dirty="0">
                <a:solidFill>
                  <a:srgbClr val="000072"/>
                </a:solidFill>
                <a:latin typeface="Arial"/>
                <a:cs typeface="Arial"/>
              </a:rPr>
              <a:t> </a:t>
            </a:r>
            <a:r>
              <a:rPr lang="en-US" spc="-30" dirty="0">
                <a:solidFill>
                  <a:srgbClr val="000072"/>
                </a:solidFill>
                <a:latin typeface="Arial"/>
                <a:cs typeface="Arial"/>
              </a:rPr>
              <a:t>of</a:t>
            </a:r>
            <a:r>
              <a:rPr lang="en-US" spc="114" dirty="0">
                <a:solidFill>
                  <a:srgbClr val="000072"/>
                </a:solidFill>
                <a:latin typeface="Arial"/>
                <a:cs typeface="Arial"/>
              </a:rPr>
              <a:t> </a:t>
            </a:r>
            <a:r>
              <a:rPr lang="en-US" dirty="0">
                <a:solidFill>
                  <a:srgbClr val="000072"/>
                </a:solidFill>
                <a:latin typeface="Arial"/>
                <a:cs typeface="Arial"/>
              </a:rPr>
              <a:t>the</a:t>
            </a:r>
            <a:r>
              <a:rPr lang="en-US" spc="120" dirty="0">
                <a:solidFill>
                  <a:srgbClr val="000072"/>
                </a:solidFill>
                <a:latin typeface="Arial"/>
                <a:cs typeface="Arial"/>
              </a:rPr>
              <a:t> </a:t>
            </a:r>
            <a:r>
              <a:rPr lang="en-US" dirty="0">
                <a:solidFill>
                  <a:srgbClr val="000072"/>
                </a:solidFill>
                <a:latin typeface="Arial"/>
                <a:cs typeface="Arial"/>
              </a:rPr>
              <a:t>br</a:t>
            </a:r>
            <a:r>
              <a:rPr lang="en-US" spc="-60" dirty="0">
                <a:solidFill>
                  <a:srgbClr val="000072"/>
                </a:solidFill>
                <a:latin typeface="Arial"/>
                <a:cs typeface="Arial"/>
              </a:rPr>
              <a:t>o</a:t>
            </a:r>
            <a:r>
              <a:rPr lang="en-US" spc="-80" dirty="0">
                <a:solidFill>
                  <a:srgbClr val="000072"/>
                </a:solidFill>
                <a:latin typeface="Arial"/>
                <a:cs typeface="Arial"/>
              </a:rPr>
              <a:t>wser</a:t>
            </a:r>
            <a:r>
              <a:rPr lang="en-US" spc="120" dirty="0">
                <a:solidFill>
                  <a:srgbClr val="000072"/>
                </a:solidFill>
                <a:latin typeface="Arial"/>
                <a:cs typeface="Arial"/>
              </a:rPr>
              <a:t> </a:t>
            </a:r>
            <a:r>
              <a:rPr lang="en-US" dirty="0">
                <a:solidFill>
                  <a:srgbClr val="000072"/>
                </a:solidFill>
                <a:latin typeface="Arial"/>
                <a:cs typeface="Arial"/>
              </a:rPr>
              <a:t>wind</a:t>
            </a:r>
            <a:r>
              <a:rPr lang="en-US" spc="-55" dirty="0">
                <a:solidFill>
                  <a:srgbClr val="000072"/>
                </a:solidFill>
                <a:latin typeface="Arial"/>
                <a:cs typeface="Arial"/>
              </a:rPr>
              <a:t>o</a:t>
            </a:r>
            <a:r>
              <a:rPr lang="en-US" dirty="0">
                <a:solidFill>
                  <a:srgbClr val="000072"/>
                </a:solidFill>
                <a:latin typeface="Arial"/>
                <a:cs typeface="Arial"/>
              </a:rPr>
              <a:t>w</a:t>
            </a:r>
            <a:endParaRPr lang="en-US" dirty="0">
              <a:latin typeface="Arial"/>
              <a:cs typeface="Arial"/>
            </a:endParaRPr>
          </a:p>
          <a:p>
            <a:pPr>
              <a:lnSpc>
                <a:spcPts val="600"/>
              </a:lnSpc>
              <a:spcBef>
                <a:spcPts val="22"/>
              </a:spcBef>
              <a:buClr>
                <a:srgbClr val="000072"/>
              </a:buClr>
              <a:buFont typeface="Arial"/>
              <a:buAutoNum type="arabicPeriod"/>
            </a:pPr>
            <a:endParaRPr lang="en-US" sz="400" dirty="0"/>
          </a:p>
          <a:p>
            <a:pPr>
              <a:lnSpc>
                <a:spcPts val="1000"/>
              </a:lnSpc>
              <a:buClr>
                <a:srgbClr val="000072"/>
              </a:buClr>
              <a:buFont typeface="Arial"/>
              <a:buAutoNum type="arabicPeriod"/>
            </a:pPr>
            <a:endParaRPr lang="en-US" sz="800" dirty="0"/>
          </a:p>
          <a:p>
            <a:pPr marL="347980" indent="-335915">
              <a:lnSpc>
                <a:spcPct val="100000"/>
              </a:lnSpc>
              <a:buClr>
                <a:srgbClr val="000072"/>
              </a:buClr>
              <a:buFont typeface="Arial"/>
              <a:buAutoNum type="arabicPeriod"/>
              <a:tabLst>
                <a:tab pos="347345" algn="l"/>
              </a:tabLst>
            </a:pPr>
            <a:r>
              <a:rPr lang="en-US" spc="-100" dirty="0">
                <a:solidFill>
                  <a:srgbClr val="000072"/>
                </a:solidFill>
                <a:latin typeface="Arial"/>
                <a:cs typeface="Arial"/>
              </a:rPr>
              <a:t>Used</a:t>
            </a:r>
            <a:r>
              <a:rPr lang="en-US" spc="120" dirty="0">
                <a:solidFill>
                  <a:srgbClr val="000072"/>
                </a:solidFill>
                <a:latin typeface="Arial"/>
                <a:cs typeface="Arial"/>
              </a:rPr>
              <a:t> </a:t>
            </a:r>
            <a:r>
              <a:rPr lang="en-US" spc="55" dirty="0">
                <a:solidFill>
                  <a:srgbClr val="000072"/>
                </a:solidFill>
                <a:latin typeface="Arial"/>
                <a:cs typeface="Arial"/>
              </a:rPr>
              <a:t>in</a:t>
            </a:r>
            <a:r>
              <a:rPr lang="en-US" spc="120" dirty="0">
                <a:solidFill>
                  <a:srgbClr val="000072"/>
                </a:solidFill>
                <a:latin typeface="Arial"/>
                <a:cs typeface="Arial"/>
              </a:rPr>
              <a:t> </a:t>
            </a:r>
            <a:r>
              <a:rPr lang="en-US" spc="-15" dirty="0">
                <a:solidFill>
                  <a:srgbClr val="000072"/>
                </a:solidFill>
                <a:latin typeface="Arial"/>
                <a:cs typeface="Arial"/>
              </a:rPr>
              <a:t>making</a:t>
            </a:r>
            <a:r>
              <a:rPr lang="en-US" spc="120" dirty="0">
                <a:solidFill>
                  <a:srgbClr val="000072"/>
                </a:solidFill>
                <a:latin typeface="Arial"/>
                <a:cs typeface="Arial"/>
              </a:rPr>
              <a:t> </a:t>
            </a:r>
            <a:r>
              <a:rPr lang="en-US" spc="-114" dirty="0">
                <a:solidFill>
                  <a:srgbClr val="000072"/>
                </a:solidFill>
                <a:latin typeface="Arial"/>
                <a:cs typeface="Arial"/>
              </a:rPr>
              <a:t>a</a:t>
            </a:r>
            <a:r>
              <a:rPr lang="en-US" spc="114" dirty="0">
                <a:solidFill>
                  <a:srgbClr val="000072"/>
                </a:solidFill>
                <a:latin typeface="Arial"/>
                <a:cs typeface="Arial"/>
              </a:rPr>
              <a:t> </a:t>
            </a:r>
            <a:r>
              <a:rPr lang="en-US" spc="55" dirty="0">
                <a:solidFill>
                  <a:srgbClr val="000072"/>
                </a:solidFill>
                <a:latin typeface="Arial"/>
                <a:cs typeface="Arial"/>
              </a:rPr>
              <a:t>b</a:t>
            </a:r>
            <a:r>
              <a:rPr lang="en-US" spc="-60" dirty="0">
                <a:solidFill>
                  <a:srgbClr val="000072"/>
                </a:solidFill>
                <a:latin typeface="Arial"/>
                <a:cs typeface="Arial"/>
              </a:rPr>
              <a:t>o</a:t>
            </a:r>
            <a:r>
              <a:rPr lang="en-US" dirty="0">
                <a:solidFill>
                  <a:srgbClr val="000072"/>
                </a:solidFill>
                <a:latin typeface="Arial"/>
                <a:cs typeface="Arial"/>
              </a:rPr>
              <a:t>okmark</a:t>
            </a:r>
            <a:r>
              <a:rPr lang="en-US" spc="120" dirty="0">
                <a:solidFill>
                  <a:srgbClr val="000072"/>
                </a:solidFill>
                <a:latin typeface="Arial"/>
                <a:cs typeface="Arial"/>
              </a:rPr>
              <a:t> </a:t>
            </a:r>
            <a:r>
              <a:rPr lang="en-US" spc="20" dirty="0">
                <a:solidFill>
                  <a:srgbClr val="000072"/>
                </a:solidFill>
                <a:latin typeface="Arial"/>
                <a:cs typeface="Arial"/>
              </a:rPr>
              <a:t>for</a:t>
            </a:r>
            <a:r>
              <a:rPr lang="en-US" spc="120" dirty="0">
                <a:solidFill>
                  <a:srgbClr val="000072"/>
                </a:solidFill>
                <a:latin typeface="Arial"/>
                <a:cs typeface="Arial"/>
              </a:rPr>
              <a:t> </a:t>
            </a:r>
            <a:r>
              <a:rPr lang="en-US" dirty="0">
                <a:solidFill>
                  <a:srgbClr val="000072"/>
                </a:solidFill>
                <a:latin typeface="Arial"/>
                <a:cs typeface="Arial"/>
              </a:rPr>
              <a:t>the</a:t>
            </a:r>
            <a:r>
              <a:rPr lang="en-US" spc="120" dirty="0">
                <a:solidFill>
                  <a:srgbClr val="000072"/>
                </a:solidFill>
                <a:latin typeface="Arial"/>
                <a:cs typeface="Arial"/>
              </a:rPr>
              <a:t> </a:t>
            </a:r>
            <a:r>
              <a:rPr lang="en-US" spc="-114" dirty="0">
                <a:solidFill>
                  <a:srgbClr val="000072"/>
                </a:solidFill>
                <a:latin typeface="Arial"/>
                <a:cs typeface="Arial"/>
              </a:rPr>
              <a:t>page</a:t>
            </a:r>
            <a:endParaRPr lang="en-US" dirty="0">
              <a:latin typeface="Arial"/>
              <a:cs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2326640">
              <a:lnSpc>
                <a:spcPct val="100000"/>
              </a:lnSpc>
            </a:pPr>
            <a:r>
              <a:rPr sz="2950" b="1" spc="100" dirty="0">
                <a:solidFill>
                  <a:srgbClr val="B20000"/>
                </a:solidFill>
                <a:latin typeface="Arial"/>
                <a:cs typeface="Arial"/>
              </a:rPr>
              <a:t>Itemized</a:t>
            </a:r>
            <a:r>
              <a:rPr sz="2950" b="1" spc="305" dirty="0">
                <a:solidFill>
                  <a:srgbClr val="B20000"/>
                </a:solidFill>
                <a:latin typeface="Arial"/>
                <a:cs typeface="Arial"/>
              </a:rPr>
              <a:t> </a:t>
            </a:r>
            <a:r>
              <a:rPr sz="2950" b="1" spc="-15" dirty="0">
                <a:solidFill>
                  <a:srgbClr val="B20000"/>
                </a:solidFill>
                <a:latin typeface="Arial"/>
                <a:cs typeface="Arial"/>
              </a:rPr>
              <a:t>Lists</a:t>
            </a:r>
            <a:endParaRPr sz="295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50</a:t>
            </a:fld>
            <a:endParaRPr sz="1000">
              <a:latin typeface="Arial"/>
              <a:cs typeface="Arial"/>
            </a:endParaRPr>
          </a:p>
        </p:txBody>
      </p:sp>
      <p:sp>
        <p:nvSpPr>
          <p:cNvPr id="3" name="object 3"/>
          <p:cNvSpPr txBox="1"/>
          <p:nvPr/>
        </p:nvSpPr>
        <p:spPr>
          <a:xfrm>
            <a:off x="1340191" y="1727151"/>
            <a:ext cx="7569200" cy="3664585"/>
          </a:xfrm>
          <a:prstGeom prst="rect">
            <a:avLst/>
          </a:prstGeom>
        </p:spPr>
        <p:txBody>
          <a:bodyPr vert="horz" wrap="square" lIns="0" tIns="0" rIns="0" bIns="0" rtlCol="0">
            <a:noAutofit/>
          </a:bodyPr>
          <a:lstStyle/>
          <a:p>
            <a:pPr marL="274955" marR="387985" indent="-262890">
              <a:lnSpc>
                <a:spcPct val="118900"/>
              </a:lnSpc>
              <a:buClr>
                <a:srgbClr val="000072"/>
              </a:buClr>
              <a:buFont typeface="Arial"/>
              <a:buChar char="•"/>
              <a:tabLst>
                <a:tab pos="274955" algn="l"/>
              </a:tabLst>
            </a:pPr>
            <a:r>
              <a:rPr sz="2050" spc="50" dirty="0">
                <a:solidFill>
                  <a:srgbClr val="000072"/>
                </a:solidFill>
                <a:latin typeface="Arial"/>
                <a:cs typeface="Arial"/>
              </a:rPr>
              <a:t>Bullet</a:t>
            </a:r>
            <a:r>
              <a:rPr sz="2050" spc="125" dirty="0">
                <a:solidFill>
                  <a:srgbClr val="000072"/>
                </a:solidFill>
                <a:latin typeface="Arial"/>
                <a:cs typeface="Arial"/>
              </a:rPr>
              <a:t> </a:t>
            </a:r>
            <a:r>
              <a:rPr sz="2050" spc="45" dirty="0">
                <a:solidFill>
                  <a:srgbClr val="000072"/>
                </a:solidFill>
                <a:latin typeface="Arial"/>
                <a:cs typeface="Arial"/>
              </a:rPr>
              <a:t>list: </a:t>
            </a:r>
            <a:r>
              <a:rPr sz="2050" spc="-215"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150" dirty="0">
                <a:solidFill>
                  <a:srgbClr val="000072"/>
                </a:solidFill>
                <a:latin typeface="Courier New"/>
                <a:cs typeface="Courier New"/>
              </a:rPr>
              <a:t>ul</a:t>
            </a:r>
            <a:r>
              <a:rPr sz="2050" spc="-545" dirty="0">
                <a:solidFill>
                  <a:srgbClr val="000072"/>
                </a:solidFill>
                <a:latin typeface="Courier New"/>
                <a:cs typeface="Courier New"/>
              </a:rPr>
              <a:t> </a:t>
            </a:r>
            <a:r>
              <a:rPr sz="2050" spc="-90" dirty="0">
                <a:solidFill>
                  <a:srgbClr val="000072"/>
                </a:solidFill>
                <a:latin typeface="Arial"/>
                <a:cs typeface="Arial"/>
              </a:rPr>
              <a:t>eleme</a:t>
            </a:r>
            <a:r>
              <a:rPr sz="2050" spc="-150" dirty="0">
                <a:solidFill>
                  <a:srgbClr val="000072"/>
                </a:solidFill>
                <a:latin typeface="Arial"/>
                <a:cs typeface="Arial"/>
              </a:rPr>
              <a:t>n</a:t>
            </a:r>
            <a:r>
              <a:rPr sz="2050" spc="225" dirty="0">
                <a:solidFill>
                  <a:srgbClr val="000072"/>
                </a:solidFill>
                <a:latin typeface="Arial"/>
                <a:cs typeface="Arial"/>
              </a:rPr>
              <a:t>t</a:t>
            </a:r>
            <a:r>
              <a:rPr sz="2050" spc="120" dirty="0">
                <a:solidFill>
                  <a:srgbClr val="000072"/>
                </a:solidFill>
                <a:latin typeface="Arial"/>
                <a:cs typeface="Arial"/>
              </a:rPr>
              <a:t> </a:t>
            </a:r>
            <a:r>
              <a:rPr sz="2050" spc="0" dirty="0">
                <a:solidFill>
                  <a:srgbClr val="000072"/>
                </a:solidFill>
                <a:latin typeface="Arial"/>
                <a:cs typeface="Arial"/>
              </a:rPr>
              <a:t>pr</a:t>
            </a:r>
            <a:r>
              <a:rPr sz="2050" spc="-60" dirty="0">
                <a:solidFill>
                  <a:srgbClr val="000072"/>
                </a:solidFill>
                <a:latin typeface="Arial"/>
                <a:cs typeface="Arial"/>
              </a:rPr>
              <a:t>ovides</a:t>
            </a:r>
            <a:r>
              <a:rPr sz="2050" spc="120" dirty="0">
                <a:solidFill>
                  <a:srgbClr val="000072"/>
                </a:solidFill>
                <a:latin typeface="Arial"/>
                <a:cs typeface="Arial"/>
              </a:rPr>
              <a:t> </a:t>
            </a:r>
            <a:r>
              <a:rPr sz="2050" spc="-60" dirty="0">
                <a:solidFill>
                  <a:srgbClr val="000072"/>
                </a:solidFill>
                <a:latin typeface="Arial"/>
                <a:cs typeface="Arial"/>
              </a:rPr>
              <a:t>an</a:t>
            </a:r>
            <a:r>
              <a:rPr sz="2050" spc="120" dirty="0">
                <a:solidFill>
                  <a:srgbClr val="000072"/>
                </a:solidFill>
                <a:latin typeface="Arial"/>
                <a:cs typeface="Arial"/>
              </a:rPr>
              <a:t> </a:t>
            </a:r>
            <a:r>
              <a:rPr sz="2050" i="1" spc="-35" dirty="0">
                <a:solidFill>
                  <a:srgbClr val="000072"/>
                </a:solidFill>
                <a:latin typeface="Arial"/>
                <a:cs typeface="Arial"/>
              </a:rPr>
              <a:t>uno</a:t>
            </a:r>
            <a:r>
              <a:rPr sz="2050" i="1" spc="75" dirty="0">
                <a:solidFill>
                  <a:srgbClr val="000072"/>
                </a:solidFill>
                <a:latin typeface="Arial"/>
                <a:cs typeface="Arial"/>
              </a:rPr>
              <a:t>r</a:t>
            </a:r>
            <a:r>
              <a:rPr sz="2050" i="1" spc="-140" dirty="0">
                <a:solidFill>
                  <a:srgbClr val="000072"/>
                </a:solidFill>
                <a:latin typeface="Arial"/>
                <a:cs typeface="Arial"/>
              </a:rPr>
              <a:t>de</a:t>
            </a:r>
            <a:r>
              <a:rPr sz="2050" i="1" spc="75" dirty="0">
                <a:solidFill>
                  <a:srgbClr val="000072"/>
                </a:solidFill>
                <a:latin typeface="Arial"/>
                <a:cs typeface="Arial"/>
              </a:rPr>
              <a:t>r</a:t>
            </a:r>
            <a:r>
              <a:rPr sz="2050" i="1" spc="-305" dirty="0">
                <a:solidFill>
                  <a:srgbClr val="000072"/>
                </a:solidFill>
                <a:latin typeface="Arial"/>
                <a:cs typeface="Arial"/>
              </a:rPr>
              <a:t>e</a:t>
            </a:r>
            <a:r>
              <a:rPr sz="2050" i="1" spc="-95" dirty="0">
                <a:solidFill>
                  <a:srgbClr val="000072"/>
                </a:solidFill>
                <a:latin typeface="Arial"/>
                <a:cs typeface="Arial"/>
              </a:rPr>
              <a:t>d</a:t>
            </a:r>
            <a:r>
              <a:rPr sz="2050" i="1" spc="165" dirty="0">
                <a:solidFill>
                  <a:srgbClr val="000072"/>
                </a:solidFill>
                <a:latin typeface="Arial"/>
                <a:cs typeface="Arial"/>
              </a:rPr>
              <a:t> </a:t>
            </a:r>
            <a:r>
              <a:rPr sz="2050" i="1" spc="40" dirty="0">
                <a:solidFill>
                  <a:srgbClr val="000072"/>
                </a:solidFill>
                <a:latin typeface="Arial"/>
                <a:cs typeface="Arial"/>
              </a:rPr>
              <a:t>list</a:t>
            </a:r>
            <a:r>
              <a:rPr sz="2050" i="1" spc="120" dirty="0">
                <a:solidFill>
                  <a:srgbClr val="000072"/>
                </a:solidFill>
                <a:latin typeface="Arial"/>
                <a:cs typeface="Arial"/>
              </a:rPr>
              <a:t> </a:t>
            </a:r>
            <a:r>
              <a:rPr sz="2050" spc="-70" dirty="0">
                <a:solidFill>
                  <a:srgbClr val="000072"/>
                </a:solidFill>
                <a:latin typeface="Arial"/>
                <a:cs typeface="Arial"/>
              </a:rPr>
              <a:t>where</a:t>
            </a:r>
            <a:r>
              <a:rPr sz="2050" spc="-35" dirty="0">
                <a:solidFill>
                  <a:srgbClr val="000072"/>
                </a:solidFill>
                <a:latin typeface="Arial"/>
                <a:cs typeface="Arial"/>
              </a:rPr>
              <a:t> the</a:t>
            </a:r>
            <a:r>
              <a:rPr sz="2050" spc="120" dirty="0">
                <a:solidFill>
                  <a:srgbClr val="000072"/>
                </a:solidFill>
                <a:latin typeface="Arial"/>
                <a:cs typeface="Arial"/>
              </a:rPr>
              <a:t> </a:t>
            </a:r>
            <a:r>
              <a:rPr sz="2050" spc="-10" dirty="0">
                <a:solidFill>
                  <a:srgbClr val="000072"/>
                </a:solidFill>
                <a:latin typeface="Arial"/>
                <a:cs typeface="Arial"/>
              </a:rPr>
              <a:t>ordering</a:t>
            </a:r>
            <a:r>
              <a:rPr sz="2050" spc="125" dirty="0">
                <a:solidFill>
                  <a:srgbClr val="000072"/>
                </a:solidFill>
                <a:latin typeface="Arial"/>
                <a:cs typeface="Arial"/>
              </a:rPr>
              <a:t> </a:t>
            </a:r>
            <a:r>
              <a:rPr sz="2050" spc="-30" dirty="0">
                <a:solidFill>
                  <a:srgbClr val="000072"/>
                </a:solidFill>
                <a:latin typeface="Arial"/>
                <a:cs typeface="Arial"/>
              </a:rPr>
              <a:t>of</a:t>
            </a:r>
            <a:r>
              <a:rPr sz="2050" spc="114"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20" dirty="0">
                <a:solidFill>
                  <a:srgbClr val="000072"/>
                </a:solidFill>
                <a:latin typeface="Arial"/>
                <a:cs typeface="Arial"/>
              </a:rPr>
              <a:t>items</a:t>
            </a:r>
            <a:r>
              <a:rPr sz="2050" spc="125" dirty="0">
                <a:solidFill>
                  <a:srgbClr val="000072"/>
                </a:solidFill>
                <a:latin typeface="Arial"/>
                <a:cs typeface="Arial"/>
              </a:rPr>
              <a:t> </a:t>
            </a:r>
            <a:r>
              <a:rPr sz="2050" spc="-55" dirty="0">
                <a:solidFill>
                  <a:srgbClr val="000072"/>
                </a:solidFill>
                <a:latin typeface="Arial"/>
                <a:cs typeface="Arial"/>
              </a:rPr>
              <a:t>is</a:t>
            </a:r>
            <a:r>
              <a:rPr sz="2050" spc="120" dirty="0">
                <a:solidFill>
                  <a:srgbClr val="000072"/>
                </a:solidFill>
                <a:latin typeface="Arial"/>
                <a:cs typeface="Arial"/>
              </a:rPr>
              <a:t> </a:t>
            </a:r>
            <a:r>
              <a:rPr sz="2050" spc="20" dirty="0">
                <a:solidFill>
                  <a:srgbClr val="000072"/>
                </a:solidFill>
                <a:latin typeface="Arial"/>
                <a:cs typeface="Arial"/>
              </a:rPr>
              <a:t>unim</a:t>
            </a:r>
            <a:r>
              <a:rPr sz="2050" spc="80" dirty="0">
                <a:solidFill>
                  <a:srgbClr val="000072"/>
                </a:solidFill>
                <a:latin typeface="Arial"/>
                <a:cs typeface="Arial"/>
              </a:rPr>
              <a:t>p</a:t>
            </a:r>
            <a:r>
              <a:rPr sz="2050" spc="25" dirty="0">
                <a:solidFill>
                  <a:srgbClr val="000072"/>
                </a:solidFill>
                <a:latin typeface="Arial"/>
                <a:cs typeface="Arial"/>
              </a:rPr>
              <a:t>orta</a:t>
            </a:r>
            <a:r>
              <a:rPr sz="2050" spc="-25" dirty="0">
                <a:solidFill>
                  <a:srgbClr val="000072"/>
                </a:solidFill>
                <a:latin typeface="Arial"/>
                <a:cs typeface="Arial"/>
              </a:rPr>
              <a:t>n</a:t>
            </a:r>
            <a:r>
              <a:rPr sz="2050" spc="110" dirty="0">
                <a:solidFill>
                  <a:srgbClr val="000072"/>
                </a:solidFill>
                <a:latin typeface="Arial"/>
                <a:cs typeface="Arial"/>
              </a:rPr>
              <a:t>t. </a:t>
            </a:r>
            <a:r>
              <a:rPr sz="2050" spc="-220" dirty="0">
                <a:solidFill>
                  <a:srgbClr val="000072"/>
                </a:solidFill>
                <a:latin typeface="Arial"/>
                <a:cs typeface="Arial"/>
              </a:rPr>
              <a:t> </a:t>
            </a:r>
            <a:r>
              <a:rPr sz="2050" spc="175" dirty="0">
                <a:solidFill>
                  <a:srgbClr val="000072"/>
                </a:solidFill>
                <a:latin typeface="Arial"/>
                <a:cs typeface="Arial"/>
              </a:rPr>
              <a:t>A</a:t>
            </a:r>
            <a:r>
              <a:rPr sz="2050" spc="114" dirty="0">
                <a:solidFill>
                  <a:srgbClr val="000072"/>
                </a:solidFill>
                <a:latin typeface="Arial"/>
                <a:cs typeface="Arial"/>
              </a:rPr>
              <a:t> </a:t>
            </a:r>
            <a:r>
              <a:rPr sz="2050" spc="-150" dirty="0">
                <a:solidFill>
                  <a:srgbClr val="000072"/>
                </a:solidFill>
                <a:latin typeface="Courier New"/>
                <a:cs typeface="Courier New"/>
              </a:rPr>
              <a:t>ul</a:t>
            </a:r>
            <a:r>
              <a:rPr sz="2050" spc="-545" dirty="0">
                <a:solidFill>
                  <a:srgbClr val="000072"/>
                </a:solidFill>
                <a:latin typeface="Courier New"/>
                <a:cs typeface="Courier New"/>
              </a:rPr>
              <a:t> </a:t>
            </a:r>
            <a:r>
              <a:rPr sz="2050" spc="-55" dirty="0">
                <a:solidFill>
                  <a:srgbClr val="000072"/>
                </a:solidFill>
                <a:latin typeface="Arial"/>
                <a:cs typeface="Arial"/>
              </a:rPr>
              <a:t>is</a:t>
            </a:r>
            <a:r>
              <a:rPr sz="2050" spc="120" dirty="0">
                <a:solidFill>
                  <a:srgbClr val="000072"/>
                </a:solidFill>
                <a:latin typeface="Arial"/>
                <a:cs typeface="Arial"/>
              </a:rPr>
              <a:t> </a:t>
            </a:r>
            <a:r>
              <a:rPr sz="2050" spc="-10" dirty="0">
                <a:solidFill>
                  <a:srgbClr val="000072"/>
                </a:solidFill>
                <a:latin typeface="Arial"/>
                <a:cs typeface="Arial"/>
              </a:rPr>
              <a:t>usually </a:t>
            </a:r>
            <a:r>
              <a:rPr sz="2050" spc="-95" dirty="0">
                <a:solidFill>
                  <a:srgbClr val="000072"/>
                </a:solidFill>
                <a:latin typeface="Arial"/>
                <a:cs typeface="Arial"/>
              </a:rPr>
              <a:t>prese</a:t>
            </a:r>
            <a:r>
              <a:rPr sz="2050" spc="-160" dirty="0">
                <a:solidFill>
                  <a:srgbClr val="000072"/>
                </a:solidFill>
                <a:latin typeface="Arial"/>
                <a:cs typeface="Arial"/>
              </a:rPr>
              <a:t>n</a:t>
            </a:r>
            <a:r>
              <a:rPr sz="2050" spc="0" dirty="0">
                <a:solidFill>
                  <a:srgbClr val="000072"/>
                </a:solidFill>
                <a:latin typeface="Arial"/>
                <a:cs typeface="Arial"/>
              </a:rPr>
              <a:t>ted</a:t>
            </a:r>
            <a:r>
              <a:rPr sz="2050" spc="120" dirty="0">
                <a:solidFill>
                  <a:srgbClr val="000072"/>
                </a:solidFill>
                <a:latin typeface="Arial"/>
                <a:cs typeface="Arial"/>
              </a:rPr>
              <a:t> </a:t>
            </a:r>
            <a:r>
              <a:rPr sz="2050" spc="-165" dirty="0">
                <a:solidFill>
                  <a:srgbClr val="000072"/>
                </a:solidFill>
                <a:latin typeface="Arial"/>
                <a:cs typeface="Arial"/>
              </a:rPr>
              <a:t>as</a:t>
            </a:r>
            <a:r>
              <a:rPr sz="2050" spc="114" dirty="0">
                <a:solidFill>
                  <a:srgbClr val="000072"/>
                </a:solidFill>
                <a:latin typeface="Arial"/>
                <a:cs typeface="Arial"/>
              </a:rPr>
              <a:t> </a:t>
            </a:r>
            <a:r>
              <a:rPr sz="2050" spc="-114" dirty="0">
                <a:solidFill>
                  <a:srgbClr val="000072"/>
                </a:solidFill>
                <a:latin typeface="Arial"/>
                <a:cs typeface="Arial"/>
              </a:rPr>
              <a:t>a</a:t>
            </a:r>
            <a:r>
              <a:rPr sz="2050" spc="114" dirty="0">
                <a:solidFill>
                  <a:srgbClr val="000072"/>
                </a:solidFill>
                <a:latin typeface="Arial"/>
                <a:cs typeface="Arial"/>
              </a:rPr>
              <a:t> </a:t>
            </a:r>
            <a:r>
              <a:rPr sz="2050" spc="-75" dirty="0">
                <a:solidFill>
                  <a:srgbClr val="000072"/>
                </a:solidFill>
                <a:latin typeface="Arial"/>
                <a:cs typeface="Arial"/>
              </a:rPr>
              <a:t>set</a:t>
            </a:r>
            <a:r>
              <a:rPr sz="2050" spc="120" dirty="0">
                <a:solidFill>
                  <a:srgbClr val="000072"/>
                </a:solidFill>
                <a:latin typeface="Arial"/>
                <a:cs typeface="Arial"/>
              </a:rPr>
              <a:t> </a:t>
            </a:r>
            <a:r>
              <a:rPr sz="2050" spc="-30" dirty="0">
                <a:solidFill>
                  <a:srgbClr val="000072"/>
                </a:solidFill>
                <a:latin typeface="Arial"/>
                <a:cs typeface="Arial"/>
              </a:rPr>
              <a:t>of</a:t>
            </a:r>
            <a:r>
              <a:rPr sz="2050" spc="114" dirty="0">
                <a:solidFill>
                  <a:srgbClr val="000072"/>
                </a:solidFill>
                <a:latin typeface="Arial"/>
                <a:cs typeface="Arial"/>
              </a:rPr>
              <a:t> </a:t>
            </a:r>
            <a:r>
              <a:rPr sz="2050" spc="0" dirty="0">
                <a:solidFill>
                  <a:srgbClr val="000072"/>
                </a:solidFill>
                <a:latin typeface="Arial"/>
                <a:cs typeface="Arial"/>
              </a:rPr>
              <a:t>bulleted</a:t>
            </a:r>
            <a:r>
              <a:rPr sz="2050" spc="125" dirty="0">
                <a:solidFill>
                  <a:srgbClr val="000072"/>
                </a:solidFill>
                <a:latin typeface="Arial"/>
                <a:cs typeface="Arial"/>
              </a:rPr>
              <a:t> </a:t>
            </a:r>
            <a:r>
              <a:rPr sz="2050" spc="-20" dirty="0">
                <a:solidFill>
                  <a:srgbClr val="000072"/>
                </a:solidFill>
                <a:latin typeface="Arial"/>
                <a:cs typeface="Arial"/>
              </a:rPr>
              <a:t>items.</a:t>
            </a:r>
            <a:endParaRPr sz="2050" dirty="0">
              <a:latin typeface="Arial"/>
              <a:cs typeface="Arial"/>
            </a:endParaRPr>
          </a:p>
          <a:p>
            <a:pPr>
              <a:lnSpc>
                <a:spcPts val="1100"/>
              </a:lnSpc>
              <a:spcBef>
                <a:spcPts val="57"/>
              </a:spcBef>
              <a:buClr>
                <a:srgbClr val="000072"/>
              </a:buClr>
              <a:buFont typeface="Arial"/>
              <a:buChar char="•"/>
            </a:pPr>
            <a:endParaRPr sz="1100" dirty="0"/>
          </a:p>
          <a:p>
            <a:pPr marL="274955" marR="12700" indent="-262890">
              <a:lnSpc>
                <a:spcPct val="118900"/>
              </a:lnSpc>
              <a:buClr>
                <a:srgbClr val="000072"/>
              </a:buClr>
              <a:buFont typeface="Arial"/>
              <a:buChar char="•"/>
              <a:tabLst>
                <a:tab pos="274955" algn="l"/>
              </a:tabLst>
            </a:pPr>
            <a:r>
              <a:rPr sz="2050" spc="-35" dirty="0">
                <a:solidFill>
                  <a:srgbClr val="000072"/>
                </a:solidFill>
                <a:latin typeface="Arial"/>
                <a:cs typeface="Arial"/>
              </a:rPr>
              <a:t>Ordered</a:t>
            </a:r>
            <a:r>
              <a:rPr sz="2050" spc="125" dirty="0">
                <a:solidFill>
                  <a:srgbClr val="000072"/>
                </a:solidFill>
                <a:latin typeface="Arial"/>
                <a:cs typeface="Arial"/>
              </a:rPr>
              <a:t> </a:t>
            </a:r>
            <a:r>
              <a:rPr sz="2050" spc="45" dirty="0">
                <a:solidFill>
                  <a:srgbClr val="000072"/>
                </a:solidFill>
                <a:latin typeface="Arial"/>
                <a:cs typeface="Arial"/>
              </a:rPr>
              <a:t>list: </a:t>
            </a:r>
            <a:r>
              <a:rPr sz="2050" spc="-215"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150" dirty="0">
                <a:solidFill>
                  <a:srgbClr val="000072"/>
                </a:solidFill>
                <a:latin typeface="Courier New"/>
                <a:cs typeface="Courier New"/>
              </a:rPr>
              <a:t>ol</a:t>
            </a:r>
            <a:r>
              <a:rPr sz="2050" spc="-545" dirty="0">
                <a:solidFill>
                  <a:srgbClr val="000072"/>
                </a:solidFill>
                <a:latin typeface="Courier New"/>
                <a:cs typeface="Courier New"/>
              </a:rPr>
              <a:t> </a:t>
            </a:r>
            <a:r>
              <a:rPr sz="2050" spc="-90" dirty="0">
                <a:solidFill>
                  <a:srgbClr val="000072"/>
                </a:solidFill>
                <a:latin typeface="Arial"/>
                <a:cs typeface="Arial"/>
              </a:rPr>
              <a:t>eleme</a:t>
            </a:r>
            <a:r>
              <a:rPr sz="2050" spc="-150" dirty="0">
                <a:solidFill>
                  <a:srgbClr val="000072"/>
                </a:solidFill>
                <a:latin typeface="Arial"/>
                <a:cs typeface="Arial"/>
              </a:rPr>
              <a:t>n</a:t>
            </a:r>
            <a:r>
              <a:rPr sz="2050" spc="225" dirty="0">
                <a:solidFill>
                  <a:srgbClr val="000072"/>
                </a:solidFill>
                <a:latin typeface="Arial"/>
                <a:cs typeface="Arial"/>
              </a:rPr>
              <a:t>t</a:t>
            </a:r>
            <a:r>
              <a:rPr sz="2050" spc="120" dirty="0">
                <a:solidFill>
                  <a:srgbClr val="000072"/>
                </a:solidFill>
                <a:latin typeface="Arial"/>
                <a:cs typeface="Arial"/>
              </a:rPr>
              <a:t> </a:t>
            </a:r>
            <a:r>
              <a:rPr sz="2050" spc="-60" dirty="0">
                <a:solidFill>
                  <a:srgbClr val="000072"/>
                </a:solidFill>
                <a:latin typeface="Arial"/>
                <a:cs typeface="Arial"/>
              </a:rPr>
              <a:t>offers</a:t>
            </a:r>
            <a:r>
              <a:rPr sz="2050" spc="120" dirty="0">
                <a:solidFill>
                  <a:srgbClr val="000072"/>
                </a:solidFill>
                <a:latin typeface="Arial"/>
                <a:cs typeface="Arial"/>
              </a:rPr>
              <a:t> </a:t>
            </a:r>
            <a:r>
              <a:rPr sz="2050" spc="-114" dirty="0">
                <a:solidFill>
                  <a:srgbClr val="000072"/>
                </a:solidFill>
                <a:latin typeface="Arial"/>
                <a:cs typeface="Arial"/>
              </a:rPr>
              <a:t>a</a:t>
            </a:r>
            <a:r>
              <a:rPr sz="2050" spc="114" dirty="0">
                <a:solidFill>
                  <a:srgbClr val="000072"/>
                </a:solidFill>
                <a:latin typeface="Arial"/>
                <a:cs typeface="Arial"/>
              </a:rPr>
              <a:t> </a:t>
            </a:r>
            <a:r>
              <a:rPr sz="2050" i="1" spc="-15" dirty="0">
                <a:solidFill>
                  <a:srgbClr val="000072"/>
                </a:solidFill>
                <a:latin typeface="Arial"/>
                <a:cs typeface="Arial"/>
              </a:rPr>
              <a:t>num</a:t>
            </a:r>
            <a:r>
              <a:rPr sz="2050" i="1" spc="-305" dirty="0">
                <a:solidFill>
                  <a:srgbClr val="000072"/>
                </a:solidFill>
                <a:latin typeface="Arial"/>
                <a:cs typeface="Arial"/>
              </a:rPr>
              <a:t>b</a:t>
            </a:r>
            <a:r>
              <a:rPr sz="2050" i="1" spc="-195" dirty="0">
                <a:solidFill>
                  <a:srgbClr val="000072"/>
                </a:solidFill>
                <a:latin typeface="Arial"/>
                <a:cs typeface="Arial"/>
              </a:rPr>
              <a:t>e</a:t>
            </a:r>
            <a:r>
              <a:rPr sz="2050" i="1" spc="75" dirty="0">
                <a:solidFill>
                  <a:srgbClr val="000072"/>
                </a:solidFill>
                <a:latin typeface="Arial"/>
                <a:cs typeface="Arial"/>
              </a:rPr>
              <a:t>r</a:t>
            </a:r>
            <a:r>
              <a:rPr sz="2050" i="1" spc="-305" dirty="0">
                <a:solidFill>
                  <a:srgbClr val="000072"/>
                </a:solidFill>
                <a:latin typeface="Arial"/>
                <a:cs typeface="Arial"/>
              </a:rPr>
              <a:t>e</a:t>
            </a:r>
            <a:r>
              <a:rPr sz="2050" i="1" spc="-95" dirty="0">
                <a:solidFill>
                  <a:srgbClr val="000072"/>
                </a:solidFill>
                <a:latin typeface="Arial"/>
                <a:cs typeface="Arial"/>
              </a:rPr>
              <a:t>d</a:t>
            </a:r>
            <a:r>
              <a:rPr sz="2050" i="1" spc="165" dirty="0">
                <a:solidFill>
                  <a:srgbClr val="000072"/>
                </a:solidFill>
                <a:latin typeface="Arial"/>
                <a:cs typeface="Arial"/>
              </a:rPr>
              <a:t> </a:t>
            </a:r>
            <a:r>
              <a:rPr sz="2050" i="1" spc="40" dirty="0">
                <a:solidFill>
                  <a:srgbClr val="000072"/>
                </a:solidFill>
                <a:latin typeface="Arial"/>
                <a:cs typeface="Arial"/>
              </a:rPr>
              <a:t>list</a:t>
            </a:r>
            <a:r>
              <a:rPr sz="2050" i="1" spc="120" dirty="0">
                <a:solidFill>
                  <a:srgbClr val="000072"/>
                </a:solidFill>
                <a:latin typeface="Arial"/>
                <a:cs typeface="Arial"/>
              </a:rPr>
              <a:t> </a:t>
            </a:r>
            <a:r>
              <a:rPr sz="2050" spc="-70" dirty="0">
                <a:solidFill>
                  <a:srgbClr val="000072"/>
                </a:solidFill>
                <a:latin typeface="Arial"/>
                <a:cs typeface="Arial"/>
              </a:rPr>
              <a:t>where</a:t>
            </a:r>
            <a:r>
              <a:rPr sz="2050" spc="120" dirty="0">
                <a:solidFill>
                  <a:srgbClr val="000072"/>
                </a:solidFill>
                <a:latin typeface="Arial"/>
                <a:cs typeface="Arial"/>
              </a:rPr>
              <a:t> </a:t>
            </a:r>
            <a:r>
              <a:rPr sz="2050" spc="0" dirty="0">
                <a:solidFill>
                  <a:srgbClr val="000072"/>
                </a:solidFill>
                <a:latin typeface="Arial"/>
                <a:cs typeface="Arial"/>
              </a:rPr>
              <a:t>the </a:t>
            </a:r>
            <a:r>
              <a:rPr sz="2050" spc="-10" dirty="0">
                <a:solidFill>
                  <a:srgbClr val="000072"/>
                </a:solidFill>
                <a:latin typeface="Arial"/>
                <a:cs typeface="Arial"/>
              </a:rPr>
              <a:t>ordering</a:t>
            </a:r>
            <a:r>
              <a:rPr sz="2050" spc="125" dirty="0">
                <a:solidFill>
                  <a:srgbClr val="000072"/>
                </a:solidFill>
                <a:latin typeface="Arial"/>
                <a:cs typeface="Arial"/>
              </a:rPr>
              <a:t> </a:t>
            </a:r>
            <a:r>
              <a:rPr sz="2050" spc="-30" dirty="0">
                <a:solidFill>
                  <a:srgbClr val="000072"/>
                </a:solidFill>
                <a:latin typeface="Arial"/>
                <a:cs typeface="Arial"/>
              </a:rPr>
              <a:t>of</a:t>
            </a:r>
            <a:r>
              <a:rPr sz="2050" spc="120" dirty="0">
                <a:solidFill>
                  <a:srgbClr val="000072"/>
                </a:solidFill>
                <a:latin typeface="Arial"/>
                <a:cs typeface="Arial"/>
              </a:rPr>
              <a:t> </a:t>
            </a:r>
            <a:r>
              <a:rPr sz="2050" spc="110" dirty="0">
                <a:solidFill>
                  <a:srgbClr val="000072"/>
                </a:solidFill>
                <a:latin typeface="Arial"/>
                <a:cs typeface="Arial"/>
              </a:rPr>
              <a:t>th</a:t>
            </a:r>
            <a:r>
              <a:rPr sz="2050" spc="-229" dirty="0">
                <a:solidFill>
                  <a:srgbClr val="000072"/>
                </a:solidFill>
                <a:latin typeface="Arial"/>
                <a:cs typeface="Arial"/>
              </a:rPr>
              <a:t>e</a:t>
            </a:r>
            <a:r>
              <a:rPr sz="2050" spc="120" dirty="0">
                <a:solidFill>
                  <a:srgbClr val="000072"/>
                </a:solidFill>
                <a:latin typeface="Arial"/>
                <a:cs typeface="Arial"/>
              </a:rPr>
              <a:t> </a:t>
            </a:r>
            <a:r>
              <a:rPr sz="2050" spc="-20" dirty="0">
                <a:solidFill>
                  <a:srgbClr val="000072"/>
                </a:solidFill>
                <a:latin typeface="Arial"/>
                <a:cs typeface="Arial"/>
              </a:rPr>
              <a:t>items</a:t>
            </a:r>
            <a:r>
              <a:rPr sz="2050" spc="120" dirty="0">
                <a:solidFill>
                  <a:srgbClr val="000072"/>
                </a:solidFill>
                <a:latin typeface="Arial"/>
                <a:cs typeface="Arial"/>
              </a:rPr>
              <a:t> </a:t>
            </a:r>
            <a:r>
              <a:rPr sz="2050" spc="-55" dirty="0">
                <a:solidFill>
                  <a:srgbClr val="000072"/>
                </a:solidFill>
                <a:latin typeface="Arial"/>
                <a:cs typeface="Arial"/>
              </a:rPr>
              <a:t>is</a:t>
            </a:r>
            <a:r>
              <a:rPr sz="2050" spc="120" dirty="0">
                <a:solidFill>
                  <a:srgbClr val="000072"/>
                </a:solidFill>
                <a:latin typeface="Arial"/>
                <a:cs typeface="Arial"/>
              </a:rPr>
              <a:t> </a:t>
            </a:r>
            <a:r>
              <a:rPr sz="2050" spc="40" dirty="0">
                <a:solidFill>
                  <a:srgbClr val="000072"/>
                </a:solidFill>
                <a:latin typeface="Arial"/>
                <a:cs typeface="Arial"/>
              </a:rPr>
              <a:t>im</a:t>
            </a:r>
            <a:r>
              <a:rPr sz="2050" spc="100" dirty="0">
                <a:solidFill>
                  <a:srgbClr val="000072"/>
                </a:solidFill>
                <a:latin typeface="Arial"/>
                <a:cs typeface="Arial"/>
              </a:rPr>
              <a:t>p</a:t>
            </a:r>
            <a:r>
              <a:rPr sz="2050" spc="25" dirty="0">
                <a:solidFill>
                  <a:srgbClr val="000072"/>
                </a:solidFill>
                <a:latin typeface="Arial"/>
                <a:cs typeface="Arial"/>
              </a:rPr>
              <a:t>orta</a:t>
            </a:r>
            <a:r>
              <a:rPr sz="2050" spc="-25" dirty="0">
                <a:solidFill>
                  <a:srgbClr val="000072"/>
                </a:solidFill>
                <a:latin typeface="Arial"/>
                <a:cs typeface="Arial"/>
              </a:rPr>
              <a:t>n</a:t>
            </a:r>
            <a:r>
              <a:rPr sz="2050" spc="110" dirty="0">
                <a:solidFill>
                  <a:srgbClr val="000072"/>
                </a:solidFill>
                <a:latin typeface="Arial"/>
                <a:cs typeface="Arial"/>
              </a:rPr>
              <a:t>t. </a:t>
            </a:r>
            <a:r>
              <a:rPr sz="2050" spc="-220" dirty="0">
                <a:solidFill>
                  <a:srgbClr val="000072"/>
                </a:solidFill>
                <a:latin typeface="Arial"/>
                <a:cs typeface="Arial"/>
              </a:rPr>
              <a:t> </a:t>
            </a:r>
            <a:r>
              <a:rPr sz="2050" spc="85" dirty="0">
                <a:solidFill>
                  <a:srgbClr val="000072"/>
                </a:solidFill>
                <a:latin typeface="Arial"/>
                <a:cs typeface="Arial"/>
              </a:rPr>
              <a:t>An</a:t>
            </a:r>
            <a:r>
              <a:rPr sz="2050" spc="120" dirty="0">
                <a:solidFill>
                  <a:srgbClr val="000072"/>
                </a:solidFill>
                <a:latin typeface="Arial"/>
                <a:cs typeface="Arial"/>
              </a:rPr>
              <a:t> </a:t>
            </a:r>
            <a:r>
              <a:rPr sz="2050" spc="-150" dirty="0">
                <a:solidFill>
                  <a:srgbClr val="000072"/>
                </a:solidFill>
                <a:latin typeface="Courier New"/>
                <a:cs typeface="Courier New"/>
              </a:rPr>
              <a:t>ol</a:t>
            </a:r>
            <a:r>
              <a:rPr sz="2050" spc="-545" dirty="0">
                <a:solidFill>
                  <a:srgbClr val="000072"/>
                </a:solidFill>
                <a:latin typeface="Courier New"/>
                <a:cs typeface="Courier New"/>
              </a:rPr>
              <a:t> </a:t>
            </a:r>
            <a:r>
              <a:rPr sz="2050" spc="-55" dirty="0">
                <a:solidFill>
                  <a:srgbClr val="000072"/>
                </a:solidFill>
                <a:latin typeface="Arial"/>
                <a:cs typeface="Arial"/>
              </a:rPr>
              <a:t>is</a:t>
            </a:r>
            <a:r>
              <a:rPr sz="2050" spc="120" dirty="0">
                <a:solidFill>
                  <a:srgbClr val="000072"/>
                </a:solidFill>
                <a:latin typeface="Arial"/>
                <a:cs typeface="Arial"/>
              </a:rPr>
              <a:t> </a:t>
            </a:r>
            <a:r>
              <a:rPr sz="2050" spc="170" dirty="0">
                <a:solidFill>
                  <a:srgbClr val="000072"/>
                </a:solidFill>
                <a:latin typeface="Arial"/>
                <a:cs typeface="Arial"/>
              </a:rPr>
              <a:t>t</a:t>
            </a:r>
            <a:r>
              <a:rPr sz="2050" spc="30" dirty="0">
                <a:solidFill>
                  <a:srgbClr val="000072"/>
                </a:solidFill>
                <a:latin typeface="Arial"/>
                <a:cs typeface="Arial"/>
              </a:rPr>
              <a:t>ypically</a:t>
            </a:r>
            <a:r>
              <a:rPr sz="2050" spc="125" dirty="0">
                <a:solidFill>
                  <a:srgbClr val="000072"/>
                </a:solidFill>
                <a:latin typeface="Arial"/>
                <a:cs typeface="Arial"/>
              </a:rPr>
              <a:t> </a:t>
            </a:r>
            <a:r>
              <a:rPr sz="2050" spc="-20" dirty="0">
                <a:solidFill>
                  <a:srgbClr val="000072"/>
                </a:solidFill>
                <a:latin typeface="Arial"/>
                <a:cs typeface="Arial"/>
              </a:rPr>
              <a:t>displ</a:t>
            </a:r>
            <a:r>
              <a:rPr sz="2050" spc="-80" dirty="0">
                <a:solidFill>
                  <a:srgbClr val="000072"/>
                </a:solidFill>
                <a:latin typeface="Arial"/>
                <a:cs typeface="Arial"/>
              </a:rPr>
              <a:t>a</a:t>
            </a:r>
            <a:r>
              <a:rPr sz="2050" spc="0" dirty="0">
                <a:solidFill>
                  <a:srgbClr val="000072"/>
                </a:solidFill>
                <a:latin typeface="Arial"/>
                <a:cs typeface="Arial"/>
              </a:rPr>
              <a:t>y</a:t>
            </a:r>
            <a:r>
              <a:rPr sz="2050" spc="-114" dirty="0">
                <a:solidFill>
                  <a:srgbClr val="000072"/>
                </a:solidFill>
                <a:latin typeface="Arial"/>
                <a:cs typeface="Arial"/>
              </a:rPr>
              <a:t>ed</a:t>
            </a:r>
            <a:r>
              <a:rPr sz="2050" spc="-60" dirty="0">
                <a:solidFill>
                  <a:srgbClr val="000072"/>
                </a:solidFill>
                <a:latin typeface="Arial"/>
                <a:cs typeface="Arial"/>
              </a:rPr>
              <a:t> </a:t>
            </a:r>
            <a:r>
              <a:rPr sz="2050" spc="-165" dirty="0">
                <a:solidFill>
                  <a:srgbClr val="000072"/>
                </a:solidFill>
                <a:latin typeface="Arial"/>
                <a:cs typeface="Arial"/>
              </a:rPr>
              <a:t>as</a:t>
            </a:r>
            <a:r>
              <a:rPr sz="2050" spc="114" dirty="0">
                <a:solidFill>
                  <a:srgbClr val="000072"/>
                </a:solidFill>
                <a:latin typeface="Arial"/>
                <a:cs typeface="Arial"/>
              </a:rPr>
              <a:t> </a:t>
            </a:r>
            <a:r>
              <a:rPr sz="2050" spc="-114" dirty="0">
                <a:solidFill>
                  <a:srgbClr val="000072"/>
                </a:solidFill>
                <a:latin typeface="Arial"/>
                <a:cs typeface="Arial"/>
              </a:rPr>
              <a:t>a</a:t>
            </a:r>
            <a:r>
              <a:rPr sz="2050" spc="120" dirty="0">
                <a:solidFill>
                  <a:srgbClr val="000072"/>
                </a:solidFill>
                <a:latin typeface="Arial"/>
                <a:cs typeface="Arial"/>
              </a:rPr>
              <a:t> </a:t>
            </a:r>
            <a:r>
              <a:rPr sz="2050" spc="-135" dirty="0">
                <a:solidFill>
                  <a:srgbClr val="000072"/>
                </a:solidFill>
                <a:latin typeface="Arial"/>
                <a:cs typeface="Arial"/>
              </a:rPr>
              <a:t>sequence</a:t>
            </a:r>
            <a:r>
              <a:rPr sz="2050" spc="125" dirty="0">
                <a:solidFill>
                  <a:srgbClr val="000072"/>
                </a:solidFill>
                <a:latin typeface="Arial"/>
                <a:cs typeface="Arial"/>
              </a:rPr>
              <a:t> </a:t>
            </a:r>
            <a:r>
              <a:rPr sz="2050" spc="-30" dirty="0">
                <a:solidFill>
                  <a:srgbClr val="000072"/>
                </a:solidFill>
                <a:latin typeface="Arial"/>
                <a:cs typeface="Arial"/>
              </a:rPr>
              <a:t>of</a:t>
            </a:r>
            <a:r>
              <a:rPr sz="2050" spc="114" dirty="0">
                <a:solidFill>
                  <a:srgbClr val="000072"/>
                </a:solidFill>
                <a:latin typeface="Arial"/>
                <a:cs typeface="Arial"/>
              </a:rPr>
              <a:t> </a:t>
            </a:r>
            <a:r>
              <a:rPr sz="2050" spc="-229" dirty="0">
                <a:solidFill>
                  <a:srgbClr val="000072"/>
                </a:solidFill>
                <a:latin typeface="Arial"/>
                <a:cs typeface="Arial"/>
              </a:rPr>
              <a:t>e</a:t>
            </a:r>
            <a:r>
              <a:rPr sz="2050" spc="-60" dirty="0">
                <a:solidFill>
                  <a:srgbClr val="000072"/>
                </a:solidFill>
                <a:latin typeface="Arial"/>
                <a:cs typeface="Arial"/>
              </a:rPr>
              <a:t>n</a:t>
            </a:r>
            <a:r>
              <a:rPr sz="2050" spc="-25" dirty="0">
                <a:solidFill>
                  <a:srgbClr val="000072"/>
                </a:solidFill>
                <a:latin typeface="Arial"/>
                <a:cs typeface="Arial"/>
              </a:rPr>
              <a:t>umerated</a:t>
            </a:r>
            <a:r>
              <a:rPr sz="2050" spc="125" dirty="0">
                <a:solidFill>
                  <a:srgbClr val="000072"/>
                </a:solidFill>
                <a:latin typeface="Arial"/>
                <a:cs typeface="Arial"/>
              </a:rPr>
              <a:t> </a:t>
            </a:r>
            <a:r>
              <a:rPr sz="2050" spc="-20" dirty="0">
                <a:solidFill>
                  <a:srgbClr val="000072"/>
                </a:solidFill>
                <a:latin typeface="Arial"/>
                <a:cs typeface="Arial"/>
              </a:rPr>
              <a:t>items.</a:t>
            </a:r>
            <a:endParaRPr sz="2050" dirty="0">
              <a:latin typeface="Arial"/>
              <a:cs typeface="Arial"/>
            </a:endParaRPr>
          </a:p>
          <a:p>
            <a:pPr>
              <a:lnSpc>
                <a:spcPts val="1100"/>
              </a:lnSpc>
              <a:spcBef>
                <a:spcPts val="57"/>
              </a:spcBef>
              <a:buClr>
                <a:srgbClr val="000072"/>
              </a:buClr>
              <a:buFont typeface="Arial"/>
              <a:buChar char="•"/>
            </a:pPr>
            <a:endParaRPr sz="1100" dirty="0"/>
          </a:p>
          <a:p>
            <a:pPr marL="274955" marR="466090" indent="-262890">
              <a:lnSpc>
                <a:spcPct val="118900"/>
              </a:lnSpc>
              <a:buClr>
                <a:srgbClr val="000072"/>
              </a:buClr>
              <a:buFont typeface="Arial"/>
              <a:buChar char="•"/>
              <a:tabLst>
                <a:tab pos="274955" algn="l"/>
              </a:tabLst>
            </a:pPr>
            <a:r>
              <a:rPr sz="2050" spc="30" dirty="0">
                <a:solidFill>
                  <a:srgbClr val="000072"/>
                </a:solidFill>
                <a:latin typeface="Arial"/>
                <a:cs typeface="Arial"/>
              </a:rPr>
              <a:t>Definition</a:t>
            </a:r>
            <a:r>
              <a:rPr sz="2050" spc="125" dirty="0">
                <a:solidFill>
                  <a:srgbClr val="000072"/>
                </a:solidFill>
                <a:latin typeface="Arial"/>
                <a:cs typeface="Arial"/>
              </a:rPr>
              <a:t> </a:t>
            </a:r>
            <a:r>
              <a:rPr sz="2050" spc="45" dirty="0">
                <a:solidFill>
                  <a:srgbClr val="000072"/>
                </a:solidFill>
                <a:latin typeface="Arial"/>
                <a:cs typeface="Arial"/>
              </a:rPr>
              <a:t>list: </a:t>
            </a:r>
            <a:r>
              <a:rPr sz="2050" spc="-215"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150" dirty="0">
                <a:solidFill>
                  <a:srgbClr val="000072"/>
                </a:solidFill>
                <a:latin typeface="Courier New"/>
                <a:cs typeface="Courier New"/>
              </a:rPr>
              <a:t>dl</a:t>
            </a:r>
            <a:r>
              <a:rPr sz="2050" spc="-545" dirty="0">
                <a:solidFill>
                  <a:srgbClr val="000072"/>
                </a:solidFill>
                <a:latin typeface="Courier New"/>
                <a:cs typeface="Courier New"/>
              </a:rPr>
              <a:t> </a:t>
            </a:r>
            <a:r>
              <a:rPr sz="2050" spc="-90" dirty="0">
                <a:solidFill>
                  <a:srgbClr val="000072"/>
                </a:solidFill>
                <a:latin typeface="Arial"/>
                <a:cs typeface="Arial"/>
              </a:rPr>
              <a:t>eleme</a:t>
            </a:r>
            <a:r>
              <a:rPr sz="2050" spc="-150" dirty="0">
                <a:solidFill>
                  <a:srgbClr val="000072"/>
                </a:solidFill>
                <a:latin typeface="Arial"/>
                <a:cs typeface="Arial"/>
              </a:rPr>
              <a:t>n</a:t>
            </a:r>
            <a:r>
              <a:rPr sz="2050" spc="225" dirty="0">
                <a:solidFill>
                  <a:srgbClr val="000072"/>
                </a:solidFill>
                <a:latin typeface="Arial"/>
                <a:cs typeface="Arial"/>
              </a:rPr>
              <a:t>t</a:t>
            </a:r>
            <a:r>
              <a:rPr sz="2050" spc="120" dirty="0">
                <a:solidFill>
                  <a:srgbClr val="000072"/>
                </a:solidFill>
                <a:latin typeface="Arial"/>
                <a:cs typeface="Arial"/>
              </a:rPr>
              <a:t> </a:t>
            </a:r>
            <a:r>
              <a:rPr sz="2050" spc="-55" dirty="0">
                <a:solidFill>
                  <a:srgbClr val="000072"/>
                </a:solidFill>
                <a:latin typeface="Arial"/>
                <a:cs typeface="Arial"/>
              </a:rPr>
              <a:t>is</a:t>
            </a:r>
            <a:r>
              <a:rPr sz="2050" spc="120" dirty="0">
                <a:solidFill>
                  <a:srgbClr val="000072"/>
                </a:solidFill>
                <a:latin typeface="Arial"/>
                <a:cs typeface="Arial"/>
              </a:rPr>
              <a:t> </a:t>
            </a:r>
            <a:r>
              <a:rPr sz="2050" spc="-15" dirty="0">
                <a:solidFill>
                  <a:srgbClr val="000072"/>
                </a:solidFill>
                <a:latin typeface="Arial"/>
                <a:cs typeface="Arial"/>
              </a:rPr>
              <a:t>handy</a:t>
            </a:r>
            <a:r>
              <a:rPr sz="2050" spc="120" dirty="0">
                <a:solidFill>
                  <a:srgbClr val="000072"/>
                </a:solidFill>
                <a:latin typeface="Arial"/>
                <a:cs typeface="Arial"/>
              </a:rPr>
              <a:t> </a:t>
            </a:r>
            <a:r>
              <a:rPr sz="2050" spc="20" dirty="0">
                <a:solidFill>
                  <a:srgbClr val="000072"/>
                </a:solidFill>
                <a:latin typeface="Arial"/>
                <a:cs typeface="Arial"/>
              </a:rPr>
              <a:t>for</a:t>
            </a:r>
            <a:r>
              <a:rPr sz="2050" spc="120" dirty="0">
                <a:solidFill>
                  <a:srgbClr val="000072"/>
                </a:solidFill>
                <a:latin typeface="Arial"/>
                <a:cs typeface="Arial"/>
              </a:rPr>
              <a:t> </a:t>
            </a:r>
            <a:r>
              <a:rPr sz="2050" spc="-114" dirty="0">
                <a:solidFill>
                  <a:srgbClr val="000072"/>
                </a:solidFill>
                <a:latin typeface="Arial"/>
                <a:cs typeface="Arial"/>
              </a:rPr>
              <a:t>a</a:t>
            </a:r>
            <a:r>
              <a:rPr sz="2050" spc="114" dirty="0">
                <a:solidFill>
                  <a:srgbClr val="000072"/>
                </a:solidFill>
                <a:latin typeface="Arial"/>
                <a:cs typeface="Arial"/>
              </a:rPr>
              <a:t> </a:t>
            </a:r>
            <a:r>
              <a:rPr sz="2050" i="1" spc="20" dirty="0">
                <a:solidFill>
                  <a:srgbClr val="000072"/>
                </a:solidFill>
                <a:latin typeface="Arial"/>
                <a:cs typeface="Arial"/>
              </a:rPr>
              <a:t>definition</a:t>
            </a:r>
            <a:r>
              <a:rPr sz="2050" i="1" spc="170" dirty="0">
                <a:solidFill>
                  <a:srgbClr val="000072"/>
                </a:solidFill>
                <a:latin typeface="Arial"/>
                <a:cs typeface="Arial"/>
              </a:rPr>
              <a:t> </a:t>
            </a:r>
            <a:r>
              <a:rPr sz="2050" i="1" spc="40" dirty="0">
                <a:solidFill>
                  <a:srgbClr val="000072"/>
                </a:solidFill>
                <a:latin typeface="Arial"/>
                <a:cs typeface="Arial"/>
              </a:rPr>
              <a:t>list</a:t>
            </a:r>
            <a:r>
              <a:rPr sz="2050" i="1" spc="35" dirty="0">
                <a:solidFill>
                  <a:srgbClr val="000072"/>
                </a:solidFill>
                <a:latin typeface="Arial"/>
                <a:cs typeface="Arial"/>
              </a:rPr>
              <a:t> </a:t>
            </a:r>
            <a:r>
              <a:rPr sz="2050" spc="-70" dirty="0">
                <a:solidFill>
                  <a:srgbClr val="000072"/>
                </a:solidFill>
                <a:latin typeface="Arial"/>
                <a:cs typeface="Arial"/>
              </a:rPr>
              <a:t>where</a:t>
            </a:r>
            <a:r>
              <a:rPr sz="2050" spc="120" dirty="0">
                <a:solidFill>
                  <a:srgbClr val="000072"/>
                </a:solidFill>
                <a:latin typeface="Arial"/>
                <a:cs typeface="Arial"/>
              </a:rPr>
              <a:t> </a:t>
            </a:r>
            <a:r>
              <a:rPr sz="2050" spc="-160" dirty="0">
                <a:solidFill>
                  <a:srgbClr val="000072"/>
                </a:solidFill>
                <a:latin typeface="Arial"/>
                <a:cs typeface="Arial"/>
              </a:rPr>
              <a:t>ea</a:t>
            </a:r>
            <a:r>
              <a:rPr sz="2050" spc="-200" dirty="0">
                <a:solidFill>
                  <a:srgbClr val="000072"/>
                </a:solidFill>
                <a:latin typeface="Arial"/>
                <a:cs typeface="Arial"/>
              </a:rPr>
              <a:t>c</a:t>
            </a:r>
            <a:r>
              <a:rPr sz="2050" spc="0" dirty="0">
                <a:solidFill>
                  <a:srgbClr val="000072"/>
                </a:solidFill>
                <a:latin typeface="Arial"/>
                <a:cs typeface="Arial"/>
              </a:rPr>
              <a:t>h</a:t>
            </a:r>
            <a:r>
              <a:rPr sz="2050" spc="114" dirty="0">
                <a:solidFill>
                  <a:srgbClr val="000072"/>
                </a:solidFill>
                <a:latin typeface="Arial"/>
                <a:cs typeface="Arial"/>
              </a:rPr>
              <a:t> </a:t>
            </a:r>
            <a:r>
              <a:rPr sz="2050" spc="30" dirty="0">
                <a:solidFill>
                  <a:srgbClr val="000072"/>
                </a:solidFill>
                <a:latin typeface="Arial"/>
                <a:cs typeface="Arial"/>
              </a:rPr>
              <a:t>term</a:t>
            </a:r>
            <a:r>
              <a:rPr sz="2050" spc="120" dirty="0">
                <a:solidFill>
                  <a:srgbClr val="000072"/>
                </a:solidFill>
                <a:latin typeface="Arial"/>
                <a:cs typeface="Arial"/>
              </a:rPr>
              <a:t> </a:t>
            </a:r>
            <a:r>
              <a:rPr sz="2050" spc="114" dirty="0">
                <a:solidFill>
                  <a:srgbClr val="000072"/>
                </a:solidFill>
                <a:latin typeface="Arial"/>
                <a:cs typeface="Arial"/>
              </a:rPr>
              <a:t>(</a:t>
            </a:r>
            <a:r>
              <a:rPr sz="2050" spc="-150" dirty="0">
                <a:solidFill>
                  <a:srgbClr val="000072"/>
                </a:solidFill>
                <a:latin typeface="Courier New"/>
                <a:cs typeface="Courier New"/>
              </a:rPr>
              <a:t>&lt;dt&gt;</a:t>
            </a:r>
            <a:r>
              <a:rPr sz="2050" spc="114" dirty="0">
                <a:solidFill>
                  <a:srgbClr val="000072"/>
                </a:solidFill>
                <a:latin typeface="Arial"/>
                <a:cs typeface="Arial"/>
              </a:rPr>
              <a:t>)</a:t>
            </a:r>
            <a:r>
              <a:rPr sz="2050" spc="120" dirty="0">
                <a:solidFill>
                  <a:srgbClr val="000072"/>
                </a:solidFill>
                <a:latin typeface="Arial"/>
                <a:cs typeface="Arial"/>
              </a:rPr>
              <a:t> </a:t>
            </a:r>
            <a:r>
              <a:rPr sz="2050" spc="-55" dirty="0">
                <a:solidFill>
                  <a:srgbClr val="000072"/>
                </a:solidFill>
                <a:latin typeface="Arial"/>
                <a:cs typeface="Arial"/>
              </a:rPr>
              <a:t>is</a:t>
            </a:r>
            <a:r>
              <a:rPr sz="2050" spc="120" dirty="0">
                <a:solidFill>
                  <a:srgbClr val="000072"/>
                </a:solidFill>
                <a:latin typeface="Arial"/>
                <a:cs typeface="Arial"/>
              </a:rPr>
              <a:t> </a:t>
            </a:r>
            <a:r>
              <a:rPr sz="2050" spc="15" dirty="0">
                <a:solidFill>
                  <a:srgbClr val="000072"/>
                </a:solidFill>
                <a:latin typeface="Arial"/>
                <a:cs typeface="Arial"/>
              </a:rPr>
              <a:t>gi</a:t>
            </a:r>
            <a:r>
              <a:rPr sz="2050" spc="-35" dirty="0">
                <a:solidFill>
                  <a:srgbClr val="000072"/>
                </a:solidFill>
                <a:latin typeface="Arial"/>
                <a:cs typeface="Arial"/>
              </a:rPr>
              <a:t>v</a:t>
            </a:r>
            <a:r>
              <a:rPr sz="2050" spc="-114" dirty="0">
                <a:solidFill>
                  <a:srgbClr val="000072"/>
                </a:solidFill>
                <a:latin typeface="Arial"/>
                <a:cs typeface="Arial"/>
              </a:rPr>
              <a:t>en</a:t>
            </a:r>
            <a:r>
              <a:rPr sz="2050" spc="120" dirty="0">
                <a:solidFill>
                  <a:srgbClr val="000072"/>
                </a:solidFill>
                <a:latin typeface="Arial"/>
                <a:cs typeface="Arial"/>
              </a:rPr>
              <a:t> </a:t>
            </a:r>
            <a:r>
              <a:rPr sz="2050" spc="-114" dirty="0">
                <a:solidFill>
                  <a:srgbClr val="000072"/>
                </a:solidFill>
                <a:latin typeface="Arial"/>
                <a:cs typeface="Arial"/>
              </a:rPr>
              <a:t>a</a:t>
            </a:r>
            <a:r>
              <a:rPr sz="2050" spc="120" dirty="0">
                <a:solidFill>
                  <a:srgbClr val="000072"/>
                </a:solidFill>
                <a:latin typeface="Arial"/>
                <a:cs typeface="Arial"/>
              </a:rPr>
              <a:t> </a:t>
            </a:r>
            <a:r>
              <a:rPr sz="2050" spc="-5" dirty="0">
                <a:solidFill>
                  <a:srgbClr val="000072"/>
                </a:solidFill>
                <a:latin typeface="Arial"/>
                <a:cs typeface="Arial"/>
              </a:rPr>
              <a:t>d</a:t>
            </a:r>
            <a:r>
              <a:rPr sz="2050" spc="-229" dirty="0">
                <a:solidFill>
                  <a:srgbClr val="000072"/>
                </a:solidFill>
                <a:latin typeface="Arial"/>
                <a:cs typeface="Arial"/>
              </a:rPr>
              <a:t>e</a:t>
            </a:r>
            <a:r>
              <a:rPr sz="2050" spc="60" dirty="0">
                <a:solidFill>
                  <a:srgbClr val="000072"/>
                </a:solidFill>
                <a:latin typeface="Arial"/>
                <a:cs typeface="Arial"/>
              </a:rPr>
              <a:t>f</a:t>
            </a:r>
            <a:r>
              <a:rPr sz="2050" spc="45" dirty="0">
                <a:solidFill>
                  <a:srgbClr val="000072"/>
                </a:solidFill>
                <a:latin typeface="Arial"/>
                <a:cs typeface="Arial"/>
              </a:rPr>
              <a:t>i</a:t>
            </a:r>
            <a:r>
              <a:rPr sz="2050" spc="55" dirty="0">
                <a:solidFill>
                  <a:srgbClr val="000072"/>
                </a:solidFill>
                <a:latin typeface="Arial"/>
                <a:cs typeface="Arial"/>
              </a:rPr>
              <a:t>nition</a:t>
            </a:r>
            <a:r>
              <a:rPr sz="2050" spc="125" dirty="0">
                <a:solidFill>
                  <a:srgbClr val="000072"/>
                </a:solidFill>
                <a:latin typeface="Arial"/>
                <a:cs typeface="Arial"/>
              </a:rPr>
              <a:t> </a:t>
            </a:r>
            <a:r>
              <a:rPr sz="2050" spc="5" dirty="0">
                <a:solidFill>
                  <a:srgbClr val="000072"/>
                </a:solidFill>
                <a:latin typeface="Arial"/>
                <a:cs typeface="Arial"/>
              </a:rPr>
              <a:t>or</a:t>
            </a:r>
            <a:r>
              <a:rPr sz="2050" spc="114" dirty="0">
                <a:solidFill>
                  <a:srgbClr val="000072"/>
                </a:solidFill>
                <a:latin typeface="Arial"/>
                <a:cs typeface="Arial"/>
              </a:rPr>
              <a:t> </a:t>
            </a:r>
            <a:r>
              <a:rPr sz="2050" spc="-10" dirty="0">
                <a:solidFill>
                  <a:srgbClr val="000072"/>
                </a:solidFill>
                <a:latin typeface="Arial"/>
                <a:cs typeface="Arial"/>
              </a:rPr>
              <a:t>description </a:t>
            </a:r>
            <a:r>
              <a:rPr sz="2050" spc="114" dirty="0">
                <a:solidFill>
                  <a:srgbClr val="000072"/>
                </a:solidFill>
                <a:latin typeface="Arial"/>
                <a:cs typeface="Arial"/>
              </a:rPr>
              <a:t>(</a:t>
            </a:r>
            <a:r>
              <a:rPr sz="2050" spc="-150" dirty="0">
                <a:solidFill>
                  <a:srgbClr val="000072"/>
                </a:solidFill>
                <a:latin typeface="Courier New"/>
                <a:cs typeface="Courier New"/>
              </a:rPr>
              <a:t>&lt;dd&gt;</a:t>
            </a:r>
            <a:r>
              <a:rPr sz="2050" spc="55" dirty="0">
                <a:solidFill>
                  <a:srgbClr val="000072"/>
                </a:solidFill>
                <a:latin typeface="Arial"/>
                <a:cs typeface="Arial"/>
              </a:rPr>
              <a:t>).</a:t>
            </a:r>
            <a:endParaRPr sz="2050" dirty="0">
              <a:latin typeface="Arial"/>
              <a:cs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3202305">
              <a:lnSpc>
                <a:spcPct val="100000"/>
              </a:lnSpc>
            </a:pPr>
            <a:r>
              <a:rPr sz="2950" b="1" spc="-15" dirty="0">
                <a:solidFill>
                  <a:srgbClr val="B20000"/>
                </a:solidFill>
                <a:latin typeface="Arial"/>
                <a:cs typeface="Arial"/>
              </a:rPr>
              <a:t>Lists</a:t>
            </a:r>
            <a:endParaRPr sz="295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51</a:t>
            </a:fld>
            <a:endParaRPr sz="1000">
              <a:latin typeface="Arial"/>
              <a:cs typeface="Arial"/>
            </a:endParaRPr>
          </a:p>
        </p:txBody>
      </p:sp>
      <p:sp>
        <p:nvSpPr>
          <p:cNvPr id="3" name="object 3"/>
          <p:cNvSpPr/>
          <p:nvPr/>
        </p:nvSpPr>
        <p:spPr>
          <a:xfrm>
            <a:off x="3132592" y="1570641"/>
            <a:ext cx="3793036" cy="4284221"/>
          </a:xfrm>
          <a:prstGeom prst="rect">
            <a:avLst/>
          </a:prstGeom>
          <a:blipFill>
            <a:blip r:embed="rId2" cstate="print"/>
            <a:stretch>
              <a:fillRect/>
            </a:stretch>
          </a:blipFill>
        </p:spPr>
        <p:txBody>
          <a:bodyPr wrap="square" lIns="0" tIns="0" rIns="0" bIns="0" rtlCol="0">
            <a:noAutofit/>
          </a:bodyPr>
          <a:lstStyle/>
          <a:p>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30262" y="905817"/>
            <a:ext cx="7878445" cy="4573270"/>
          </a:xfrm>
          <a:prstGeom prst="rect">
            <a:avLst/>
          </a:prstGeom>
        </p:spPr>
        <p:txBody>
          <a:bodyPr vert="horz" wrap="square" lIns="0" tIns="0" rIns="0" bIns="0" rtlCol="0">
            <a:noAutofit/>
          </a:bodyPr>
          <a:lstStyle/>
          <a:p>
            <a:pPr marL="12700">
              <a:lnSpc>
                <a:spcPct val="100000"/>
              </a:lnSpc>
            </a:pPr>
            <a:r>
              <a:rPr sz="2050" spc="-150" dirty="0">
                <a:solidFill>
                  <a:srgbClr val="000072"/>
                </a:solidFill>
                <a:latin typeface="Courier New"/>
                <a:cs typeface="Courier New"/>
              </a:rPr>
              <a:t>&lt;ul&gt;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&lt;li&gt;Tropical Fruits</a:t>
            </a:r>
            <a:endParaRPr sz="2050" dirty="0">
              <a:latin typeface="Courier New"/>
              <a:cs typeface="Courier New"/>
            </a:endParaRPr>
          </a:p>
          <a:p>
            <a:pPr marL="425450">
              <a:lnSpc>
                <a:spcPct val="100000"/>
              </a:lnSpc>
              <a:spcBef>
                <a:spcPts val="465"/>
              </a:spcBef>
            </a:pPr>
            <a:r>
              <a:rPr sz="2050" spc="-150" dirty="0">
                <a:solidFill>
                  <a:srgbClr val="000072"/>
                </a:solidFill>
                <a:latin typeface="Courier New"/>
                <a:cs typeface="Courier New"/>
              </a:rPr>
              <a:t>&lt;ol&gt;&lt;li&gt;Pineapple&lt;/li&gt;&lt;li&gt;Banana&lt;/li&gt;</a:t>
            </a:r>
            <a:endParaRPr sz="2050" dirty="0">
              <a:latin typeface="Courier New"/>
              <a:cs typeface="Courier New"/>
            </a:endParaRPr>
          </a:p>
          <a:p>
            <a:pPr marL="976630">
              <a:lnSpc>
                <a:spcPct val="100000"/>
              </a:lnSpc>
              <a:spcBef>
                <a:spcPts val="465"/>
              </a:spcBef>
            </a:pPr>
            <a:r>
              <a:rPr sz="2050" spc="-150" dirty="0">
                <a:solidFill>
                  <a:srgbClr val="000072"/>
                </a:solidFill>
                <a:latin typeface="Courier New"/>
                <a:cs typeface="Courier New"/>
              </a:rPr>
              <a:t>&lt;li&gt;papaya&lt;/li&gt;&lt;/ol&gt;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&lt;/li&gt;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&lt;li&gt;Cereals</a:t>
            </a:r>
            <a:endParaRPr sz="2050" dirty="0">
              <a:latin typeface="Courier New"/>
              <a:cs typeface="Courier New"/>
            </a:endParaRPr>
          </a:p>
          <a:p>
            <a:pPr marL="425450">
              <a:lnSpc>
                <a:spcPct val="100000"/>
              </a:lnSpc>
              <a:spcBef>
                <a:spcPts val="465"/>
              </a:spcBef>
            </a:pPr>
            <a:r>
              <a:rPr sz="2050" spc="-150" dirty="0">
                <a:solidFill>
                  <a:srgbClr val="000072"/>
                </a:solidFill>
                <a:latin typeface="Courier New"/>
                <a:cs typeface="Courier New"/>
              </a:rPr>
              <a:t>&lt;ol&gt;&lt;li&gt;Barley&lt;/li&gt; &lt;li&gt;Rice&lt;/li&gt; &lt;li&gt;Wheat&lt;/li&gt;&lt;/ol&gt;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&lt;/li&gt;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&lt;li&gt;Vegetables</a:t>
            </a:r>
            <a:endParaRPr sz="2050" dirty="0">
              <a:latin typeface="Courier New"/>
              <a:cs typeface="Courier New"/>
            </a:endParaRPr>
          </a:p>
          <a:p>
            <a:pPr marL="425450">
              <a:lnSpc>
                <a:spcPct val="100000"/>
              </a:lnSpc>
              <a:spcBef>
                <a:spcPts val="465"/>
              </a:spcBef>
            </a:pPr>
            <a:r>
              <a:rPr sz="2050" spc="-150" dirty="0">
                <a:solidFill>
                  <a:srgbClr val="000072"/>
                </a:solidFill>
                <a:latin typeface="Courier New"/>
                <a:cs typeface="Courier New"/>
              </a:rPr>
              <a:t>&lt;ol&gt;&lt;li&gt;Broccoli&lt;/li&gt; &lt;li&gt;Onion&lt;/li&gt; &lt;li&gt;Yam&lt;/li&gt;&lt;/ol&gt;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&lt;/li&gt;&lt;/ul&gt;</a:t>
            </a:r>
            <a:endParaRPr sz="2050" dirty="0">
              <a:latin typeface="Courier New"/>
              <a:cs typeface="Courier New"/>
            </a:endParaRPr>
          </a:p>
          <a:p>
            <a:pPr>
              <a:lnSpc>
                <a:spcPts val="600"/>
              </a:lnSpc>
              <a:spcBef>
                <a:spcPts val="22"/>
              </a:spcBef>
            </a:pPr>
            <a:endParaRPr sz="600" dirty="0"/>
          </a:p>
          <a:p>
            <a:pPr>
              <a:lnSpc>
                <a:spcPts val="1000"/>
              </a:lnSpc>
            </a:pPr>
            <a:endParaRPr sz="1000" dirty="0"/>
          </a:p>
          <a:p>
            <a:pPr marL="12700">
              <a:lnSpc>
                <a:spcPct val="100000"/>
              </a:lnSpc>
            </a:pPr>
            <a:r>
              <a:rPr sz="2050" spc="-50" dirty="0">
                <a:solidFill>
                  <a:srgbClr val="000072"/>
                </a:solidFill>
                <a:latin typeface="Arial"/>
                <a:cs typeface="Arial"/>
              </a:rPr>
              <a:t>Demo: </a:t>
            </a:r>
            <a:r>
              <a:rPr sz="2050" spc="-220" dirty="0">
                <a:solidFill>
                  <a:srgbClr val="000072"/>
                </a:solidFill>
                <a:latin typeface="Arial"/>
                <a:cs typeface="Arial"/>
              </a:rPr>
              <a:t> </a:t>
            </a:r>
            <a:r>
              <a:rPr sz="2050" b="1" spc="85" dirty="0">
                <a:solidFill>
                  <a:srgbClr val="000072"/>
                </a:solidFill>
                <a:latin typeface="Arial"/>
                <a:cs typeface="Arial"/>
              </a:rPr>
              <a:t>Ex: </a:t>
            </a:r>
            <a:r>
              <a:rPr sz="2050" b="1" spc="-220" dirty="0">
                <a:solidFill>
                  <a:srgbClr val="000072"/>
                </a:solidFill>
                <a:latin typeface="Arial"/>
                <a:cs typeface="Arial"/>
              </a:rPr>
              <a:t> </a:t>
            </a:r>
            <a:r>
              <a:rPr sz="2050" spc="-150" dirty="0">
                <a:solidFill>
                  <a:srgbClr val="000072"/>
                </a:solidFill>
                <a:latin typeface="Courier New"/>
                <a:cs typeface="Courier New"/>
                <a:hlinkClick r:id="rId2"/>
              </a:rPr>
              <a:t>List</a:t>
            </a:r>
            <a:endParaRPr sz="2050" dirty="0">
              <a:latin typeface="Courier New"/>
              <a:cs typeface="Courier New"/>
            </a:endParaRPr>
          </a:p>
        </p:txBody>
      </p:sp>
      <p:sp>
        <p:nvSpPr>
          <p:cNvPr id="3" name="object 3"/>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52</a:t>
            </a:fld>
            <a:endParaRPr sz="1000">
              <a:latin typeface="Arial"/>
              <a:cs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2062480">
              <a:lnSpc>
                <a:spcPct val="100000"/>
              </a:lnSpc>
            </a:pPr>
            <a:r>
              <a:rPr sz="2950" b="1" spc="380" dirty="0">
                <a:solidFill>
                  <a:srgbClr val="B20000"/>
                </a:solidFill>
                <a:latin typeface="Arial"/>
                <a:cs typeface="Arial"/>
              </a:rPr>
              <a:t>A</a:t>
            </a:r>
            <a:r>
              <a:rPr sz="2950" b="1" spc="295" dirty="0">
                <a:solidFill>
                  <a:srgbClr val="B20000"/>
                </a:solidFill>
                <a:latin typeface="Arial"/>
                <a:cs typeface="Arial"/>
              </a:rPr>
              <a:t> </a:t>
            </a:r>
            <a:r>
              <a:rPr sz="2950" b="1" spc="80" dirty="0">
                <a:solidFill>
                  <a:srgbClr val="B20000"/>
                </a:solidFill>
                <a:latin typeface="Arial"/>
                <a:cs typeface="Arial"/>
              </a:rPr>
              <a:t>Definition</a:t>
            </a:r>
            <a:r>
              <a:rPr sz="2950" b="1" spc="300" dirty="0">
                <a:solidFill>
                  <a:srgbClr val="B20000"/>
                </a:solidFill>
                <a:latin typeface="Arial"/>
                <a:cs typeface="Arial"/>
              </a:rPr>
              <a:t> </a:t>
            </a:r>
            <a:r>
              <a:rPr sz="2950" b="1" spc="65" dirty="0">
                <a:solidFill>
                  <a:srgbClr val="B20000"/>
                </a:solidFill>
                <a:latin typeface="Arial"/>
                <a:cs typeface="Arial"/>
              </a:rPr>
              <a:t>List</a:t>
            </a:r>
            <a:endParaRPr sz="295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53</a:t>
            </a:fld>
            <a:endParaRPr sz="1000">
              <a:latin typeface="Arial"/>
              <a:cs typeface="Arial"/>
            </a:endParaRPr>
          </a:p>
        </p:txBody>
      </p:sp>
      <p:sp>
        <p:nvSpPr>
          <p:cNvPr id="3" name="object 3"/>
          <p:cNvSpPr/>
          <p:nvPr/>
        </p:nvSpPr>
        <p:spPr>
          <a:xfrm>
            <a:off x="1994713" y="2055141"/>
            <a:ext cx="6068710" cy="3516805"/>
          </a:xfrm>
          <a:prstGeom prst="rect">
            <a:avLst/>
          </a:prstGeom>
          <a:blipFill>
            <a:blip r:embed="rId2" cstate="print"/>
            <a:stretch>
              <a:fillRect/>
            </a:stretch>
          </a:blipFill>
        </p:spPr>
        <p:txBody>
          <a:bodyPr wrap="square" lIns="0" tIns="0" rIns="0" bIns="0" rtlCol="0">
            <a:noAutofit/>
          </a:bodyPr>
          <a:lstStyle/>
          <a:p>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30262" y="905817"/>
            <a:ext cx="7740650" cy="4201795"/>
          </a:xfrm>
          <a:prstGeom prst="rect">
            <a:avLst/>
          </a:prstGeom>
        </p:spPr>
        <p:txBody>
          <a:bodyPr vert="horz" wrap="square" lIns="0" tIns="0" rIns="0" bIns="0" rtlCol="0">
            <a:noAutofit/>
          </a:bodyPr>
          <a:lstStyle/>
          <a:p>
            <a:pPr marL="12700">
              <a:lnSpc>
                <a:spcPct val="100000"/>
              </a:lnSpc>
            </a:pPr>
            <a:r>
              <a:rPr sz="2050" spc="-150" dirty="0">
                <a:solidFill>
                  <a:srgbClr val="000072"/>
                </a:solidFill>
                <a:latin typeface="Courier New"/>
                <a:cs typeface="Courier New"/>
              </a:rPr>
              <a:t>&lt;dl&gt;</a:t>
            </a:r>
            <a:endParaRPr sz="2050" dirty="0">
              <a:latin typeface="Courier New"/>
              <a:cs typeface="Courier New"/>
            </a:endParaRPr>
          </a:p>
          <a:p>
            <a:pPr marL="287655">
              <a:lnSpc>
                <a:spcPct val="100000"/>
              </a:lnSpc>
              <a:spcBef>
                <a:spcPts val="465"/>
              </a:spcBef>
            </a:pPr>
            <a:r>
              <a:rPr sz="2050" spc="-150" dirty="0">
                <a:solidFill>
                  <a:srgbClr val="000072"/>
                </a:solidFill>
                <a:latin typeface="Courier New"/>
                <a:cs typeface="Courier New"/>
              </a:rPr>
              <a:t>&lt;dt style="font-style: italic"&gt;HTML5&lt;/dt&gt;</a:t>
            </a:r>
            <a:endParaRPr sz="2050" dirty="0">
              <a:latin typeface="Courier New"/>
              <a:cs typeface="Courier New"/>
            </a:endParaRPr>
          </a:p>
          <a:p>
            <a:pPr marL="287655">
              <a:lnSpc>
                <a:spcPct val="100000"/>
              </a:lnSpc>
              <a:spcBef>
                <a:spcPts val="465"/>
              </a:spcBef>
            </a:pPr>
            <a:r>
              <a:rPr sz="2050" spc="-150" dirty="0">
                <a:solidFill>
                  <a:srgbClr val="000072"/>
                </a:solidFill>
                <a:latin typeface="Courier New"/>
                <a:cs typeface="Courier New"/>
              </a:rPr>
              <a:t>&lt;dd&gt;Hypertext Markup Language, a W3C Standard&lt;br /&gt;</a:t>
            </a:r>
            <a:endParaRPr sz="2050" dirty="0">
              <a:latin typeface="Courier New"/>
              <a:cs typeface="Courier New"/>
            </a:endParaRPr>
          </a:p>
          <a:p>
            <a:pPr marL="838835">
              <a:lnSpc>
                <a:spcPct val="100000"/>
              </a:lnSpc>
              <a:spcBef>
                <a:spcPts val="465"/>
              </a:spcBef>
            </a:pPr>
            <a:r>
              <a:rPr sz="2050" spc="-150" dirty="0">
                <a:solidFill>
                  <a:srgbClr val="000072"/>
                </a:solidFill>
                <a:latin typeface="Courier New"/>
                <a:cs typeface="Courier New"/>
              </a:rPr>
              <a:t>&lt;br /&gt;&lt;/dd&gt;</a:t>
            </a:r>
            <a:endParaRPr sz="2050" dirty="0">
              <a:latin typeface="Courier New"/>
              <a:cs typeface="Courier New"/>
            </a:endParaRPr>
          </a:p>
          <a:p>
            <a:pPr marL="287655">
              <a:lnSpc>
                <a:spcPct val="100000"/>
              </a:lnSpc>
              <a:spcBef>
                <a:spcPts val="465"/>
              </a:spcBef>
            </a:pPr>
            <a:r>
              <a:rPr sz="2050" spc="-150" dirty="0">
                <a:solidFill>
                  <a:srgbClr val="000072"/>
                </a:solidFill>
                <a:latin typeface="Courier New"/>
                <a:cs typeface="Courier New"/>
              </a:rPr>
              <a:t>&lt;dt style="font-style: italic"&gt;PHP&lt;/dt&gt;</a:t>
            </a:r>
            <a:endParaRPr sz="2050" dirty="0">
              <a:latin typeface="Courier New"/>
              <a:cs typeface="Courier New"/>
            </a:endParaRPr>
          </a:p>
          <a:p>
            <a:pPr marL="838835" marR="1665605" indent="-551180">
              <a:lnSpc>
                <a:spcPct val="118900"/>
              </a:lnSpc>
            </a:pPr>
            <a:r>
              <a:rPr sz="2050" spc="-150" dirty="0">
                <a:solidFill>
                  <a:srgbClr val="000072"/>
                </a:solidFill>
                <a:latin typeface="Courier New"/>
                <a:cs typeface="Courier New"/>
              </a:rPr>
              <a:t>&lt;dd&gt;The Hypertext Preprocessor, a popular active-page language &lt;br /&gt;&lt;br /&gt;&lt;/dd&gt;</a:t>
            </a:r>
            <a:endParaRPr sz="2050" dirty="0">
              <a:latin typeface="Courier New"/>
              <a:cs typeface="Courier New"/>
            </a:endParaRPr>
          </a:p>
          <a:p>
            <a:pPr marL="287655">
              <a:lnSpc>
                <a:spcPct val="100000"/>
              </a:lnSpc>
              <a:spcBef>
                <a:spcPts val="465"/>
              </a:spcBef>
            </a:pPr>
            <a:r>
              <a:rPr sz="2050" spc="-150" dirty="0">
                <a:solidFill>
                  <a:srgbClr val="000072"/>
                </a:solidFill>
                <a:latin typeface="Courier New"/>
                <a:cs typeface="Courier New"/>
              </a:rPr>
              <a:t>&lt;dt style="font-style: italic"&gt;MySQL&lt;/dt&gt;</a:t>
            </a:r>
            <a:endParaRPr sz="2050" dirty="0">
              <a:latin typeface="Courier New"/>
              <a:cs typeface="Courier New"/>
            </a:endParaRPr>
          </a:p>
          <a:p>
            <a:pPr marL="287655">
              <a:lnSpc>
                <a:spcPct val="100000"/>
              </a:lnSpc>
              <a:spcBef>
                <a:spcPts val="465"/>
              </a:spcBef>
            </a:pPr>
            <a:r>
              <a:rPr sz="2050" spc="-150" dirty="0">
                <a:solidFill>
                  <a:srgbClr val="000072"/>
                </a:solidFill>
                <a:latin typeface="Courier New"/>
                <a:cs typeface="Courier New"/>
              </a:rPr>
              <a:t>&lt;dd&gt;A freely available relational database system&lt;/dd&gt;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&lt;/dl&gt;</a:t>
            </a:r>
            <a:endParaRPr sz="2050" dirty="0">
              <a:latin typeface="Courier New"/>
              <a:cs typeface="Courier New"/>
            </a:endParaRPr>
          </a:p>
          <a:p>
            <a:pPr>
              <a:lnSpc>
                <a:spcPts val="600"/>
              </a:lnSpc>
              <a:spcBef>
                <a:spcPts val="22"/>
              </a:spcBef>
            </a:pPr>
            <a:endParaRPr sz="600" dirty="0"/>
          </a:p>
          <a:p>
            <a:pPr>
              <a:lnSpc>
                <a:spcPts val="1000"/>
              </a:lnSpc>
            </a:pPr>
            <a:endParaRPr sz="1000" dirty="0"/>
          </a:p>
          <a:p>
            <a:pPr marL="12700">
              <a:lnSpc>
                <a:spcPct val="100000"/>
              </a:lnSpc>
            </a:pPr>
            <a:r>
              <a:rPr sz="2050" spc="-50" dirty="0">
                <a:solidFill>
                  <a:srgbClr val="000072"/>
                </a:solidFill>
                <a:latin typeface="Arial"/>
                <a:cs typeface="Arial"/>
              </a:rPr>
              <a:t>Demo: </a:t>
            </a:r>
            <a:r>
              <a:rPr sz="2050" spc="-220" dirty="0">
                <a:solidFill>
                  <a:srgbClr val="000072"/>
                </a:solidFill>
                <a:latin typeface="Arial"/>
                <a:cs typeface="Arial"/>
              </a:rPr>
              <a:t> </a:t>
            </a:r>
            <a:r>
              <a:rPr sz="2050" b="1" spc="85" dirty="0">
                <a:solidFill>
                  <a:srgbClr val="000072"/>
                </a:solidFill>
                <a:latin typeface="Arial"/>
                <a:cs typeface="Arial"/>
              </a:rPr>
              <a:t>Ex: </a:t>
            </a:r>
            <a:r>
              <a:rPr sz="2050" b="1" spc="-220" dirty="0">
                <a:solidFill>
                  <a:srgbClr val="000072"/>
                </a:solidFill>
                <a:latin typeface="Arial"/>
                <a:cs typeface="Arial"/>
              </a:rPr>
              <a:t> </a:t>
            </a:r>
            <a:r>
              <a:rPr sz="2050" spc="-150" dirty="0">
                <a:solidFill>
                  <a:srgbClr val="000072"/>
                </a:solidFill>
                <a:latin typeface="Courier New"/>
                <a:cs typeface="Courier New"/>
                <a:hlinkClick r:id="rId2"/>
              </a:rPr>
              <a:t>Defs</a:t>
            </a:r>
            <a:endParaRPr sz="2050" dirty="0">
              <a:latin typeface="Courier New"/>
              <a:cs typeface="Courier New"/>
            </a:endParaRPr>
          </a:p>
        </p:txBody>
      </p:sp>
      <p:sp>
        <p:nvSpPr>
          <p:cNvPr id="3" name="object 3"/>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54</a:t>
            </a:fld>
            <a:endParaRPr sz="1000">
              <a:latin typeface="Arial"/>
              <a:cs typeface="Arial"/>
            </a:endParaRPr>
          </a:p>
        </p:txBody>
      </p:sp>
    </p:spTree>
    <p:extLst>
      <p:ext uri="{BB962C8B-B14F-4D97-AF65-F5344CB8AC3E}">
        <p14:creationId xmlns:p14="http://schemas.microsoft.com/office/powerpoint/2010/main" val="26878528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8355" y="-17675"/>
            <a:ext cx="8675370" cy="1502305"/>
          </a:xfrm>
          <a:prstGeom prst="rect">
            <a:avLst/>
          </a:prstGeom>
        </p:spPr>
        <p:txBody>
          <a:bodyPr vert="horz" wrap="square" lIns="0" tIns="0" rIns="0" bIns="0" rtlCol="0">
            <a:noAutofit/>
          </a:bodyPr>
          <a:lstStyle/>
          <a:p>
            <a:pPr marL="2668270">
              <a:lnSpc>
                <a:spcPct val="100000"/>
              </a:lnSpc>
            </a:pPr>
            <a:r>
              <a:rPr sz="2950" b="1" spc="65" dirty="0">
                <a:solidFill>
                  <a:srgbClr val="B20000"/>
                </a:solidFill>
                <a:latin typeface="Arial"/>
                <a:cs typeface="Arial"/>
              </a:rPr>
              <a:t>List</a:t>
            </a:r>
            <a:r>
              <a:rPr sz="2950" b="1" spc="300" dirty="0">
                <a:solidFill>
                  <a:srgbClr val="B20000"/>
                </a:solidFill>
                <a:latin typeface="Arial"/>
                <a:cs typeface="Arial"/>
              </a:rPr>
              <a:t> </a:t>
            </a:r>
            <a:r>
              <a:rPr sz="2950" b="1" spc="135" dirty="0">
                <a:solidFill>
                  <a:srgbClr val="B20000"/>
                </a:solidFill>
                <a:latin typeface="Arial"/>
                <a:cs typeface="Arial"/>
              </a:rPr>
              <a:t>S</a:t>
            </a:r>
            <a:r>
              <a:rPr sz="2950" b="1" spc="-30" dirty="0">
                <a:solidFill>
                  <a:srgbClr val="B20000"/>
                </a:solidFill>
                <a:latin typeface="Arial"/>
                <a:cs typeface="Arial"/>
              </a:rPr>
              <a:t>t</a:t>
            </a:r>
            <a:r>
              <a:rPr sz="2950" b="1" spc="-60" dirty="0">
                <a:solidFill>
                  <a:srgbClr val="B20000"/>
                </a:solidFill>
                <a:latin typeface="Arial"/>
                <a:cs typeface="Arial"/>
              </a:rPr>
              <a:t>yles</a:t>
            </a:r>
            <a:endParaRPr sz="2950" dirty="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55</a:t>
            </a:fld>
            <a:endParaRPr sz="1000">
              <a:latin typeface="Arial"/>
              <a:cs typeface="Arial"/>
            </a:endParaRPr>
          </a:p>
        </p:txBody>
      </p:sp>
      <p:sp>
        <p:nvSpPr>
          <p:cNvPr id="3" name="object 3"/>
          <p:cNvSpPr txBox="1"/>
          <p:nvPr/>
        </p:nvSpPr>
        <p:spPr>
          <a:xfrm>
            <a:off x="1032634" y="1143000"/>
            <a:ext cx="7602855" cy="5144770"/>
          </a:xfrm>
          <a:prstGeom prst="rect">
            <a:avLst/>
          </a:prstGeom>
        </p:spPr>
        <p:txBody>
          <a:bodyPr vert="horz" wrap="square" lIns="0" tIns="0" rIns="0" bIns="0" rtlCol="0">
            <a:noAutofit/>
          </a:bodyPr>
          <a:lstStyle/>
          <a:p>
            <a:pPr marL="12700">
              <a:lnSpc>
                <a:spcPct val="100000"/>
              </a:lnSpc>
              <a:tabLst>
                <a:tab pos="5798820" algn="l"/>
              </a:tabLst>
            </a:pPr>
            <a:r>
              <a:rPr sz="2050" spc="-150" dirty="0">
                <a:solidFill>
                  <a:srgbClr val="000072"/>
                </a:solidFill>
                <a:latin typeface="Courier New"/>
                <a:cs typeface="Courier New"/>
              </a:rPr>
              <a:t>&lt;ul style="list-style-type: circle"&gt; ...	&lt;/ul&gt;</a:t>
            </a:r>
            <a:endParaRPr sz="2050" dirty="0">
              <a:latin typeface="Courier New"/>
              <a:cs typeface="Courier New"/>
            </a:endParaRPr>
          </a:p>
          <a:p>
            <a:pPr marL="12700">
              <a:lnSpc>
                <a:spcPct val="100000"/>
              </a:lnSpc>
              <a:spcBef>
                <a:spcPts val="380"/>
              </a:spcBef>
              <a:tabLst>
                <a:tab pos="6487160" algn="l"/>
              </a:tabLst>
            </a:pPr>
            <a:r>
              <a:rPr sz="2050" spc="-150" dirty="0">
                <a:solidFill>
                  <a:srgbClr val="000072"/>
                </a:solidFill>
                <a:latin typeface="Courier New"/>
                <a:cs typeface="Courier New"/>
              </a:rPr>
              <a:t>&lt;ol style="list-style-type: upper-alpha"&gt; ...	&lt;/ol&gt;</a:t>
            </a:r>
            <a:endParaRPr sz="2050" dirty="0">
              <a:latin typeface="Courier New"/>
              <a:cs typeface="Courier New"/>
            </a:endParaRPr>
          </a:p>
          <a:p>
            <a:pPr marL="12700">
              <a:lnSpc>
                <a:spcPct val="100000"/>
              </a:lnSpc>
            </a:pPr>
            <a:r>
              <a:rPr sz="2050" spc="-150" dirty="0">
                <a:solidFill>
                  <a:srgbClr val="000072"/>
                </a:solidFill>
                <a:latin typeface="Courier New"/>
                <a:cs typeface="Courier New"/>
              </a:rPr>
              <a:t>&lt;p&gt;The following list has inside positioning&lt;/p&gt;</a:t>
            </a:r>
            <a:endParaRPr sz="2050" dirty="0">
              <a:latin typeface="Courier New"/>
              <a:cs typeface="Courier New"/>
            </a:endParaRPr>
          </a:p>
          <a:p>
            <a:pPr marL="12700">
              <a:lnSpc>
                <a:spcPct val="100000"/>
              </a:lnSpc>
              <a:spcBef>
                <a:spcPts val="380"/>
              </a:spcBef>
            </a:pPr>
            <a:r>
              <a:rPr sz="2050" spc="-150" dirty="0">
                <a:solidFill>
                  <a:srgbClr val="000072"/>
                </a:solidFill>
                <a:latin typeface="Courier New"/>
                <a:cs typeface="Courier New"/>
              </a:rPr>
              <a:t>&lt;ul style="list-style-position:inside"&gt;</a:t>
            </a:r>
            <a:endParaRPr sz="2050" dirty="0">
              <a:latin typeface="Courier New"/>
              <a:cs typeface="Courier New"/>
            </a:endParaRPr>
          </a:p>
          <a:p>
            <a:pPr marL="287655">
              <a:lnSpc>
                <a:spcPct val="100000"/>
              </a:lnSpc>
              <a:spcBef>
                <a:spcPts val="380"/>
              </a:spcBef>
            </a:pPr>
            <a:r>
              <a:rPr sz="2050" spc="-150" dirty="0">
                <a:solidFill>
                  <a:srgbClr val="000072"/>
                </a:solidFill>
                <a:latin typeface="Courier New"/>
                <a:cs typeface="Courier New"/>
              </a:rPr>
              <a:t>&lt;li style="list-style-type: square; color: green"&gt;</a:t>
            </a:r>
            <a:endParaRPr sz="2050" dirty="0">
              <a:latin typeface="Courier New"/>
              <a:cs typeface="Courier New"/>
            </a:endParaRPr>
          </a:p>
          <a:p>
            <a:pPr marL="976630" marR="149860" indent="-275590">
              <a:lnSpc>
                <a:spcPct val="115500"/>
              </a:lnSpc>
            </a:pPr>
            <a:r>
              <a:rPr sz="2050" spc="-150" dirty="0">
                <a:solidFill>
                  <a:srgbClr val="000072"/>
                </a:solidFill>
                <a:latin typeface="Courier New"/>
                <a:cs typeface="Courier New"/>
              </a:rPr>
              <a:t>&lt;span style="color: black"&gt;First item in the list with a green square marker.&lt;/span&gt;&lt;/li&gt;</a:t>
            </a:r>
            <a:endParaRPr sz="2050" dirty="0">
              <a:latin typeface="Courier New"/>
              <a:cs typeface="Courier New"/>
            </a:endParaRPr>
          </a:p>
          <a:p>
            <a:pPr marL="287655">
              <a:lnSpc>
                <a:spcPct val="100000"/>
              </a:lnSpc>
              <a:spcBef>
                <a:spcPts val="380"/>
              </a:spcBef>
              <a:tabLst>
                <a:tab pos="5385435" algn="l"/>
              </a:tabLst>
            </a:pPr>
            <a:r>
              <a:rPr sz="2050" spc="-150" dirty="0">
                <a:solidFill>
                  <a:srgbClr val="000072"/>
                </a:solidFill>
                <a:latin typeface="Courier New"/>
                <a:cs typeface="Courier New"/>
              </a:rPr>
              <a:t>&lt;li style="list-style-type: square;	color: red"&gt;</a:t>
            </a:r>
            <a:endParaRPr sz="2050" dirty="0">
              <a:latin typeface="Courier New"/>
              <a:cs typeface="Courier New"/>
            </a:endParaRPr>
          </a:p>
          <a:p>
            <a:pPr marL="701040" marR="12700">
              <a:lnSpc>
                <a:spcPct val="115500"/>
              </a:lnSpc>
            </a:pPr>
            <a:r>
              <a:rPr sz="2050" spc="-150" dirty="0">
                <a:solidFill>
                  <a:srgbClr val="000072"/>
                </a:solidFill>
                <a:latin typeface="Courier New"/>
                <a:cs typeface="Courier New"/>
              </a:rPr>
              <a:t>&lt;span style="color: black"&gt;Second item in the list with a red square marker.&lt;/span&gt;&lt;/li&gt;</a:t>
            </a:r>
            <a:endParaRPr sz="2050" dirty="0">
              <a:latin typeface="Courier New"/>
              <a:cs typeface="Courier New"/>
            </a:endParaRPr>
          </a:p>
          <a:p>
            <a:pPr marL="287655">
              <a:lnSpc>
                <a:spcPct val="100000"/>
              </a:lnSpc>
              <a:spcBef>
                <a:spcPts val="380"/>
              </a:spcBef>
            </a:pPr>
            <a:r>
              <a:rPr sz="2050" spc="-150" dirty="0">
                <a:solidFill>
                  <a:srgbClr val="000072"/>
                </a:solidFill>
                <a:latin typeface="Courier New"/>
                <a:cs typeface="Courier New"/>
              </a:rPr>
              <a:t>&lt;li style="list-style-type: square; color: blue"&gt;</a:t>
            </a:r>
            <a:endParaRPr sz="2050" dirty="0">
              <a:latin typeface="Courier New"/>
              <a:cs typeface="Courier New"/>
            </a:endParaRPr>
          </a:p>
          <a:p>
            <a:pPr marL="563245" marR="287655">
              <a:lnSpc>
                <a:spcPct val="115500"/>
              </a:lnSpc>
            </a:pPr>
            <a:r>
              <a:rPr sz="2050" spc="-150" dirty="0">
                <a:solidFill>
                  <a:srgbClr val="000072"/>
                </a:solidFill>
                <a:latin typeface="Courier New"/>
                <a:cs typeface="Courier New"/>
              </a:rPr>
              <a:t>&lt;span style="color: black"&gt;Third item in the list with a blue square marker.&lt;/span&gt;&lt;/li&gt;</a:t>
            </a:r>
            <a:endParaRPr sz="2050" dirty="0">
              <a:latin typeface="Courier New"/>
              <a:cs typeface="Courier New"/>
            </a:endParaRPr>
          </a:p>
        </p:txBody>
      </p:sp>
      <p:sp>
        <p:nvSpPr>
          <p:cNvPr id="5" name="object 2">
            <a:extLst>
              <a:ext uri="{FF2B5EF4-FFF2-40B4-BE49-F238E27FC236}">
                <a16:creationId xmlns:a16="http://schemas.microsoft.com/office/drawing/2014/main" id="{53DC3706-3A2F-4613-BBC4-D1B65B866015}"/>
              </a:ext>
            </a:extLst>
          </p:cNvPr>
          <p:cNvSpPr txBox="1"/>
          <p:nvPr/>
        </p:nvSpPr>
        <p:spPr>
          <a:xfrm>
            <a:off x="1070734" y="5867400"/>
            <a:ext cx="714375" cy="339090"/>
          </a:xfrm>
          <a:prstGeom prst="rect">
            <a:avLst/>
          </a:prstGeom>
        </p:spPr>
        <p:txBody>
          <a:bodyPr vert="horz" wrap="square" lIns="0" tIns="0" rIns="0" bIns="0" rtlCol="0">
            <a:noAutofit/>
          </a:bodyPr>
          <a:lstStyle/>
          <a:p>
            <a:pPr marL="12700">
              <a:lnSpc>
                <a:spcPct val="100000"/>
              </a:lnSpc>
            </a:pPr>
            <a:r>
              <a:rPr sz="2050" spc="-150" dirty="0">
                <a:solidFill>
                  <a:srgbClr val="000072"/>
                </a:solidFill>
                <a:latin typeface="Courier New"/>
                <a:cs typeface="Courier New"/>
              </a:rPr>
              <a:t>&lt;/ul&gt;</a:t>
            </a:r>
            <a:endParaRPr sz="2050" dirty="0">
              <a:latin typeface="Courier New"/>
              <a:cs typeface="Courier New"/>
            </a:endParaRPr>
          </a:p>
        </p:txBody>
      </p:sp>
      <p:sp>
        <p:nvSpPr>
          <p:cNvPr id="6" name="object 3">
            <a:extLst>
              <a:ext uri="{FF2B5EF4-FFF2-40B4-BE49-F238E27FC236}">
                <a16:creationId xmlns:a16="http://schemas.microsoft.com/office/drawing/2014/main" id="{081ECD82-02D8-4CC4-8056-2FE090B76491}"/>
              </a:ext>
            </a:extLst>
          </p:cNvPr>
          <p:cNvSpPr txBox="1"/>
          <p:nvPr/>
        </p:nvSpPr>
        <p:spPr>
          <a:xfrm>
            <a:off x="1905000" y="6374554"/>
            <a:ext cx="3469640" cy="857885"/>
          </a:xfrm>
          <a:prstGeom prst="rect">
            <a:avLst/>
          </a:prstGeom>
        </p:spPr>
        <p:txBody>
          <a:bodyPr vert="horz" wrap="square" lIns="0" tIns="0" rIns="0" bIns="0" rtlCol="0">
            <a:noAutofit/>
          </a:bodyPr>
          <a:lstStyle/>
          <a:p>
            <a:pPr>
              <a:lnSpc>
                <a:spcPts val="600"/>
              </a:lnSpc>
              <a:spcBef>
                <a:spcPts val="22"/>
              </a:spcBef>
            </a:pPr>
            <a:endParaRPr sz="600" dirty="0"/>
          </a:p>
          <a:p>
            <a:pPr>
              <a:lnSpc>
                <a:spcPts val="1000"/>
              </a:lnSpc>
            </a:pPr>
            <a:endParaRPr sz="1000" dirty="0"/>
          </a:p>
          <a:p>
            <a:pPr marL="12700">
              <a:lnSpc>
                <a:spcPct val="100000"/>
              </a:lnSpc>
            </a:pPr>
            <a:r>
              <a:rPr sz="2050" spc="-50" dirty="0">
                <a:solidFill>
                  <a:srgbClr val="000072"/>
                </a:solidFill>
                <a:latin typeface="Arial"/>
                <a:cs typeface="Arial"/>
              </a:rPr>
              <a:t>Demo: </a:t>
            </a:r>
            <a:r>
              <a:rPr sz="2050" spc="-220" dirty="0">
                <a:solidFill>
                  <a:srgbClr val="000072"/>
                </a:solidFill>
                <a:latin typeface="Arial"/>
                <a:cs typeface="Arial"/>
              </a:rPr>
              <a:t> </a:t>
            </a:r>
            <a:r>
              <a:rPr sz="2050" b="1" spc="85" dirty="0">
                <a:solidFill>
                  <a:srgbClr val="000072"/>
                </a:solidFill>
                <a:latin typeface="Arial"/>
                <a:cs typeface="Arial"/>
              </a:rPr>
              <a:t>Ex: </a:t>
            </a:r>
            <a:r>
              <a:rPr sz="2050" b="1" spc="-220" dirty="0">
                <a:solidFill>
                  <a:srgbClr val="000072"/>
                </a:solidFill>
                <a:latin typeface="Arial"/>
                <a:cs typeface="Arial"/>
              </a:rPr>
              <a:t> </a:t>
            </a:r>
            <a:r>
              <a:rPr sz="2050" spc="-150" dirty="0">
                <a:solidFill>
                  <a:srgbClr val="000072"/>
                </a:solidFill>
                <a:latin typeface="Courier New"/>
                <a:cs typeface="Courier New"/>
                <a:hlinkClick r:id="rId2"/>
              </a:rPr>
              <a:t>MarkerStyle</a:t>
            </a:r>
            <a:endParaRPr sz="2050" dirty="0">
              <a:latin typeface="Courier New"/>
              <a:cs typeface="Courier New"/>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533400"/>
            <a:ext cx="8675370" cy="1502305"/>
          </a:xfrm>
          <a:prstGeom prst="rect">
            <a:avLst/>
          </a:prstGeom>
        </p:spPr>
        <p:txBody>
          <a:bodyPr vert="horz" wrap="square" lIns="0" tIns="0" rIns="0" bIns="0" rtlCol="0">
            <a:noAutofit/>
          </a:bodyPr>
          <a:lstStyle/>
          <a:p>
            <a:pPr marL="1894205">
              <a:lnSpc>
                <a:spcPct val="100000"/>
              </a:lnSpc>
            </a:pPr>
            <a:r>
              <a:rPr sz="2950" b="1" spc="30" dirty="0">
                <a:solidFill>
                  <a:srgbClr val="B20000"/>
                </a:solidFill>
                <a:latin typeface="Arial"/>
                <a:cs typeface="Arial"/>
              </a:rPr>
              <a:t>Links</a:t>
            </a:r>
            <a:r>
              <a:rPr sz="2950" b="1" spc="300" dirty="0">
                <a:solidFill>
                  <a:srgbClr val="B20000"/>
                </a:solidFill>
                <a:latin typeface="Arial"/>
                <a:cs typeface="Arial"/>
              </a:rPr>
              <a:t> </a:t>
            </a:r>
            <a:r>
              <a:rPr sz="2950" b="1" spc="75" dirty="0">
                <a:solidFill>
                  <a:srgbClr val="B20000"/>
                </a:solidFill>
                <a:latin typeface="Arial"/>
                <a:cs typeface="Arial"/>
              </a:rPr>
              <a:t>in</a:t>
            </a:r>
            <a:r>
              <a:rPr sz="2950" b="1" spc="295" dirty="0">
                <a:solidFill>
                  <a:srgbClr val="B20000"/>
                </a:solidFill>
                <a:latin typeface="Arial"/>
                <a:cs typeface="Arial"/>
              </a:rPr>
              <a:t> </a:t>
            </a:r>
            <a:r>
              <a:rPr sz="2950" b="1" spc="385" dirty="0">
                <a:solidFill>
                  <a:srgbClr val="B20000"/>
                </a:solidFill>
                <a:latin typeface="Arial"/>
                <a:cs typeface="Arial"/>
              </a:rPr>
              <a:t>W</a:t>
            </a:r>
            <a:r>
              <a:rPr sz="2950" b="1" spc="-90" dirty="0">
                <a:solidFill>
                  <a:srgbClr val="B20000"/>
                </a:solidFill>
                <a:latin typeface="Arial"/>
                <a:cs typeface="Arial"/>
              </a:rPr>
              <a:t>ebpages</a:t>
            </a:r>
            <a:endParaRPr sz="2950" dirty="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56</a:t>
            </a:fld>
            <a:endParaRPr sz="1000">
              <a:latin typeface="Arial"/>
              <a:cs typeface="Arial"/>
            </a:endParaRPr>
          </a:p>
        </p:txBody>
      </p:sp>
      <p:sp>
        <p:nvSpPr>
          <p:cNvPr id="3" name="object 3"/>
          <p:cNvSpPr txBox="1"/>
          <p:nvPr/>
        </p:nvSpPr>
        <p:spPr>
          <a:xfrm>
            <a:off x="990600" y="762057"/>
            <a:ext cx="7051675" cy="3138170"/>
          </a:xfrm>
          <a:prstGeom prst="rect">
            <a:avLst/>
          </a:prstGeom>
        </p:spPr>
        <p:txBody>
          <a:bodyPr vert="horz" wrap="square" lIns="0" tIns="0" rIns="0" bIns="0" rtlCol="0">
            <a:noAutofit/>
          </a:bodyPr>
          <a:lstStyle/>
          <a:p>
            <a:pPr marL="12700">
              <a:lnSpc>
                <a:spcPct val="100000"/>
              </a:lnSpc>
            </a:pPr>
            <a:r>
              <a:rPr sz="2050" spc="-150" dirty="0">
                <a:solidFill>
                  <a:srgbClr val="000072"/>
                </a:solidFill>
                <a:latin typeface="Courier New"/>
                <a:cs typeface="Courier New"/>
              </a:rPr>
              <a:t>&lt;a href="</a:t>
            </a:r>
            <a:r>
              <a:rPr sz="2050" i="1" spc="80" dirty="0">
                <a:solidFill>
                  <a:srgbClr val="000072"/>
                </a:solidFill>
                <a:latin typeface="Arial"/>
                <a:cs typeface="Arial"/>
              </a:rPr>
              <a:t>URL</a:t>
            </a:r>
            <a:r>
              <a:rPr sz="2050" spc="-150" dirty="0">
                <a:solidFill>
                  <a:srgbClr val="000072"/>
                </a:solidFill>
                <a:latin typeface="Courier New"/>
                <a:cs typeface="Courier New"/>
              </a:rPr>
              <a:t>"</a:t>
            </a:r>
            <a:r>
              <a:rPr sz="2050" spc="-155" dirty="0">
                <a:solidFill>
                  <a:srgbClr val="000072"/>
                </a:solidFill>
                <a:latin typeface="Courier New"/>
                <a:cs typeface="Courier New"/>
              </a:rPr>
              <a:t>&gt;</a:t>
            </a:r>
            <a:endParaRPr sz="1000" dirty="0"/>
          </a:p>
          <a:p>
            <a:pPr>
              <a:lnSpc>
                <a:spcPts val="1000"/>
              </a:lnSpc>
              <a:spcBef>
                <a:spcPts val="22"/>
              </a:spcBef>
            </a:pPr>
            <a:endParaRPr sz="1000" dirty="0"/>
          </a:p>
        </p:txBody>
      </p:sp>
      <p:sp>
        <p:nvSpPr>
          <p:cNvPr id="5" name="Rectangle 4">
            <a:extLst>
              <a:ext uri="{FF2B5EF4-FFF2-40B4-BE49-F238E27FC236}">
                <a16:creationId xmlns:a16="http://schemas.microsoft.com/office/drawing/2014/main" id="{A36C4ECE-8B60-438D-8EDD-81F8E5C59BC6}"/>
              </a:ext>
            </a:extLst>
          </p:cNvPr>
          <p:cNvSpPr/>
          <p:nvPr/>
        </p:nvSpPr>
        <p:spPr>
          <a:xfrm>
            <a:off x="838200" y="1223145"/>
            <a:ext cx="8667750" cy="4499052"/>
          </a:xfrm>
          <a:prstGeom prst="rect">
            <a:avLst/>
          </a:prstGeom>
        </p:spPr>
        <p:txBody>
          <a:bodyPr wrap="square">
            <a:spAutoFit/>
          </a:bodyPr>
          <a:lstStyle/>
          <a:p>
            <a:pPr>
              <a:lnSpc>
                <a:spcPct val="150000"/>
              </a:lnSpc>
            </a:pPr>
            <a:r>
              <a:rPr lang="en-US" dirty="0">
                <a:solidFill>
                  <a:srgbClr val="002060"/>
                </a:solidFill>
                <a:latin typeface="Verdana" panose="020B0604030504040204" pitchFamily="34" charset="0"/>
              </a:rPr>
              <a:t>The URL of the link.</a:t>
            </a:r>
          </a:p>
          <a:p>
            <a:pPr>
              <a:lnSpc>
                <a:spcPct val="150000"/>
              </a:lnSpc>
            </a:pPr>
            <a:r>
              <a:rPr lang="en-US" dirty="0">
                <a:solidFill>
                  <a:srgbClr val="002060"/>
                </a:solidFill>
                <a:latin typeface="Verdana" panose="020B0604030504040204" pitchFamily="34" charset="0"/>
              </a:rPr>
              <a:t>Possible values:</a:t>
            </a:r>
          </a:p>
          <a:p>
            <a:pPr marL="285750" indent="-285750">
              <a:lnSpc>
                <a:spcPct val="150000"/>
              </a:lnSpc>
              <a:spcAft>
                <a:spcPts val="600"/>
              </a:spcAft>
              <a:buFont typeface="Arial" panose="020B0604020202020204" pitchFamily="34" charset="0"/>
              <a:buChar char="•"/>
            </a:pPr>
            <a:r>
              <a:rPr lang="en-US" dirty="0">
                <a:solidFill>
                  <a:srgbClr val="002060"/>
                </a:solidFill>
                <a:latin typeface="Verdana" panose="020B0604030504040204" pitchFamily="34" charset="0"/>
              </a:rPr>
              <a:t>An absolute URL - points to another web site (like </a:t>
            </a:r>
            <a:r>
              <a:rPr lang="en-US" dirty="0" err="1">
                <a:solidFill>
                  <a:srgbClr val="002060"/>
                </a:solidFill>
                <a:latin typeface="Verdana" panose="020B0604030504040204" pitchFamily="34" charset="0"/>
              </a:rPr>
              <a:t>href</a:t>
            </a:r>
            <a:r>
              <a:rPr lang="en-US" dirty="0">
                <a:solidFill>
                  <a:srgbClr val="002060"/>
                </a:solidFill>
                <a:latin typeface="Verdana" panose="020B0604030504040204" pitchFamily="34" charset="0"/>
              </a:rPr>
              <a:t>="http://www.example.com/default.htm")</a:t>
            </a:r>
          </a:p>
          <a:p>
            <a:pPr marL="285750" indent="-285750">
              <a:lnSpc>
                <a:spcPct val="150000"/>
              </a:lnSpc>
              <a:spcAft>
                <a:spcPts val="600"/>
              </a:spcAft>
              <a:buFont typeface="Arial" panose="020B0604020202020204" pitchFamily="34" charset="0"/>
              <a:buChar char="•"/>
            </a:pPr>
            <a:r>
              <a:rPr lang="en-US" dirty="0">
                <a:solidFill>
                  <a:srgbClr val="002060"/>
                </a:solidFill>
                <a:latin typeface="Verdana" panose="020B0604030504040204" pitchFamily="34" charset="0"/>
              </a:rPr>
              <a:t>A relative URL - points to a file within a web site (like </a:t>
            </a:r>
            <a:r>
              <a:rPr lang="en-US" dirty="0" err="1">
                <a:solidFill>
                  <a:srgbClr val="002060"/>
                </a:solidFill>
                <a:latin typeface="Verdana" panose="020B0604030504040204" pitchFamily="34" charset="0"/>
              </a:rPr>
              <a:t>href</a:t>
            </a:r>
            <a:r>
              <a:rPr lang="en-US" dirty="0">
                <a:solidFill>
                  <a:srgbClr val="002060"/>
                </a:solidFill>
                <a:latin typeface="Verdana" panose="020B0604030504040204" pitchFamily="34" charset="0"/>
              </a:rPr>
              <a:t>="default.htm")</a:t>
            </a:r>
          </a:p>
          <a:p>
            <a:pPr marL="285750" indent="-285750">
              <a:lnSpc>
                <a:spcPct val="150000"/>
              </a:lnSpc>
              <a:spcAft>
                <a:spcPts val="600"/>
              </a:spcAft>
              <a:buFont typeface="Arial" panose="020B0604020202020204" pitchFamily="34" charset="0"/>
              <a:buChar char="•"/>
            </a:pPr>
            <a:r>
              <a:rPr lang="en-US" dirty="0">
                <a:solidFill>
                  <a:srgbClr val="002060"/>
                </a:solidFill>
                <a:latin typeface="Verdana" panose="020B0604030504040204" pitchFamily="34" charset="0"/>
              </a:rPr>
              <a:t>Link to an element with a specified id within the page (like </a:t>
            </a:r>
            <a:r>
              <a:rPr lang="en-US" dirty="0" err="1">
                <a:solidFill>
                  <a:srgbClr val="002060"/>
                </a:solidFill>
                <a:latin typeface="Verdana" panose="020B0604030504040204" pitchFamily="34" charset="0"/>
              </a:rPr>
              <a:t>href</a:t>
            </a:r>
            <a:r>
              <a:rPr lang="en-US" dirty="0">
                <a:solidFill>
                  <a:srgbClr val="002060"/>
                </a:solidFill>
                <a:latin typeface="Verdana" panose="020B0604030504040204" pitchFamily="34" charset="0"/>
              </a:rPr>
              <a:t>="#top")</a:t>
            </a:r>
          </a:p>
          <a:p>
            <a:pPr marL="285750" indent="-285750">
              <a:lnSpc>
                <a:spcPct val="150000"/>
              </a:lnSpc>
              <a:spcAft>
                <a:spcPts val="600"/>
              </a:spcAft>
              <a:buFont typeface="Arial" panose="020B0604020202020204" pitchFamily="34" charset="0"/>
              <a:buChar char="•"/>
            </a:pPr>
            <a:r>
              <a:rPr lang="en-US" dirty="0">
                <a:solidFill>
                  <a:srgbClr val="002060"/>
                </a:solidFill>
                <a:latin typeface="Verdana" panose="020B0604030504040204" pitchFamily="34" charset="0"/>
              </a:rPr>
              <a:t>Other protocols (like https://, ftp://, mailto:, file:, etc..)</a:t>
            </a:r>
          </a:p>
          <a:p>
            <a:pPr marL="285750" indent="-285750">
              <a:lnSpc>
                <a:spcPct val="150000"/>
              </a:lnSpc>
              <a:spcAft>
                <a:spcPts val="600"/>
              </a:spcAft>
              <a:buFont typeface="Arial" panose="020B0604020202020204" pitchFamily="34" charset="0"/>
              <a:buChar char="•"/>
            </a:pPr>
            <a:r>
              <a:rPr lang="en-US" dirty="0">
                <a:solidFill>
                  <a:srgbClr val="002060"/>
                </a:solidFill>
                <a:latin typeface="Verdana" panose="020B0604030504040204" pitchFamily="34" charset="0"/>
              </a:rPr>
              <a:t>A script (like </a:t>
            </a:r>
            <a:r>
              <a:rPr lang="en-US" dirty="0" err="1">
                <a:solidFill>
                  <a:srgbClr val="002060"/>
                </a:solidFill>
                <a:latin typeface="Verdana" panose="020B0604030504040204" pitchFamily="34" charset="0"/>
              </a:rPr>
              <a:t>href</a:t>
            </a:r>
            <a:r>
              <a:rPr lang="en-US" dirty="0">
                <a:solidFill>
                  <a:srgbClr val="002060"/>
                </a:solidFill>
                <a:latin typeface="Verdana" panose="020B0604030504040204" pitchFamily="34" charset="0"/>
              </a:rPr>
              <a:t>="</a:t>
            </a:r>
            <a:r>
              <a:rPr lang="en-US" dirty="0" err="1">
                <a:solidFill>
                  <a:srgbClr val="002060"/>
                </a:solidFill>
                <a:latin typeface="Verdana" panose="020B0604030504040204" pitchFamily="34" charset="0"/>
              </a:rPr>
              <a:t>javascript:alert</a:t>
            </a:r>
            <a:r>
              <a:rPr lang="en-US" dirty="0">
                <a:solidFill>
                  <a:srgbClr val="002060"/>
                </a:solidFill>
                <a:latin typeface="Verdana" panose="020B0604030504040204" pitchFamily="34" charset="0"/>
              </a:rPr>
              <a:t>('Hello');")</a:t>
            </a:r>
            <a:endParaRPr lang="en-US" b="0" i="0" dirty="0">
              <a:solidFill>
                <a:srgbClr val="002060"/>
              </a:solidFill>
              <a:effectLst/>
              <a:latin typeface="Verdana" panose="020B0604030504040204" pitchFamily="34" charset="0"/>
            </a:endParaRPr>
          </a:p>
        </p:txBody>
      </p:sp>
      <p:pic>
        <p:nvPicPr>
          <p:cNvPr id="6" name="lwd5_0602_longurl.png" descr="lwd5_0602_longurl.png">
            <a:extLst>
              <a:ext uri="{FF2B5EF4-FFF2-40B4-BE49-F238E27FC236}">
                <a16:creationId xmlns:a16="http://schemas.microsoft.com/office/drawing/2014/main" id="{16194336-C5D8-4B7A-AF25-8C7016717CAF}"/>
              </a:ext>
            </a:extLst>
          </p:cNvPr>
          <p:cNvPicPr>
            <a:picLocks noChangeAspect="1"/>
          </p:cNvPicPr>
          <p:nvPr/>
        </p:nvPicPr>
        <p:blipFill>
          <a:blip r:embed="rId2"/>
          <a:stretch>
            <a:fillRect/>
          </a:stretch>
        </p:blipFill>
        <p:spPr>
          <a:xfrm>
            <a:off x="1262873" y="5632997"/>
            <a:ext cx="6507128" cy="1984675"/>
          </a:xfrm>
          <a:prstGeom prst="rect">
            <a:avLst/>
          </a:prstGeom>
          <a:ln w="12700">
            <a:miter lim="400000"/>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894205">
              <a:lnSpc>
                <a:spcPct val="100000"/>
              </a:lnSpc>
            </a:pPr>
            <a:r>
              <a:rPr sz="2950" b="1" spc="30" dirty="0">
                <a:solidFill>
                  <a:srgbClr val="B20000"/>
                </a:solidFill>
                <a:latin typeface="Arial"/>
                <a:cs typeface="Arial"/>
              </a:rPr>
              <a:t>Links</a:t>
            </a:r>
            <a:r>
              <a:rPr sz="2950" b="1" spc="300" dirty="0">
                <a:solidFill>
                  <a:srgbClr val="B20000"/>
                </a:solidFill>
                <a:latin typeface="Arial"/>
                <a:cs typeface="Arial"/>
              </a:rPr>
              <a:t> </a:t>
            </a:r>
            <a:r>
              <a:rPr sz="2950" b="1" spc="75" dirty="0">
                <a:solidFill>
                  <a:srgbClr val="B20000"/>
                </a:solidFill>
                <a:latin typeface="Arial"/>
                <a:cs typeface="Arial"/>
              </a:rPr>
              <a:t>in</a:t>
            </a:r>
            <a:r>
              <a:rPr sz="2950" b="1" spc="295" dirty="0">
                <a:solidFill>
                  <a:srgbClr val="B20000"/>
                </a:solidFill>
                <a:latin typeface="Arial"/>
                <a:cs typeface="Arial"/>
              </a:rPr>
              <a:t> </a:t>
            </a:r>
            <a:r>
              <a:rPr sz="2950" b="1" spc="385" dirty="0">
                <a:solidFill>
                  <a:srgbClr val="B20000"/>
                </a:solidFill>
                <a:latin typeface="Arial"/>
                <a:cs typeface="Arial"/>
              </a:rPr>
              <a:t>W</a:t>
            </a:r>
            <a:r>
              <a:rPr sz="2950" b="1" spc="-90" dirty="0">
                <a:solidFill>
                  <a:srgbClr val="B20000"/>
                </a:solidFill>
                <a:latin typeface="Arial"/>
                <a:cs typeface="Arial"/>
              </a:rPr>
              <a:t>ebpages</a:t>
            </a:r>
            <a:endParaRPr sz="295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57</a:t>
            </a:fld>
            <a:endParaRPr sz="1000">
              <a:latin typeface="Arial"/>
              <a:cs typeface="Arial"/>
            </a:endParaRPr>
          </a:p>
        </p:txBody>
      </p:sp>
      <p:sp>
        <p:nvSpPr>
          <p:cNvPr id="3" name="object 3"/>
          <p:cNvSpPr txBox="1"/>
          <p:nvPr/>
        </p:nvSpPr>
        <p:spPr>
          <a:xfrm>
            <a:off x="1130262" y="1837034"/>
            <a:ext cx="8089938" cy="3138170"/>
          </a:xfrm>
          <a:prstGeom prst="rect">
            <a:avLst/>
          </a:prstGeom>
        </p:spPr>
        <p:txBody>
          <a:bodyPr vert="horz" wrap="square" lIns="0" tIns="0" rIns="0" bIns="0" rtlCol="0">
            <a:noAutofit/>
          </a:bodyPr>
          <a:lstStyle/>
          <a:p>
            <a:pPr marL="12700">
              <a:lnSpc>
                <a:spcPct val="100000"/>
              </a:lnSpc>
            </a:pPr>
            <a:r>
              <a:rPr sz="2050" spc="-150" dirty="0">
                <a:solidFill>
                  <a:srgbClr val="000072"/>
                </a:solidFill>
                <a:latin typeface="Courier New"/>
                <a:cs typeface="Courier New"/>
              </a:rPr>
              <a:t>&lt;a href="</a:t>
            </a:r>
            <a:r>
              <a:rPr sz="2050" i="1" spc="80" dirty="0">
                <a:solidFill>
                  <a:srgbClr val="000072"/>
                </a:solidFill>
                <a:latin typeface="Arial"/>
                <a:cs typeface="Arial"/>
              </a:rPr>
              <a:t>URL</a:t>
            </a:r>
            <a:r>
              <a:rPr sz="2050" spc="-150" dirty="0">
                <a:solidFill>
                  <a:srgbClr val="000072"/>
                </a:solidFill>
                <a:latin typeface="Courier New"/>
                <a:cs typeface="Courier New"/>
              </a:rPr>
              <a:t>"</a:t>
            </a:r>
            <a:r>
              <a:rPr sz="2050" spc="-155" dirty="0">
                <a:solidFill>
                  <a:srgbClr val="000072"/>
                </a:solidFill>
                <a:latin typeface="Courier New"/>
                <a:cs typeface="Courier New"/>
              </a:rPr>
              <a:t>&gt;</a:t>
            </a:r>
            <a:r>
              <a:rPr sz="2050" i="1" spc="-80" dirty="0">
                <a:solidFill>
                  <a:srgbClr val="000072"/>
                </a:solidFill>
                <a:latin typeface="Arial"/>
                <a:cs typeface="Arial"/>
              </a:rPr>
              <a:t>an</a:t>
            </a:r>
            <a:r>
              <a:rPr sz="2050" i="1" spc="-135" dirty="0">
                <a:solidFill>
                  <a:srgbClr val="000072"/>
                </a:solidFill>
                <a:latin typeface="Arial"/>
                <a:cs typeface="Arial"/>
              </a:rPr>
              <a:t>c</a:t>
            </a:r>
            <a:r>
              <a:rPr sz="2050" i="1" spc="0" dirty="0">
                <a:solidFill>
                  <a:srgbClr val="000072"/>
                </a:solidFill>
                <a:latin typeface="Arial"/>
                <a:cs typeface="Arial"/>
              </a:rPr>
              <a:t>hor</a:t>
            </a:r>
            <a:r>
              <a:rPr sz="2050" spc="-150" dirty="0">
                <a:solidFill>
                  <a:srgbClr val="000072"/>
                </a:solidFill>
                <a:latin typeface="Courier New"/>
                <a:cs typeface="Courier New"/>
              </a:rPr>
              <a:t>&lt;/a&gt;</a:t>
            </a:r>
            <a:endParaRPr sz="2050" dirty="0">
              <a:latin typeface="Courier New"/>
              <a:cs typeface="Courier New"/>
            </a:endParaRPr>
          </a:p>
          <a:p>
            <a:pPr>
              <a:lnSpc>
                <a:spcPts val="1000"/>
              </a:lnSpc>
            </a:pPr>
            <a:endParaRPr sz="1000" dirty="0"/>
          </a:p>
          <a:p>
            <a:pPr marL="12700">
              <a:lnSpc>
                <a:spcPct val="100000"/>
              </a:lnSpc>
            </a:pPr>
            <a:r>
              <a:rPr sz="2050" spc="-150" dirty="0">
                <a:solidFill>
                  <a:srgbClr val="000072"/>
                </a:solidFill>
                <a:latin typeface="Courier New"/>
                <a:cs typeface="Courier New"/>
              </a:rPr>
              <a:t>&lt;a href="bio.html"&gt;Brief Bio&lt;/a&gt;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&lt;a href="http://www.w3.org/"&gt;</a:t>
            </a:r>
            <a:r>
              <a:rPr lang="en-US" sz="2050" spc="-150" dirty="0">
                <a:solidFill>
                  <a:srgbClr val="000072"/>
                </a:solidFill>
                <a:latin typeface="Courier New"/>
                <a:cs typeface="Courier New"/>
              </a:rPr>
              <a:t> </a:t>
            </a:r>
            <a:r>
              <a:rPr sz="2050" spc="-150" dirty="0">
                <a:solidFill>
                  <a:srgbClr val="000072"/>
                </a:solidFill>
                <a:latin typeface="Courier New"/>
                <a:cs typeface="Courier New"/>
              </a:rPr>
              <a:t>The W3C Consortium&lt;/a&gt;</a:t>
            </a:r>
            <a:endParaRPr sz="2050" dirty="0">
              <a:latin typeface="Courier New"/>
              <a:cs typeface="Courier New"/>
            </a:endParaRPr>
          </a:p>
          <a:p>
            <a:pPr marL="425450" marR="287655" indent="-413384">
              <a:lnSpc>
                <a:spcPct val="118900"/>
              </a:lnSpc>
            </a:pPr>
            <a:r>
              <a:rPr sz="2050" spc="-150" dirty="0">
                <a:solidFill>
                  <a:srgbClr val="000072"/>
                </a:solidFill>
                <a:latin typeface="Courier New"/>
                <a:cs typeface="Courier New"/>
              </a:rPr>
              <a:t>&lt;a href="../pic/dragonfly.jpg" type="image/jpeg" title="dragonfly.jpg"&gt;Picture of Dragonfly&lt;/a&gt;</a:t>
            </a:r>
            <a:endParaRPr sz="2050" dirty="0">
              <a:latin typeface="Courier New"/>
              <a:cs typeface="Courier New"/>
            </a:endParaRPr>
          </a:p>
          <a:p>
            <a:pPr marL="425450" marR="1114425" indent="-413384">
              <a:lnSpc>
                <a:spcPct val="118900"/>
              </a:lnSpc>
            </a:pPr>
            <a:r>
              <a:rPr sz="2050" spc="-150" dirty="0">
                <a:solidFill>
                  <a:srgbClr val="000072"/>
                </a:solidFill>
                <a:latin typeface="Courier New"/>
                <a:cs typeface="Courier New"/>
              </a:rPr>
              <a:t>&lt;a href="sound/cthd.mp3" type="audio/mpeg"&gt; Tan Dun, Yo Yo Ma - Crouching Tiger, Hidden Dragon - Theme&lt;/a&gt;</a:t>
            </a:r>
            <a:endParaRPr sz="2050" dirty="0">
              <a:latin typeface="Courier New"/>
              <a:cs typeface="Courier New"/>
            </a:endParaRPr>
          </a:p>
        </p:txBody>
      </p:sp>
      <p:sp>
        <p:nvSpPr>
          <p:cNvPr id="5" name="Rectangle 4">
            <a:extLst>
              <a:ext uri="{FF2B5EF4-FFF2-40B4-BE49-F238E27FC236}">
                <a16:creationId xmlns:a16="http://schemas.microsoft.com/office/drawing/2014/main" id="{B9A6F0B8-416D-4580-B891-13A1BD1D2464}"/>
              </a:ext>
            </a:extLst>
          </p:cNvPr>
          <p:cNvSpPr/>
          <p:nvPr/>
        </p:nvSpPr>
        <p:spPr>
          <a:xfrm>
            <a:off x="1158837" y="5105400"/>
            <a:ext cx="4839595" cy="369332"/>
          </a:xfrm>
          <a:prstGeom prst="rect">
            <a:avLst/>
          </a:prstGeom>
        </p:spPr>
        <p:txBody>
          <a:bodyPr wrap="none">
            <a:spAutoFit/>
          </a:bodyPr>
          <a:lstStyle/>
          <a:p>
            <a:r>
              <a:rPr lang="en-US" dirty="0">
                <a:hlinkClick r:id="rId2"/>
              </a:rPr>
              <a:t>https://www.w3schools.com/html/html_links.asp</a:t>
            </a:r>
            <a:endParaRPr lang="en-US" dirty="0"/>
          </a:p>
        </p:txBody>
      </p:sp>
    </p:spTree>
    <p:extLst>
      <p:ext uri="{BB962C8B-B14F-4D97-AF65-F5344CB8AC3E}">
        <p14:creationId xmlns:p14="http://schemas.microsoft.com/office/powerpoint/2010/main" val="34992823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28575"/>
            <a:ext cx="8675370" cy="1502305"/>
          </a:xfrm>
          <a:prstGeom prst="rect">
            <a:avLst/>
          </a:prstGeom>
        </p:spPr>
        <p:txBody>
          <a:bodyPr vert="horz" wrap="square" lIns="0" tIns="0" rIns="0" bIns="0" rtlCol="0">
            <a:noAutofit/>
          </a:bodyPr>
          <a:lstStyle/>
          <a:p>
            <a:pPr marL="2374900">
              <a:lnSpc>
                <a:spcPct val="100000"/>
              </a:lnSpc>
            </a:pPr>
            <a:r>
              <a:rPr sz="2950" b="1" spc="45" dirty="0">
                <a:solidFill>
                  <a:srgbClr val="B20000"/>
                </a:solidFill>
                <a:latin typeface="Arial"/>
                <a:cs typeface="Arial"/>
              </a:rPr>
              <a:t>In-page</a:t>
            </a:r>
            <a:r>
              <a:rPr sz="2950" b="1" spc="300" dirty="0">
                <a:solidFill>
                  <a:srgbClr val="B20000"/>
                </a:solidFill>
                <a:latin typeface="Arial"/>
                <a:cs typeface="Arial"/>
              </a:rPr>
              <a:t> </a:t>
            </a:r>
            <a:r>
              <a:rPr sz="2950" b="1" spc="30" dirty="0">
                <a:solidFill>
                  <a:srgbClr val="B20000"/>
                </a:solidFill>
                <a:latin typeface="Arial"/>
                <a:cs typeface="Arial"/>
              </a:rPr>
              <a:t>Links</a:t>
            </a:r>
            <a:endParaRPr sz="2950" dirty="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58</a:t>
            </a:fld>
            <a:endParaRPr sz="1000">
              <a:latin typeface="Arial"/>
              <a:cs typeface="Arial"/>
            </a:endParaRPr>
          </a:p>
        </p:txBody>
      </p:sp>
      <p:sp>
        <p:nvSpPr>
          <p:cNvPr id="3" name="object 3"/>
          <p:cNvSpPr txBox="1"/>
          <p:nvPr/>
        </p:nvSpPr>
        <p:spPr>
          <a:xfrm>
            <a:off x="1371600" y="1285242"/>
            <a:ext cx="7404138" cy="6235170"/>
          </a:xfrm>
          <a:prstGeom prst="rect">
            <a:avLst/>
          </a:prstGeom>
        </p:spPr>
        <p:txBody>
          <a:bodyPr vert="horz" wrap="square" lIns="0" tIns="0" rIns="0" bIns="0" rtlCol="0">
            <a:noAutofit/>
          </a:bodyPr>
          <a:lstStyle/>
          <a:p>
            <a:pPr marL="12700">
              <a:lnSpc>
                <a:spcPct val="100000"/>
              </a:lnSpc>
            </a:pPr>
            <a:r>
              <a:rPr sz="2050" spc="-150" dirty="0">
                <a:solidFill>
                  <a:srgbClr val="000072"/>
                </a:solidFill>
                <a:latin typeface="Courier New"/>
                <a:cs typeface="Courier New"/>
              </a:rPr>
              <a:t>&lt;h3 id="products"&gt;Our Quality Products&lt;/h3&gt;</a:t>
            </a:r>
            <a:endParaRPr sz="2050" dirty="0">
              <a:latin typeface="Courier New"/>
              <a:cs typeface="Courier New"/>
            </a:endParaRPr>
          </a:p>
          <a:p>
            <a:pPr>
              <a:lnSpc>
                <a:spcPts val="700"/>
              </a:lnSpc>
              <a:spcBef>
                <a:spcPts val="17"/>
              </a:spcBef>
            </a:pPr>
            <a:endParaRPr sz="700" dirty="0"/>
          </a:p>
          <a:p>
            <a:pPr>
              <a:lnSpc>
                <a:spcPts val="1000"/>
              </a:lnSpc>
            </a:pPr>
            <a:endParaRPr sz="1000" dirty="0"/>
          </a:p>
          <a:p>
            <a:pPr marL="12700">
              <a:lnSpc>
                <a:spcPct val="100000"/>
              </a:lnSpc>
            </a:pPr>
            <a:r>
              <a:rPr sz="2050" spc="-150" dirty="0">
                <a:solidFill>
                  <a:srgbClr val="000072"/>
                </a:solidFill>
                <a:latin typeface="Courier New"/>
                <a:cs typeface="Courier New"/>
              </a:rPr>
              <a:t>&lt;a </a:t>
            </a:r>
            <a:r>
              <a:rPr sz="2050" spc="-150" dirty="0" err="1">
                <a:solidFill>
                  <a:srgbClr val="000072"/>
                </a:solidFill>
                <a:latin typeface="Courier New"/>
                <a:cs typeface="Courier New"/>
              </a:rPr>
              <a:t>href</a:t>
            </a:r>
            <a:r>
              <a:rPr sz="2050" spc="-150" dirty="0">
                <a:solidFill>
                  <a:srgbClr val="000072"/>
                </a:solidFill>
                <a:latin typeface="Courier New"/>
                <a:cs typeface="Courier New"/>
              </a:rPr>
              <a:t>="#products"&gt; ... &lt;/a&gt;</a:t>
            </a:r>
            <a:endParaRPr sz="2050" dirty="0">
              <a:latin typeface="Courier New"/>
              <a:cs typeface="Courier New"/>
            </a:endParaRPr>
          </a:p>
          <a:p>
            <a:pPr>
              <a:lnSpc>
                <a:spcPts val="700"/>
              </a:lnSpc>
              <a:spcBef>
                <a:spcPts val="17"/>
              </a:spcBef>
            </a:pPr>
            <a:endParaRPr sz="700" dirty="0"/>
          </a:p>
          <a:p>
            <a:pPr>
              <a:lnSpc>
                <a:spcPts val="1000"/>
              </a:lnSpc>
            </a:pPr>
            <a:endParaRPr sz="1000" dirty="0"/>
          </a:p>
          <a:p>
            <a:pPr marL="12700">
              <a:lnSpc>
                <a:spcPct val="100000"/>
              </a:lnSpc>
            </a:pPr>
            <a:r>
              <a:rPr sz="2050" spc="-150" dirty="0">
                <a:solidFill>
                  <a:srgbClr val="000072"/>
                </a:solidFill>
                <a:latin typeface="Courier New"/>
                <a:cs typeface="Courier New"/>
              </a:rPr>
              <a:t>&lt;article&gt;</a:t>
            </a:r>
            <a:endParaRPr sz="2050" dirty="0">
              <a:latin typeface="Courier New"/>
              <a:cs typeface="Courier New"/>
            </a:endParaRPr>
          </a:p>
          <a:p>
            <a:pPr marL="12700">
              <a:lnSpc>
                <a:spcPct val="100000"/>
              </a:lnSpc>
              <a:spcBef>
                <a:spcPts val="400"/>
              </a:spcBef>
            </a:pPr>
            <a:r>
              <a:rPr sz="2050" spc="-150" dirty="0">
                <a:solidFill>
                  <a:srgbClr val="000072"/>
                </a:solidFill>
                <a:latin typeface="Courier New"/>
                <a:cs typeface="Courier New"/>
              </a:rPr>
              <a:t>&lt;nav&gt;&lt;ul&gt;</a:t>
            </a:r>
            <a:endParaRPr sz="2050" dirty="0">
              <a:latin typeface="Courier New"/>
              <a:cs typeface="Courier New"/>
            </a:endParaRPr>
          </a:p>
          <a:p>
            <a:pPr marL="12700">
              <a:lnSpc>
                <a:spcPct val="100000"/>
              </a:lnSpc>
              <a:spcBef>
                <a:spcPts val="400"/>
              </a:spcBef>
            </a:pPr>
            <a:r>
              <a:rPr sz="2050" spc="-150" dirty="0">
                <a:solidFill>
                  <a:srgbClr val="000072"/>
                </a:solidFill>
                <a:latin typeface="Courier New"/>
                <a:cs typeface="Courier New"/>
              </a:rPr>
              <a:t>&lt;li&gt;&lt;a href="#product"&gt;Products&lt;/a&gt;&lt;/li&gt;</a:t>
            </a:r>
            <a:endParaRPr sz="2050" dirty="0">
              <a:latin typeface="Courier New"/>
              <a:cs typeface="Courier New"/>
            </a:endParaRPr>
          </a:p>
          <a:p>
            <a:pPr marL="12700">
              <a:lnSpc>
                <a:spcPct val="100000"/>
              </a:lnSpc>
              <a:spcBef>
                <a:spcPts val="400"/>
              </a:spcBef>
            </a:pPr>
            <a:r>
              <a:rPr sz="2050" spc="-150" dirty="0">
                <a:solidFill>
                  <a:srgbClr val="000072"/>
                </a:solidFill>
                <a:latin typeface="Courier New"/>
                <a:cs typeface="Courier New"/>
              </a:rPr>
              <a:t>&lt;li&gt;&lt;a href="#service"&gt;Services&lt;/a&gt;&lt;/li&gt;</a:t>
            </a:r>
            <a:endParaRPr sz="2050" dirty="0">
              <a:latin typeface="Courier New"/>
              <a:cs typeface="Courier New"/>
            </a:endParaRPr>
          </a:p>
          <a:p>
            <a:pPr marL="12700">
              <a:lnSpc>
                <a:spcPct val="100000"/>
              </a:lnSpc>
              <a:spcBef>
                <a:spcPts val="400"/>
              </a:spcBef>
            </a:pPr>
            <a:r>
              <a:rPr sz="2050" spc="-150" dirty="0">
                <a:solidFill>
                  <a:srgbClr val="000072"/>
                </a:solidFill>
                <a:latin typeface="Courier New"/>
                <a:cs typeface="Courier New"/>
              </a:rPr>
              <a:t>&lt;li&gt;&lt;a href="#testimonial"&gt;Testimonials&lt;/a&gt;&lt;/li&gt;</a:t>
            </a:r>
            <a:endParaRPr sz="2050" dirty="0">
              <a:latin typeface="Courier New"/>
              <a:cs typeface="Courier New"/>
            </a:endParaRPr>
          </a:p>
          <a:p>
            <a:pPr marL="12700">
              <a:lnSpc>
                <a:spcPct val="100000"/>
              </a:lnSpc>
              <a:spcBef>
                <a:spcPts val="400"/>
              </a:spcBef>
            </a:pPr>
            <a:r>
              <a:rPr sz="2050" spc="-150" dirty="0">
                <a:solidFill>
                  <a:srgbClr val="000072"/>
                </a:solidFill>
                <a:latin typeface="Courier New"/>
                <a:cs typeface="Courier New"/>
              </a:rPr>
              <a:t>&lt;/ul&gt;&lt;/nav&gt;</a:t>
            </a:r>
            <a:endParaRPr sz="2050" dirty="0">
              <a:latin typeface="Courier New"/>
              <a:cs typeface="Courier New"/>
            </a:endParaRPr>
          </a:p>
          <a:p>
            <a:pPr>
              <a:lnSpc>
                <a:spcPts val="1000"/>
              </a:lnSpc>
            </a:pPr>
            <a:endParaRPr sz="1000" dirty="0"/>
          </a:p>
          <a:p>
            <a:pPr>
              <a:lnSpc>
                <a:spcPts val="1000"/>
              </a:lnSpc>
            </a:pPr>
            <a:endParaRPr sz="1000" dirty="0"/>
          </a:p>
          <a:p>
            <a:pPr>
              <a:lnSpc>
                <a:spcPts val="1200"/>
              </a:lnSpc>
              <a:spcBef>
                <a:spcPts val="62"/>
              </a:spcBef>
            </a:pPr>
            <a:endParaRPr sz="1200" dirty="0"/>
          </a:p>
          <a:p>
            <a:pPr marL="12700">
              <a:lnSpc>
                <a:spcPct val="100000"/>
              </a:lnSpc>
            </a:pPr>
            <a:r>
              <a:rPr sz="2050" spc="-150" dirty="0">
                <a:solidFill>
                  <a:srgbClr val="000072"/>
                </a:solidFill>
                <a:latin typeface="Courier New"/>
                <a:cs typeface="Courier New"/>
              </a:rPr>
              <a:t>&lt;section&gt;</a:t>
            </a:r>
            <a:endParaRPr sz="2050" dirty="0">
              <a:latin typeface="Courier New"/>
              <a:cs typeface="Courier New"/>
            </a:endParaRPr>
          </a:p>
          <a:p>
            <a:pPr marL="12700">
              <a:lnSpc>
                <a:spcPct val="100000"/>
              </a:lnSpc>
              <a:spcBef>
                <a:spcPts val="400"/>
              </a:spcBef>
            </a:pPr>
            <a:r>
              <a:rPr sz="2050" spc="-150" dirty="0">
                <a:solidFill>
                  <a:srgbClr val="000072"/>
                </a:solidFill>
                <a:latin typeface="Courier New"/>
                <a:cs typeface="Courier New"/>
              </a:rPr>
              <a:t>&lt;h3 id="product"&gt;Our Quality Products&lt;/h3&gt;</a:t>
            </a:r>
            <a:endParaRPr sz="2050" dirty="0">
              <a:latin typeface="Courier New"/>
              <a:cs typeface="Courier New"/>
            </a:endParaRPr>
          </a:p>
          <a:p>
            <a:pPr marL="12700">
              <a:lnSpc>
                <a:spcPct val="100000"/>
              </a:lnSpc>
              <a:spcBef>
                <a:spcPts val="400"/>
              </a:spcBef>
            </a:pPr>
            <a:r>
              <a:rPr sz="2050" spc="-150" dirty="0">
                <a:solidFill>
                  <a:srgbClr val="000072"/>
                </a:solidFill>
                <a:latin typeface="Courier New"/>
                <a:cs typeface="Courier New"/>
              </a:rPr>
              <a:t>...</a:t>
            </a:r>
            <a:endParaRPr sz="2050" dirty="0">
              <a:latin typeface="Courier New"/>
              <a:cs typeface="Courier New"/>
            </a:endParaRPr>
          </a:p>
          <a:p>
            <a:pPr marL="12700">
              <a:lnSpc>
                <a:spcPct val="100000"/>
              </a:lnSpc>
              <a:spcBef>
                <a:spcPts val="400"/>
              </a:spcBef>
            </a:pPr>
            <a:r>
              <a:rPr sz="2050" spc="-150" dirty="0">
                <a:solidFill>
                  <a:srgbClr val="000072"/>
                </a:solidFill>
                <a:latin typeface="Courier New"/>
                <a:cs typeface="Courier New"/>
              </a:rPr>
              <a:t>&lt;/section&gt;&lt;section&gt;</a:t>
            </a:r>
            <a:endParaRPr lang="en-US" sz="2050" spc="-150" dirty="0">
              <a:solidFill>
                <a:srgbClr val="000072"/>
              </a:solidFill>
              <a:latin typeface="Courier New"/>
              <a:cs typeface="Courier New"/>
            </a:endParaRPr>
          </a:p>
          <a:p>
            <a:pPr marL="12700">
              <a:lnSpc>
                <a:spcPct val="100000"/>
              </a:lnSpc>
            </a:pPr>
            <a:r>
              <a:rPr lang="en-US" sz="2050" spc="-150" dirty="0">
                <a:solidFill>
                  <a:srgbClr val="000072"/>
                </a:solidFill>
                <a:latin typeface="Courier New"/>
                <a:cs typeface="Courier New"/>
              </a:rPr>
              <a:t>&lt;h3 id="service"&gt;Responsive Services&lt;/h3&gt;</a:t>
            </a:r>
            <a:endParaRPr lang="en-US" sz="2050" dirty="0">
              <a:latin typeface="Courier New"/>
              <a:cs typeface="Courier New"/>
            </a:endParaRPr>
          </a:p>
          <a:p>
            <a:pPr marL="12700">
              <a:lnSpc>
                <a:spcPct val="100000"/>
              </a:lnSpc>
              <a:spcBef>
                <a:spcPts val="465"/>
              </a:spcBef>
            </a:pPr>
            <a:r>
              <a:rPr lang="en-US" sz="2050" spc="-150" dirty="0">
                <a:solidFill>
                  <a:srgbClr val="000072"/>
                </a:solidFill>
                <a:latin typeface="Courier New"/>
                <a:cs typeface="Courier New"/>
              </a:rPr>
              <a:t>...</a:t>
            </a:r>
            <a:endParaRPr lang="en-US" sz="2050" dirty="0">
              <a:latin typeface="Courier New"/>
              <a:cs typeface="Courier New"/>
            </a:endParaRPr>
          </a:p>
          <a:p>
            <a:pPr marL="12700">
              <a:lnSpc>
                <a:spcPct val="100000"/>
              </a:lnSpc>
              <a:spcBef>
                <a:spcPts val="465"/>
              </a:spcBef>
            </a:pPr>
            <a:r>
              <a:rPr lang="en-US" sz="2050" spc="-150" dirty="0">
                <a:solidFill>
                  <a:srgbClr val="000072"/>
                </a:solidFill>
                <a:latin typeface="Courier New"/>
                <a:cs typeface="Courier New"/>
              </a:rPr>
              <a:t>&lt;/article&gt;</a:t>
            </a:r>
            <a:endParaRPr lang="en-US" sz="2050" dirty="0">
              <a:latin typeface="Courier New"/>
              <a:cs typeface="Courier New"/>
            </a:endParaRPr>
          </a:p>
          <a:p>
            <a:pPr marL="12700">
              <a:lnSpc>
                <a:spcPct val="100000"/>
              </a:lnSpc>
              <a:spcBef>
                <a:spcPts val="400"/>
              </a:spcBef>
            </a:pPr>
            <a:endParaRPr sz="2050" dirty="0">
              <a:latin typeface="Courier New"/>
              <a:cs typeface="Courier New"/>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621665">
              <a:lnSpc>
                <a:spcPct val="100000"/>
              </a:lnSpc>
            </a:pPr>
            <a:r>
              <a:rPr sz="2950" b="1" spc="40" dirty="0">
                <a:solidFill>
                  <a:srgbClr val="B20000"/>
                </a:solidFill>
                <a:latin typeface="Arial"/>
                <a:cs typeface="Arial"/>
              </a:rPr>
              <a:t>Site</a:t>
            </a:r>
            <a:r>
              <a:rPr sz="2950" b="1" spc="295" dirty="0">
                <a:solidFill>
                  <a:srgbClr val="B20000"/>
                </a:solidFill>
                <a:latin typeface="Arial"/>
                <a:cs typeface="Arial"/>
              </a:rPr>
              <a:t> </a:t>
            </a:r>
            <a:r>
              <a:rPr sz="2950" b="1" spc="145" dirty="0">
                <a:solidFill>
                  <a:srgbClr val="B20000"/>
                </a:solidFill>
                <a:latin typeface="Arial"/>
                <a:cs typeface="Arial"/>
              </a:rPr>
              <a:t>I</a:t>
            </a:r>
            <a:r>
              <a:rPr sz="2950" b="1" spc="229" dirty="0">
                <a:solidFill>
                  <a:srgbClr val="B20000"/>
                </a:solidFill>
                <a:latin typeface="Arial"/>
                <a:cs typeface="Arial"/>
              </a:rPr>
              <a:t>n</a:t>
            </a:r>
            <a:r>
              <a:rPr sz="2950" b="1" spc="90" dirty="0">
                <a:solidFill>
                  <a:srgbClr val="B20000"/>
                </a:solidFill>
                <a:latin typeface="Arial"/>
                <a:cs typeface="Arial"/>
              </a:rPr>
              <a:t>ternal</a:t>
            </a:r>
            <a:r>
              <a:rPr sz="2950" b="1" spc="300" dirty="0">
                <a:solidFill>
                  <a:srgbClr val="B20000"/>
                </a:solidFill>
                <a:latin typeface="Arial"/>
                <a:cs typeface="Arial"/>
              </a:rPr>
              <a:t> </a:t>
            </a:r>
            <a:r>
              <a:rPr sz="2950" b="1" spc="15" dirty="0">
                <a:solidFill>
                  <a:srgbClr val="B20000"/>
                </a:solidFill>
                <a:latin typeface="Arial"/>
                <a:cs typeface="Arial"/>
              </a:rPr>
              <a:t>and</a:t>
            </a:r>
            <a:r>
              <a:rPr sz="2950" b="1" spc="295" dirty="0">
                <a:solidFill>
                  <a:srgbClr val="B20000"/>
                </a:solidFill>
                <a:latin typeface="Arial"/>
                <a:cs typeface="Arial"/>
              </a:rPr>
              <a:t> </a:t>
            </a:r>
            <a:r>
              <a:rPr sz="2950" b="1" spc="100" dirty="0">
                <a:solidFill>
                  <a:srgbClr val="B20000"/>
                </a:solidFill>
                <a:latin typeface="Arial"/>
                <a:cs typeface="Arial"/>
              </a:rPr>
              <a:t>External</a:t>
            </a:r>
            <a:r>
              <a:rPr sz="2950" b="1" spc="305" dirty="0">
                <a:solidFill>
                  <a:srgbClr val="B20000"/>
                </a:solidFill>
                <a:latin typeface="Arial"/>
                <a:cs typeface="Arial"/>
              </a:rPr>
              <a:t> </a:t>
            </a:r>
            <a:r>
              <a:rPr sz="2950" b="1" spc="30" dirty="0">
                <a:solidFill>
                  <a:srgbClr val="B20000"/>
                </a:solidFill>
                <a:latin typeface="Arial"/>
                <a:cs typeface="Arial"/>
              </a:rPr>
              <a:t>Links</a:t>
            </a:r>
            <a:endParaRPr sz="2950" dirty="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59</a:t>
            </a:fld>
            <a:endParaRPr sz="1000">
              <a:latin typeface="Arial"/>
              <a:cs typeface="Arial"/>
            </a:endParaRPr>
          </a:p>
        </p:txBody>
      </p:sp>
      <p:sp>
        <p:nvSpPr>
          <p:cNvPr id="3" name="object 3"/>
          <p:cNvSpPr txBox="1"/>
          <p:nvPr/>
        </p:nvSpPr>
        <p:spPr>
          <a:xfrm>
            <a:off x="1340191" y="1727151"/>
            <a:ext cx="7587615" cy="3608070"/>
          </a:xfrm>
          <a:prstGeom prst="rect">
            <a:avLst/>
          </a:prstGeom>
        </p:spPr>
        <p:txBody>
          <a:bodyPr vert="horz" wrap="square" lIns="0" tIns="0" rIns="0" bIns="0" rtlCol="0">
            <a:noAutofit/>
          </a:bodyPr>
          <a:lstStyle/>
          <a:p>
            <a:pPr marL="274955" marR="12700" indent="-262890">
              <a:lnSpc>
                <a:spcPct val="118900"/>
              </a:lnSpc>
              <a:buClr>
                <a:srgbClr val="000072"/>
              </a:buClr>
              <a:buFont typeface="Arial"/>
              <a:buChar char="•"/>
              <a:tabLst>
                <a:tab pos="274955" algn="l"/>
              </a:tabLst>
            </a:pPr>
            <a:r>
              <a:rPr sz="2050" spc="-25" dirty="0">
                <a:solidFill>
                  <a:srgbClr val="000072"/>
                </a:solidFill>
                <a:latin typeface="Arial"/>
                <a:cs typeface="Arial"/>
              </a:rPr>
              <a:t>Is</a:t>
            </a:r>
            <a:r>
              <a:rPr sz="2050" spc="114" dirty="0">
                <a:solidFill>
                  <a:srgbClr val="000072"/>
                </a:solidFill>
                <a:latin typeface="Arial"/>
                <a:cs typeface="Arial"/>
              </a:rPr>
              <a:t> </a:t>
            </a:r>
            <a:r>
              <a:rPr sz="2050" spc="-10" dirty="0">
                <a:solidFill>
                  <a:srgbClr val="000072"/>
                </a:solidFill>
                <a:latin typeface="Arial"/>
                <a:cs typeface="Arial"/>
              </a:rPr>
              <a:t>clearly</a:t>
            </a:r>
            <a:r>
              <a:rPr sz="2050" spc="125" dirty="0">
                <a:solidFill>
                  <a:srgbClr val="000072"/>
                </a:solidFill>
                <a:latin typeface="Arial"/>
                <a:cs typeface="Arial"/>
              </a:rPr>
              <a:t> </a:t>
            </a:r>
            <a:r>
              <a:rPr sz="2050" spc="0" dirty="0">
                <a:solidFill>
                  <a:srgbClr val="000072"/>
                </a:solidFill>
                <a:latin typeface="Arial"/>
                <a:cs typeface="Arial"/>
              </a:rPr>
              <a:t>indicated</a:t>
            </a:r>
            <a:r>
              <a:rPr sz="2050" spc="125" dirty="0">
                <a:solidFill>
                  <a:srgbClr val="000072"/>
                </a:solidFill>
                <a:latin typeface="Arial"/>
                <a:cs typeface="Arial"/>
              </a:rPr>
              <a:t> </a:t>
            </a:r>
            <a:r>
              <a:rPr sz="2050" spc="-165" dirty="0">
                <a:solidFill>
                  <a:srgbClr val="000072"/>
                </a:solidFill>
                <a:latin typeface="Arial"/>
                <a:cs typeface="Arial"/>
              </a:rPr>
              <a:t>as</a:t>
            </a:r>
            <a:r>
              <a:rPr sz="2050" spc="114" dirty="0">
                <a:solidFill>
                  <a:srgbClr val="000072"/>
                </a:solidFill>
                <a:latin typeface="Arial"/>
                <a:cs typeface="Arial"/>
              </a:rPr>
              <a:t> </a:t>
            </a:r>
            <a:r>
              <a:rPr sz="2050" spc="-40" dirty="0">
                <a:solidFill>
                  <a:srgbClr val="000072"/>
                </a:solidFill>
                <a:latin typeface="Arial"/>
                <a:cs typeface="Arial"/>
              </a:rPr>
              <a:t>going</a:t>
            </a:r>
            <a:r>
              <a:rPr sz="2050" spc="120" dirty="0">
                <a:solidFill>
                  <a:srgbClr val="000072"/>
                </a:solidFill>
                <a:latin typeface="Arial"/>
                <a:cs typeface="Arial"/>
              </a:rPr>
              <a:t> </a:t>
            </a:r>
            <a:r>
              <a:rPr sz="2050" spc="-20" dirty="0">
                <a:solidFill>
                  <a:srgbClr val="000072"/>
                </a:solidFill>
                <a:latin typeface="Arial"/>
                <a:cs typeface="Arial"/>
              </a:rPr>
              <a:t>off</a:t>
            </a:r>
            <a:r>
              <a:rPr sz="2050" spc="114" dirty="0">
                <a:solidFill>
                  <a:srgbClr val="000072"/>
                </a:solidFill>
                <a:latin typeface="Arial"/>
                <a:cs typeface="Arial"/>
              </a:rPr>
              <a:t> </a:t>
            </a:r>
            <a:r>
              <a:rPr sz="2050" spc="-25" dirty="0">
                <a:solidFill>
                  <a:srgbClr val="000072"/>
                </a:solidFill>
                <a:latin typeface="Arial"/>
                <a:cs typeface="Arial"/>
              </a:rPr>
              <a:t>site. </a:t>
            </a:r>
            <a:r>
              <a:rPr sz="2050" spc="-215" dirty="0">
                <a:solidFill>
                  <a:srgbClr val="000072"/>
                </a:solidFill>
                <a:latin typeface="Arial"/>
                <a:cs typeface="Arial"/>
              </a:rPr>
              <a:t> </a:t>
            </a:r>
            <a:endParaRPr sz="1100" dirty="0"/>
          </a:p>
          <a:p>
            <a:pPr marL="274955" marR="40005" indent="-262890">
              <a:lnSpc>
                <a:spcPct val="118900"/>
              </a:lnSpc>
              <a:buClr>
                <a:srgbClr val="000072"/>
              </a:buClr>
              <a:buFont typeface="Arial"/>
              <a:buChar char="•"/>
              <a:tabLst>
                <a:tab pos="274955" algn="l"/>
              </a:tabLst>
            </a:pPr>
            <a:r>
              <a:rPr sz="2050" spc="-25" dirty="0">
                <a:solidFill>
                  <a:srgbClr val="000072"/>
                </a:solidFill>
                <a:latin typeface="Arial"/>
                <a:cs typeface="Arial"/>
              </a:rPr>
              <a:t>Is</a:t>
            </a:r>
            <a:r>
              <a:rPr sz="2050" spc="114" dirty="0">
                <a:solidFill>
                  <a:srgbClr val="000072"/>
                </a:solidFill>
                <a:latin typeface="Arial"/>
                <a:cs typeface="Arial"/>
              </a:rPr>
              <a:t> </a:t>
            </a:r>
            <a:r>
              <a:rPr sz="2050" spc="-20" dirty="0">
                <a:solidFill>
                  <a:srgbClr val="000072"/>
                </a:solidFill>
                <a:latin typeface="Arial"/>
                <a:cs typeface="Arial"/>
              </a:rPr>
              <a:t>displ</a:t>
            </a:r>
            <a:r>
              <a:rPr sz="2050" spc="-75" dirty="0">
                <a:solidFill>
                  <a:srgbClr val="000072"/>
                </a:solidFill>
                <a:latin typeface="Arial"/>
                <a:cs typeface="Arial"/>
              </a:rPr>
              <a:t>a</a:t>
            </a:r>
            <a:r>
              <a:rPr sz="2050" spc="0" dirty="0">
                <a:solidFill>
                  <a:srgbClr val="000072"/>
                </a:solidFill>
                <a:latin typeface="Arial"/>
                <a:cs typeface="Arial"/>
              </a:rPr>
              <a:t>y</a:t>
            </a:r>
            <a:r>
              <a:rPr sz="2050" spc="-114" dirty="0">
                <a:solidFill>
                  <a:srgbClr val="000072"/>
                </a:solidFill>
                <a:latin typeface="Arial"/>
                <a:cs typeface="Arial"/>
              </a:rPr>
              <a:t>ed</a:t>
            </a:r>
            <a:r>
              <a:rPr sz="2050" spc="120" dirty="0">
                <a:solidFill>
                  <a:srgbClr val="000072"/>
                </a:solidFill>
                <a:latin typeface="Arial"/>
                <a:cs typeface="Arial"/>
              </a:rPr>
              <a:t> </a:t>
            </a:r>
            <a:r>
              <a:rPr sz="2050" spc="55" dirty="0">
                <a:solidFill>
                  <a:srgbClr val="000072"/>
                </a:solidFill>
                <a:latin typeface="Arial"/>
                <a:cs typeface="Arial"/>
              </a:rPr>
              <a:t>in</a:t>
            </a:r>
            <a:r>
              <a:rPr sz="2050" spc="120" dirty="0">
                <a:solidFill>
                  <a:srgbClr val="000072"/>
                </a:solidFill>
                <a:latin typeface="Arial"/>
                <a:cs typeface="Arial"/>
              </a:rPr>
              <a:t> </a:t>
            </a:r>
            <a:r>
              <a:rPr sz="2050" spc="-114" dirty="0">
                <a:solidFill>
                  <a:srgbClr val="000072"/>
                </a:solidFill>
                <a:latin typeface="Arial"/>
                <a:cs typeface="Arial"/>
              </a:rPr>
              <a:t>a</a:t>
            </a:r>
            <a:r>
              <a:rPr sz="2050" spc="120" dirty="0">
                <a:solidFill>
                  <a:srgbClr val="000072"/>
                </a:solidFill>
                <a:latin typeface="Arial"/>
                <a:cs typeface="Arial"/>
              </a:rPr>
              <a:t> </a:t>
            </a:r>
            <a:r>
              <a:rPr sz="2050" spc="-75" dirty="0">
                <a:solidFill>
                  <a:srgbClr val="000072"/>
                </a:solidFill>
                <a:latin typeface="Arial"/>
                <a:cs typeface="Arial"/>
              </a:rPr>
              <a:t>new</a:t>
            </a:r>
            <a:r>
              <a:rPr sz="2050" spc="120" dirty="0">
                <a:solidFill>
                  <a:srgbClr val="000072"/>
                </a:solidFill>
                <a:latin typeface="Arial"/>
                <a:cs typeface="Arial"/>
              </a:rPr>
              <a:t> </a:t>
            </a:r>
            <a:r>
              <a:rPr sz="2050" spc="0" dirty="0">
                <a:solidFill>
                  <a:srgbClr val="000072"/>
                </a:solidFill>
                <a:latin typeface="Arial"/>
                <a:cs typeface="Arial"/>
              </a:rPr>
              <a:t>br</a:t>
            </a:r>
            <a:r>
              <a:rPr sz="2050" spc="-60" dirty="0">
                <a:solidFill>
                  <a:srgbClr val="000072"/>
                </a:solidFill>
                <a:latin typeface="Arial"/>
                <a:cs typeface="Arial"/>
              </a:rPr>
              <a:t>o</a:t>
            </a:r>
            <a:r>
              <a:rPr sz="2050" spc="-80" dirty="0">
                <a:solidFill>
                  <a:srgbClr val="000072"/>
                </a:solidFill>
                <a:latin typeface="Arial"/>
                <a:cs typeface="Arial"/>
              </a:rPr>
              <a:t>wser</a:t>
            </a:r>
            <a:r>
              <a:rPr sz="2050" spc="120" dirty="0">
                <a:solidFill>
                  <a:srgbClr val="000072"/>
                </a:solidFill>
                <a:latin typeface="Arial"/>
                <a:cs typeface="Arial"/>
              </a:rPr>
              <a:t> </a:t>
            </a:r>
            <a:r>
              <a:rPr sz="2050" spc="0" dirty="0">
                <a:solidFill>
                  <a:srgbClr val="000072"/>
                </a:solidFill>
                <a:latin typeface="Arial"/>
                <a:cs typeface="Arial"/>
              </a:rPr>
              <a:t>wind</a:t>
            </a:r>
            <a:r>
              <a:rPr sz="2050" spc="-55" dirty="0">
                <a:solidFill>
                  <a:srgbClr val="000072"/>
                </a:solidFill>
                <a:latin typeface="Arial"/>
                <a:cs typeface="Arial"/>
              </a:rPr>
              <a:t>o</a:t>
            </a:r>
            <a:r>
              <a:rPr sz="2050" spc="0" dirty="0">
                <a:solidFill>
                  <a:srgbClr val="000072"/>
                </a:solidFill>
                <a:latin typeface="Arial"/>
                <a:cs typeface="Arial"/>
              </a:rPr>
              <a:t>w</a:t>
            </a:r>
            <a:r>
              <a:rPr sz="2050" spc="114" dirty="0">
                <a:solidFill>
                  <a:srgbClr val="000072"/>
                </a:solidFill>
                <a:latin typeface="Arial"/>
                <a:cs typeface="Arial"/>
              </a:rPr>
              <a:t> </a:t>
            </a:r>
            <a:r>
              <a:rPr sz="2050" spc="5" dirty="0">
                <a:solidFill>
                  <a:srgbClr val="000072"/>
                </a:solidFill>
                <a:latin typeface="Arial"/>
                <a:cs typeface="Arial"/>
              </a:rPr>
              <a:t>or</a:t>
            </a:r>
            <a:r>
              <a:rPr sz="2050" spc="114" dirty="0">
                <a:solidFill>
                  <a:srgbClr val="000072"/>
                </a:solidFill>
                <a:latin typeface="Arial"/>
                <a:cs typeface="Arial"/>
              </a:rPr>
              <a:t> </a:t>
            </a:r>
            <a:r>
              <a:rPr sz="2050" spc="35" dirty="0">
                <a:solidFill>
                  <a:srgbClr val="000072"/>
                </a:solidFill>
                <a:latin typeface="Arial"/>
                <a:cs typeface="Arial"/>
              </a:rPr>
              <a:t>tab</a:t>
            </a:r>
            <a:r>
              <a:rPr sz="2050" spc="120" dirty="0">
                <a:solidFill>
                  <a:srgbClr val="000072"/>
                </a:solidFill>
                <a:latin typeface="Arial"/>
                <a:cs typeface="Arial"/>
              </a:rPr>
              <a:t> </a:t>
            </a:r>
            <a:r>
              <a:rPr sz="2050" spc="-165" dirty="0">
                <a:solidFill>
                  <a:srgbClr val="000072"/>
                </a:solidFill>
                <a:latin typeface="Arial"/>
                <a:cs typeface="Arial"/>
              </a:rPr>
              <a:t>so</a:t>
            </a:r>
            <a:r>
              <a:rPr sz="2050" spc="114"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45" dirty="0">
                <a:solidFill>
                  <a:srgbClr val="000072"/>
                </a:solidFill>
                <a:latin typeface="Arial"/>
                <a:cs typeface="Arial"/>
              </a:rPr>
              <a:t>visitor</a:t>
            </a:r>
            <a:r>
              <a:rPr sz="2050" spc="125" dirty="0">
                <a:solidFill>
                  <a:srgbClr val="000072"/>
                </a:solidFill>
                <a:latin typeface="Arial"/>
                <a:cs typeface="Arial"/>
              </a:rPr>
              <a:t> </a:t>
            </a:r>
            <a:r>
              <a:rPr sz="2050" spc="-80" dirty="0">
                <a:solidFill>
                  <a:srgbClr val="000072"/>
                </a:solidFill>
                <a:latin typeface="Arial"/>
                <a:cs typeface="Arial"/>
              </a:rPr>
              <a:t>can</a:t>
            </a:r>
            <a:r>
              <a:rPr sz="2050" spc="-40" dirty="0">
                <a:solidFill>
                  <a:srgbClr val="000072"/>
                </a:solidFill>
                <a:latin typeface="Arial"/>
                <a:cs typeface="Arial"/>
              </a:rPr>
              <a:t> </a:t>
            </a:r>
            <a:r>
              <a:rPr sz="2050" spc="-114" dirty="0">
                <a:solidFill>
                  <a:srgbClr val="000072"/>
                </a:solidFill>
                <a:latin typeface="Arial"/>
                <a:cs typeface="Arial"/>
              </a:rPr>
              <a:t>come</a:t>
            </a:r>
            <a:r>
              <a:rPr sz="2050" spc="120" dirty="0">
                <a:solidFill>
                  <a:srgbClr val="000072"/>
                </a:solidFill>
                <a:latin typeface="Arial"/>
                <a:cs typeface="Arial"/>
              </a:rPr>
              <a:t> </a:t>
            </a:r>
            <a:r>
              <a:rPr sz="2050" spc="-80" dirty="0">
                <a:solidFill>
                  <a:srgbClr val="000072"/>
                </a:solidFill>
                <a:latin typeface="Arial"/>
                <a:cs typeface="Arial"/>
              </a:rPr>
              <a:t>ba</a:t>
            </a:r>
            <a:r>
              <a:rPr sz="2050" spc="-130" dirty="0">
                <a:solidFill>
                  <a:srgbClr val="000072"/>
                </a:solidFill>
                <a:latin typeface="Arial"/>
                <a:cs typeface="Arial"/>
              </a:rPr>
              <a:t>c</a:t>
            </a:r>
            <a:r>
              <a:rPr sz="2050" spc="60" dirty="0">
                <a:solidFill>
                  <a:srgbClr val="000072"/>
                </a:solidFill>
                <a:latin typeface="Arial"/>
                <a:cs typeface="Arial"/>
              </a:rPr>
              <a:t>k</a:t>
            </a:r>
            <a:r>
              <a:rPr sz="2050" spc="114" dirty="0">
                <a:solidFill>
                  <a:srgbClr val="000072"/>
                </a:solidFill>
                <a:latin typeface="Arial"/>
                <a:cs typeface="Arial"/>
              </a:rPr>
              <a:t> </a:t>
            </a:r>
            <a:r>
              <a:rPr sz="2050" spc="-60" dirty="0">
                <a:solidFill>
                  <a:srgbClr val="000072"/>
                </a:solidFill>
                <a:latin typeface="Arial"/>
                <a:cs typeface="Arial"/>
              </a:rPr>
              <a:t>b</a:t>
            </a:r>
            <a:r>
              <a:rPr sz="2050" spc="60" dirty="0">
                <a:solidFill>
                  <a:srgbClr val="000072"/>
                </a:solidFill>
                <a:latin typeface="Arial"/>
                <a:cs typeface="Arial"/>
              </a:rPr>
              <a:t>y</a:t>
            </a:r>
            <a:r>
              <a:rPr sz="2050" spc="120" dirty="0">
                <a:solidFill>
                  <a:srgbClr val="000072"/>
                </a:solidFill>
                <a:latin typeface="Arial"/>
                <a:cs typeface="Arial"/>
              </a:rPr>
              <a:t> </a:t>
            </a:r>
            <a:r>
              <a:rPr sz="2050" spc="-50" dirty="0">
                <a:solidFill>
                  <a:srgbClr val="000072"/>
                </a:solidFill>
                <a:latin typeface="Arial"/>
                <a:cs typeface="Arial"/>
              </a:rPr>
              <a:t>closing</a:t>
            </a:r>
            <a:r>
              <a:rPr sz="2050" spc="120" dirty="0">
                <a:solidFill>
                  <a:srgbClr val="000072"/>
                </a:solidFill>
                <a:latin typeface="Arial"/>
                <a:cs typeface="Arial"/>
              </a:rPr>
              <a:t> </a:t>
            </a:r>
            <a:r>
              <a:rPr sz="2050" spc="85" dirty="0">
                <a:solidFill>
                  <a:srgbClr val="000072"/>
                </a:solidFill>
                <a:latin typeface="Arial"/>
                <a:cs typeface="Arial"/>
              </a:rPr>
              <a:t>that</a:t>
            </a:r>
            <a:r>
              <a:rPr sz="2050" spc="120" dirty="0">
                <a:solidFill>
                  <a:srgbClr val="000072"/>
                </a:solidFill>
                <a:latin typeface="Arial"/>
                <a:cs typeface="Arial"/>
              </a:rPr>
              <a:t> </a:t>
            </a:r>
            <a:r>
              <a:rPr sz="2050" spc="-75" dirty="0">
                <a:solidFill>
                  <a:srgbClr val="000072"/>
                </a:solidFill>
                <a:latin typeface="Arial"/>
                <a:cs typeface="Arial"/>
              </a:rPr>
              <a:t>new</a:t>
            </a:r>
            <a:r>
              <a:rPr sz="2050" spc="120" dirty="0">
                <a:solidFill>
                  <a:srgbClr val="000072"/>
                </a:solidFill>
                <a:latin typeface="Arial"/>
                <a:cs typeface="Arial"/>
              </a:rPr>
              <a:t> </a:t>
            </a:r>
            <a:r>
              <a:rPr sz="2050" spc="40" dirty="0">
                <a:solidFill>
                  <a:srgbClr val="000072"/>
                </a:solidFill>
                <a:latin typeface="Arial"/>
                <a:cs typeface="Arial"/>
              </a:rPr>
              <a:t>win</a:t>
            </a:r>
            <a:r>
              <a:rPr sz="2050" spc="-60" dirty="0">
                <a:solidFill>
                  <a:srgbClr val="000072"/>
                </a:solidFill>
                <a:latin typeface="Arial"/>
                <a:cs typeface="Arial"/>
              </a:rPr>
              <a:t>d</a:t>
            </a:r>
            <a:r>
              <a:rPr sz="2050" spc="-114" dirty="0">
                <a:solidFill>
                  <a:srgbClr val="000072"/>
                </a:solidFill>
                <a:latin typeface="Arial"/>
                <a:cs typeface="Arial"/>
              </a:rPr>
              <a:t>o</a:t>
            </a:r>
            <a:r>
              <a:rPr sz="2050" spc="0" dirty="0">
                <a:solidFill>
                  <a:srgbClr val="000072"/>
                </a:solidFill>
                <a:latin typeface="Arial"/>
                <a:cs typeface="Arial"/>
              </a:rPr>
              <a:t>w</a:t>
            </a:r>
            <a:r>
              <a:rPr sz="2050" spc="114" dirty="0">
                <a:solidFill>
                  <a:srgbClr val="000072"/>
                </a:solidFill>
                <a:latin typeface="Arial"/>
                <a:cs typeface="Arial"/>
              </a:rPr>
              <a:t> </a:t>
            </a:r>
            <a:r>
              <a:rPr sz="2050" spc="5" dirty="0">
                <a:solidFill>
                  <a:srgbClr val="000072"/>
                </a:solidFill>
                <a:latin typeface="Arial"/>
                <a:cs typeface="Arial"/>
              </a:rPr>
              <a:t>or</a:t>
            </a:r>
            <a:r>
              <a:rPr sz="2050" spc="114" dirty="0">
                <a:solidFill>
                  <a:srgbClr val="000072"/>
                </a:solidFill>
                <a:latin typeface="Arial"/>
                <a:cs typeface="Arial"/>
              </a:rPr>
              <a:t> </a:t>
            </a:r>
            <a:r>
              <a:rPr sz="2050" spc="25" dirty="0">
                <a:solidFill>
                  <a:srgbClr val="000072"/>
                </a:solidFill>
                <a:latin typeface="Arial"/>
                <a:cs typeface="Arial"/>
              </a:rPr>
              <a:t>tab. </a:t>
            </a:r>
            <a:r>
              <a:rPr sz="2050" spc="-220" dirty="0">
                <a:solidFill>
                  <a:srgbClr val="000072"/>
                </a:solidFill>
                <a:latin typeface="Arial"/>
                <a:cs typeface="Arial"/>
              </a:rPr>
              <a:t> </a:t>
            </a:r>
            <a:r>
              <a:rPr sz="2050" spc="175" dirty="0">
                <a:solidFill>
                  <a:srgbClr val="000072"/>
                </a:solidFill>
                <a:latin typeface="Arial"/>
                <a:cs typeface="Arial"/>
              </a:rPr>
              <a:t>A</a:t>
            </a:r>
            <a:r>
              <a:rPr sz="2050" spc="114" dirty="0">
                <a:solidFill>
                  <a:srgbClr val="000072"/>
                </a:solidFill>
                <a:latin typeface="Arial"/>
                <a:cs typeface="Arial"/>
              </a:rPr>
              <a:t> </a:t>
            </a:r>
            <a:r>
              <a:rPr sz="2050" spc="-40" dirty="0">
                <a:solidFill>
                  <a:srgbClr val="000072"/>
                </a:solidFill>
                <a:latin typeface="Arial"/>
                <a:cs typeface="Arial"/>
              </a:rPr>
              <a:t>simple</a:t>
            </a:r>
            <a:r>
              <a:rPr sz="2050" spc="125" dirty="0">
                <a:solidFill>
                  <a:srgbClr val="000072"/>
                </a:solidFill>
                <a:latin typeface="Arial"/>
                <a:cs typeface="Arial"/>
              </a:rPr>
              <a:t> </a:t>
            </a:r>
            <a:r>
              <a:rPr sz="2050" spc="-60" dirty="0">
                <a:solidFill>
                  <a:srgbClr val="000072"/>
                </a:solidFill>
                <a:latin typeface="Arial"/>
                <a:cs typeface="Arial"/>
              </a:rPr>
              <a:t>w</a:t>
            </a:r>
            <a:r>
              <a:rPr sz="2050" spc="-175" dirty="0">
                <a:solidFill>
                  <a:srgbClr val="000072"/>
                </a:solidFill>
                <a:latin typeface="Arial"/>
                <a:cs typeface="Arial"/>
              </a:rPr>
              <a:t>a</a:t>
            </a:r>
            <a:r>
              <a:rPr sz="2050" spc="60" dirty="0">
                <a:solidFill>
                  <a:srgbClr val="000072"/>
                </a:solidFill>
                <a:latin typeface="Arial"/>
                <a:cs typeface="Arial"/>
              </a:rPr>
              <a:t>y</a:t>
            </a:r>
            <a:r>
              <a:rPr sz="2050" spc="114" dirty="0">
                <a:solidFill>
                  <a:srgbClr val="000072"/>
                </a:solidFill>
                <a:latin typeface="Arial"/>
                <a:cs typeface="Arial"/>
              </a:rPr>
              <a:t> </a:t>
            </a:r>
            <a:r>
              <a:rPr sz="2050" spc="-55" dirty="0">
                <a:solidFill>
                  <a:srgbClr val="000072"/>
                </a:solidFill>
                <a:latin typeface="Arial"/>
                <a:cs typeface="Arial"/>
              </a:rPr>
              <a:t>is</a:t>
            </a:r>
            <a:r>
              <a:rPr sz="2050" spc="-40" dirty="0">
                <a:solidFill>
                  <a:srgbClr val="000072"/>
                </a:solidFill>
                <a:latin typeface="Arial"/>
                <a:cs typeface="Arial"/>
              </a:rPr>
              <a:t> </a:t>
            </a:r>
            <a:r>
              <a:rPr sz="2050" spc="55" dirty="0">
                <a:solidFill>
                  <a:srgbClr val="000072"/>
                </a:solidFill>
                <a:latin typeface="Arial"/>
                <a:cs typeface="Arial"/>
              </a:rPr>
              <a:t>to</a:t>
            </a:r>
            <a:r>
              <a:rPr sz="2050" spc="120" dirty="0">
                <a:solidFill>
                  <a:srgbClr val="000072"/>
                </a:solidFill>
                <a:latin typeface="Arial"/>
                <a:cs typeface="Arial"/>
              </a:rPr>
              <a:t> </a:t>
            </a:r>
            <a:r>
              <a:rPr sz="2050" spc="-145" dirty="0">
                <a:solidFill>
                  <a:srgbClr val="000072"/>
                </a:solidFill>
                <a:latin typeface="Arial"/>
                <a:cs typeface="Arial"/>
              </a:rPr>
              <a:t>use</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65" dirty="0">
                <a:solidFill>
                  <a:srgbClr val="000072"/>
                </a:solidFill>
                <a:latin typeface="Arial"/>
                <a:cs typeface="Arial"/>
              </a:rPr>
              <a:t>attribute</a:t>
            </a:r>
            <a:r>
              <a:rPr sz="2050" spc="130" dirty="0">
                <a:solidFill>
                  <a:srgbClr val="000072"/>
                </a:solidFill>
                <a:latin typeface="Arial"/>
                <a:cs typeface="Arial"/>
              </a:rPr>
              <a:t> </a:t>
            </a:r>
            <a:r>
              <a:rPr sz="2050" spc="-150" dirty="0">
                <a:solidFill>
                  <a:srgbClr val="000072"/>
                </a:solidFill>
                <a:latin typeface="Courier New"/>
                <a:cs typeface="Courier New"/>
              </a:rPr>
              <a:t>target=</a:t>
            </a:r>
            <a:r>
              <a:rPr sz="2050" spc="-20" dirty="0">
                <a:solidFill>
                  <a:srgbClr val="000072"/>
                </a:solidFill>
                <a:latin typeface="Courier New"/>
                <a:cs typeface="Courier New"/>
              </a:rPr>
              <a:t>"</a:t>
            </a:r>
            <a:r>
              <a:rPr sz="2050" u="sng" spc="-585" dirty="0">
                <a:solidFill>
                  <a:srgbClr val="000072"/>
                </a:solidFill>
                <a:latin typeface="Courier New"/>
                <a:cs typeface="Courier New"/>
              </a:rPr>
              <a:t> </a:t>
            </a:r>
            <a:r>
              <a:rPr sz="2050" spc="-150" dirty="0">
                <a:solidFill>
                  <a:srgbClr val="000072"/>
                </a:solidFill>
                <a:latin typeface="Courier New"/>
                <a:cs typeface="Courier New"/>
              </a:rPr>
              <a:t>blank"</a:t>
            </a:r>
            <a:r>
              <a:rPr sz="2050" spc="-545" dirty="0">
                <a:solidFill>
                  <a:srgbClr val="000072"/>
                </a:solidFill>
                <a:latin typeface="Courier New"/>
                <a:cs typeface="Courier New"/>
              </a:rPr>
              <a:t> </a:t>
            </a:r>
            <a:r>
              <a:rPr sz="2050" spc="55" dirty="0">
                <a:solidFill>
                  <a:srgbClr val="000072"/>
                </a:solidFill>
                <a:latin typeface="Arial"/>
                <a:cs typeface="Arial"/>
              </a:rPr>
              <a:t>to</a:t>
            </a:r>
            <a:r>
              <a:rPr sz="2050" spc="120" dirty="0">
                <a:solidFill>
                  <a:srgbClr val="000072"/>
                </a:solidFill>
                <a:latin typeface="Arial"/>
                <a:cs typeface="Arial"/>
              </a:rPr>
              <a:t> </a:t>
            </a:r>
            <a:r>
              <a:rPr sz="2050" spc="-135" dirty="0">
                <a:solidFill>
                  <a:srgbClr val="000072"/>
                </a:solidFill>
                <a:latin typeface="Arial"/>
                <a:cs typeface="Arial"/>
              </a:rPr>
              <a:t>cause</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70" dirty="0">
                <a:solidFill>
                  <a:srgbClr val="000072"/>
                </a:solidFill>
                <a:latin typeface="Arial"/>
                <a:cs typeface="Arial"/>
              </a:rPr>
              <a:t>referenced</a:t>
            </a:r>
            <a:r>
              <a:rPr sz="2050" spc="-40" dirty="0">
                <a:solidFill>
                  <a:srgbClr val="000072"/>
                </a:solidFill>
                <a:latin typeface="Arial"/>
                <a:cs typeface="Arial"/>
              </a:rPr>
              <a:t> </a:t>
            </a:r>
            <a:r>
              <a:rPr sz="2050" spc="-114" dirty="0">
                <a:solidFill>
                  <a:srgbClr val="000072"/>
                </a:solidFill>
                <a:latin typeface="Arial"/>
                <a:cs typeface="Arial"/>
              </a:rPr>
              <a:t>page</a:t>
            </a:r>
            <a:r>
              <a:rPr sz="2050" spc="120" dirty="0">
                <a:solidFill>
                  <a:srgbClr val="000072"/>
                </a:solidFill>
                <a:latin typeface="Arial"/>
                <a:cs typeface="Arial"/>
              </a:rPr>
              <a:t> </a:t>
            </a:r>
            <a:r>
              <a:rPr sz="2050" spc="55" dirty="0">
                <a:solidFill>
                  <a:srgbClr val="000072"/>
                </a:solidFill>
                <a:latin typeface="Arial"/>
                <a:cs typeface="Arial"/>
              </a:rPr>
              <a:t>to</a:t>
            </a:r>
            <a:r>
              <a:rPr sz="2050" spc="120" dirty="0">
                <a:solidFill>
                  <a:srgbClr val="000072"/>
                </a:solidFill>
                <a:latin typeface="Arial"/>
                <a:cs typeface="Arial"/>
              </a:rPr>
              <a:t> </a:t>
            </a:r>
            <a:r>
              <a:rPr sz="2050" spc="-20" dirty="0">
                <a:solidFill>
                  <a:srgbClr val="000072"/>
                </a:solidFill>
                <a:latin typeface="Arial"/>
                <a:cs typeface="Arial"/>
              </a:rPr>
              <a:t>displ</a:t>
            </a:r>
            <a:r>
              <a:rPr sz="2050" spc="-80" dirty="0">
                <a:solidFill>
                  <a:srgbClr val="000072"/>
                </a:solidFill>
                <a:latin typeface="Arial"/>
                <a:cs typeface="Arial"/>
              </a:rPr>
              <a:t>a</a:t>
            </a:r>
            <a:r>
              <a:rPr sz="2050" spc="60" dirty="0">
                <a:solidFill>
                  <a:srgbClr val="000072"/>
                </a:solidFill>
                <a:latin typeface="Arial"/>
                <a:cs typeface="Arial"/>
              </a:rPr>
              <a:t>y</a:t>
            </a:r>
            <a:r>
              <a:rPr sz="2050" spc="114" dirty="0">
                <a:solidFill>
                  <a:srgbClr val="000072"/>
                </a:solidFill>
                <a:latin typeface="Arial"/>
                <a:cs typeface="Arial"/>
              </a:rPr>
              <a:t> </a:t>
            </a:r>
            <a:r>
              <a:rPr sz="2050" spc="55" dirty="0">
                <a:solidFill>
                  <a:srgbClr val="000072"/>
                </a:solidFill>
                <a:latin typeface="Arial"/>
                <a:cs typeface="Arial"/>
              </a:rPr>
              <a:t>in</a:t>
            </a:r>
            <a:r>
              <a:rPr sz="2050" spc="120" dirty="0">
                <a:solidFill>
                  <a:srgbClr val="000072"/>
                </a:solidFill>
                <a:latin typeface="Arial"/>
                <a:cs typeface="Arial"/>
              </a:rPr>
              <a:t> </a:t>
            </a:r>
            <a:r>
              <a:rPr sz="2050" spc="-114" dirty="0">
                <a:solidFill>
                  <a:srgbClr val="000072"/>
                </a:solidFill>
                <a:latin typeface="Arial"/>
                <a:cs typeface="Arial"/>
              </a:rPr>
              <a:t>a</a:t>
            </a:r>
            <a:r>
              <a:rPr sz="2050" spc="120" dirty="0">
                <a:solidFill>
                  <a:srgbClr val="000072"/>
                </a:solidFill>
                <a:latin typeface="Arial"/>
                <a:cs typeface="Arial"/>
              </a:rPr>
              <a:t> </a:t>
            </a:r>
            <a:r>
              <a:rPr sz="2050" spc="-75" dirty="0">
                <a:solidFill>
                  <a:srgbClr val="000072"/>
                </a:solidFill>
                <a:latin typeface="Arial"/>
                <a:cs typeface="Arial"/>
              </a:rPr>
              <a:t>new</a:t>
            </a:r>
            <a:r>
              <a:rPr sz="2050" spc="120" dirty="0">
                <a:solidFill>
                  <a:srgbClr val="000072"/>
                </a:solidFill>
                <a:latin typeface="Arial"/>
                <a:cs typeface="Arial"/>
              </a:rPr>
              <a:t> </a:t>
            </a:r>
            <a:r>
              <a:rPr sz="2050" spc="0" dirty="0">
                <a:solidFill>
                  <a:srgbClr val="000072"/>
                </a:solidFill>
                <a:latin typeface="Arial"/>
                <a:cs typeface="Arial"/>
              </a:rPr>
              <a:t>wind</a:t>
            </a:r>
            <a:r>
              <a:rPr sz="2050" spc="-55" dirty="0">
                <a:solidFill>
                  <a:srgbClr val="000072"/>
                </a:solidFill>
                <a:latin typeface="Arial"/>
                <a:cs typeface="Arial"/>
              </a:rPr>
              <a:t>o</a:t>
            </a:r>
            <a:r>
              <a:rPr sz="2050" spc="100" dirty="0">
                <a:solidFill>
                  <a:srgbClr val="000072"/>
                </a:solidFill>
                <a:latin typeface="Arial"/>
                <a:cs typeface="Arial"/>
              </a:rPr>
              <a:t>w/tab:</a:t>
            </a:r>
            <a:endParaRPr sz="2050" dirty="0">
              <a:latin typeface="Arial"/>
              <a:cs typeface="Arial"/>
            </a:endParaRPr>
          </a:p>
          <a:p>
            <a:pPr>
              <a:lnSpc>
                <a:spcPts val="700"/>
              </a:lnSpc>
              <a:spcBef>
                <a:spcPts val="12"/>
              </a:spcBef>
            </a:pPr>
            <a:endParaRPr sz="700" dirty="0"/>
          </a:p>
          <a:p>
            <a:pPr marL="274955" marR="1112520">
              <a:lnSpc>
                <a:spcPct val="118900"/>
              </a:lnSpc>
            </a:pPr>
            <a:r>
              <a:rPr sz="2050" spc="-150" dirty="0">
                <a:solidFill>
                  <a:srgbClr val="000072"/>
                </a:solidFill>
                <a:latin typeface="Courier New"/>
                <a:cs typeface="Courier New"/>
              </a:rPr>
              <a:t>&lt;a href="http://www.w3.org/" target="_blank"&gt; The W3C Consortium&lt;/a&gt;</a:t>
            </a:r>
            <a:endParaRPr sz="2050" dirty="0">
              <a:latin typeface="Courier New"/>
              <a:cs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970405">
              <a:lnSpc>
                <a:spcPct val="100000"/>
              </a:lnSpc>
            </a:pPr>
            <a:r>
              <a:rPr sz="2950" b="1" spc="370" dirty="0">
                <a:solidFill>
                  <a:srgbClr val="B20000"/>
                </a:solidFill>
                <a:latin typeface="Arial"/>
                <a:cs typeface="Arial"/>
              </a:rPr>
              <a:t>HTML5</a:t>
            </a:r>
            <a:r>
              <a:rPr sz="2950" b="1" spc="300" dirty="0">
                <a:solidFill>
                  <a:srgbClr val="B20000"/>
                </a:solidFill>
                <a:latin typeface="Arial"/>
                <a:cs typeface="Arial"/>
              </a:rPr>
              <a:t> </a:t>
            </a:r>
            <a:r>
              <a:rPr sz="2950" b="1" spc="50" dirty="0">
                <a:solidFill>
                  <a:srgbClr val="B20000"/>
                </a:solidFill>
                <a:latin typeface="Arial"/>
                <a:cs typeface="Arial"/>
              </a:rPr>
              <a:t>Eleme</a:t>
            </a:r>
            <a:r>
              <a:rPr sz="2950" b="1" spc="-40" dirty="0">
                <a:solidFill>
                  <a:srgbClr val="B20000"/>
                </a:solidFill>
                <a:latin typeface="Arial"/>
                <a:cs typeface="Arial"/>
              </a:rPr>
              <a:t>n</a:t>
            </a:r>
            <a:r>
              <a:rPr sz="2950" b="1" spc="-15" dirty="0">
                <a:solidFill>
                  <a:srgbClr val="B20000"/>
                </a:solidFill>
                <a:latin typeface="Arial"/>
                <a:cs typeface="Arial"/>
              </a:rPr>
              <a:t>ts</a:t>
            </a:r>
            <a:endParaRPr sz="295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markup</a:t>
            </a:r>
            <a:r>
              <a:rPr sz="1000" spc="150" dirty="0">
                <a:solidFill>
                  <a:srgbClr val="000072"/>
                </a:solidFill>
                <a:latin typeface="Arial"/>
                <a:cs typeface="Arial"/>
              </a:rPr>
              <a:t>-</a:t>
            </a:r>
            <a:fld id="{81D60167-4931-47E6-BA6A-407CBD079E47}" type="slidenum">
              <a:rPr sz="1000" spc="140" dirty="0" smtClean="0">
                <a:solidFill>
                  <a:srgbClr val="000072"/>
                </a:solidFill>
                <a:latin typeface="Arial"/>
                <a:cs typeface="Arial"/>
              </a:rPr>
              <a:t>6</a:t>
            </a:fld>
            <a:endParaRPr sz="1000">
              <a:latin typeface="Arial"/>
              <a:cs typeface="Arial"/>
            </a:endParaRPr>
          </a:p>
        </p:txBody>
      </p:sp>
      <p:sp>
        <p:nvSpPr>
          <p:cNvPr id="3" name="object 3"/>
          <p:cNvSpPr txBox="1"/>
          <p:nvPr/>
        </p:nvSpPr>
        <p:spPr>
          <a:xfrm>
            <a:off x="1340191" y="1786198"/>
            <a:ext cx="7587615" cy="4642485"/>
          </a:xfrm>
          <a:prstGeom prst="rect">
            <a:avLst/>
          </a:prstGeom>
        </p:spPr>
        <p:txBody>
          <a:bodyPr vert="horz" wrap="square" lIns="0" tIns="0" rIns="0" bIns="0" rtlCol="0">
            <a:noAutofit/>
          </a:bodyPr>
          <a:lstStyle/>
          <a:p>
            <a:pPr marL="274955" indent="-262890">
              <a:lnSpc>
                <a:spcPct val="100000"/>
              </a:lnSpc>
              <a:buClr>
                <a:srgbClr val="000072"/>
              </a:buClr>
              <a:buFont typeface="Arial"/>
              <a:buChar char="•"/>
              <a:tabLst>
                <a:tab pos="274955" algn="l"/>
              </a:tabLst>
            </a:pPr>
            <a:r>
              <a:rPr sz="2050" dirty="0">
                <a:solidFill>
                  <a:srgbClr val="000072"/>
                </a:solidFill>
                <a:latin typeface="Arial"/>
                <a:cs typeface="Arial"/>
              </a:rPr>
              <a:t>Therer</a:t>
            </a:r>
            <a:r>
              <a:rPr sz="2050" spc="120" dirty="0">
                <a:solidFill>
                  <a:srgbClr val="000072"/>
                </a:solidFill>
                <a:latin typeface="Arial"/>
                <a:cs typeface="Arial"/>
              </a:rPr>
              <a:t> </a:t>
            </a:r>
            <a:r>
              <a:rPr sz="2050" spc="-70" dirty="0">
                <a:solidFill>
                  <a:srgbClr val="000072"/>
                </a:solidFill>
                <a:latin typeface="Arial"/>
                <a:cs typeface="Arial"/>
              </a:rPr>
              <a:t>are</a:t>
            </a:r>
            <a:r>
              <a:rPr sz="2050" spc="120" dirty="0">
                <a:solidFill>
                  <a:srgbClr val="000072"/>
                </a:solidFill>
                <a:latin typeface="Arial"/>
                <a:cs typeface="Arial"/>
              </a:rPr>
              <a:t> </a:t>
            </a:r>
            <a:r>
              <a:rPr sz="2050" spc="-60" dirty="0">
                <a:solidFill>
                  <a:srgbClr val="000072"/>
                </a:solidFill>
                <a:latin typeface="Arial"/>
                <a:cs typeface="Arial"/>
              </a:rPr>
              <a:t>more</a:t>
            </a:r>
            <a:r>
              <a:rPr sz="2050" spc="120" dirty="0">
                <a:solidFill>
                  <a:srgbClr val="000072"/>
                </a:solidFill>
                <a:latin typeface="Arial"/>
                <a:cs typeface="Arial"/>
              </a:rPr>
              <a:t> </a:t>
            </a:r>
            <a:r>
              <a:rPr sz="2050" spc="25" dirty="0">
                <a:solidFill>
                  <a:srgbClr val="000072"/>
                </a:solidFill>
                <a:latin typeface="Arial"/>
                <a:cs typeface="Arial"/>
              </a:rPr>
              <a:t>than</a:t>
            </a:r>
            <a:r>
              <a:rPr sz="2050" spc="120" dirty="0">
                <a:solidFill>
                  <a:srgbClr val="000072"/>
                </a:solidFill>
                <a:latin typeface="Arial"/>
                <a:cs typeface="Arial"/>
              </a:rPr>
              <a:t> </a:t>
            </a:r>
            <a:r>
              <a:rPr sz="2050" spc="-114" dirty="0">
                <a:solidFill>
                  <a:srgbClr val="000072"/>
                </a:solidFill>
                <a:latin typeface="Arial"/>
                <a:cs typeface="Arial"/>
              </a:rPr>
              <a:t>100</a:t>
            </a:r>
            <a:r>
              <a:rPr sz="2050" spc="120" dirty="0">
                <a:solidFill>
                  <a:srgbClr val="000072"/>
                </a:solidFill>
                <a:latin typeface="Arial"/>
                <a:cs typeface="Arial"/>
              </a:rPr>
              <a:t> </a:t>
            </a:r>
            <a:r>
              <a:rPr sz="2050" spc="-20" dirty="0">
                <a:solidFill>
                  <a:srgbClr val="000072"/>
                </a:solidFill>
                <a:latin typeface="Arial"/>
                <a:cs typeface="Arial"/>
              </a:rPr>
              <a:t>differe</a:t>
            </a:r>
            <a:r>
              <a:rPr sz="2050" spc="-75" dirty="0">
                <a:solidFill>
                  <a:srgbClr val="000072"/>
                </a:solidFill>
                <a:latin typeface="Arial"/>
                <a:cs typeface="Arial"/>
              </a:rPr>
              <a:t>n</a:t>
            </a:r>
            <a:r>
              <a:rPr sz="2050" spc="225" dirty="0">
                <a:solidFill>
                  <a:srgbClr val="000072"/>
                </a:solidFill>
                <a:latin typeface="Arial"/>
                <a:cs typeface="Arial"/>
              </a:rPr>
              <a:t>t</a:t>
            </a:r>
            <a:r>
              <a:rPr sz="2050" spc="120" dirty="0">
                <a:solidFill>
                  <a:srgbClr val="000072"/>
                </a:solidFill>
                <a:latin typeface="Arial"/>
                <a:cs typeface="Arial"/>
              </a:rPr>
              <a:t> </a:t>
            </a:r>
            <a:r>
              <a:rPr sz="2050" spc="-90" dirty="0">
                <a:solidFill>
                  <a:srgbClr val="000072"/>
                </a:solidFill>
                <a:latin typeface="Arial"/>
                <a:cs typeface="Arial"/>
              </a:rPr>
              <a:t>eleme</a:t>
            </a:r>
            <a:r>
              <a:rPr sz="2050" spc="-145" dirty="0">
                <a:solidFill>
                  <a:srgbClr val="000072"/>
                </a:solidFill>
                <a:latin typeface="Arial"/>
                <a:cs typeface="Arial"/>
              </a:rPr>
              <a:t>n</a:t>
            </a:r>
            <a:r>
              <a:rPr sz="2050" spc="5" dirty="0">
                <a:solidFill>
                  <a:srgbClr val="000072"/>
                </a:solidFill>
                <a:latin typeface="Arial"/>
                <a:cs typeface="Arial"/>
              </a:rPr>
              <a:t>ts</a:t>
            </a:r>
            <a:r>
              <a:rPr sz="2050" spc="120" dirty="0">
                <a:solidFill>
                  <a:srgbClr val="000072"/>
                </a:solidFill>
                <a:latin typeface="Arial"/>
                <a:cs typeface="Arial"/>
              </a:rPr>
              <a:t> </a:t>
            </a:r>
            <a:r>
              <a:rPr sz="2050" spc="55" dirty="0">
                <a:solidFill>
                  <a:srgbClr val="000072"/>
                </a:solidFill>
                <a:latin typeface="Arial"/>
                <a:cs typeface="Arial"/>
              </a:rPr>
              <a:t>in</a:t>
            </a:r>
            <a:r>
              <a:rPr sz="2050" spc="120" dirty="0">
                <a:solidFill>
                  <a:srgbClr val="000072"/>
                </a:solidFill>
                <a:latin typeface="Arial"/>
                <a:cs typeface="Arial"/>
              </a:rPr>
              <a:t> </a:t>
            </a:r>
            <a:r>
              <a:rPr sz="2050" spc="85" dirty="0">
                <a:solidFill>
                  <a:srgbClr val="000072"/>
                </a:solidFill>
                <a:latin typeface="Arial"/>
                <a:cs typeface="Arial"/>
              </a:rPr>
              <a:t>HTML5.</a:t>
            </a:r>
            <a:endParaRPr sz="2050" dirty="0">
              <a:latin typeface="Arial"/>
              <a:cs typeface="Arial"/>
            </a:endParaRPr>
          </a:p>
          <a:p>
            <a:pPr>
              <a:lnSpc>
                <a:spcPts val="600"/>
              </a:lnSpc>
              <a:spcBef>
                <a:spcPts val="22"/>
              </a:spcBef>
              <a:buClr>
                <a:srgbClr val="000072"/>
              </a:buClr>
              <a:buFont typeface="Arial"/>
              <a:buChar char="•"/>
            </a:pPr>
            <a:endParaRPr sz="600" dirty="0"/>
          </a:p>
          <a:p>
            <a:pPr>
              <a:lnSpc>
                <a:spcPts val="1000"/>
              </a:lnSpc>
              <a:buClr>
                <a:srgbClr val="000072"/>
              </a:buClr>
              <a:buFont typeface="Arial"/>
              <a:buChar char="•"/>
            </a:pPr>
            <a:endParaRPr sz="1000" dirty="0"/>
          </a:p>
          <a:p>
            <a:pPr marL="274955" indent="-262890">
              <a:lnSpc>
                <a:spcPct val="100000"/>
              </a:lnSpc>
              <a:buClr>
                <a:srgbClr val="000072"/>
              </a:buClr>
              <a:buFont typeface="Arial"/>
              <a:buChar char="•"/>
              <a:tabLst>
                <a:tab pos="274955" algn="l"/>
              </a:tabLst>
            </a:pPr>
            <a:r>
              <a:rPr sz="2050" spc="-50" dirty="0">
                <a:solidFill>
                  <a:srgbClr val="000072"/>
                </a:solidFill>
                <a:latin typeface="Arial"/>
                <a:cs typeface="Arial"/>
              </a:rPr>
              <a:t>Eleme</a:t>
            </a:r>
            <a:r>
              <a:rPr sz="2050" spc="-105" dirty="0">
                <a:solidFill>
                  <a:srgbClr val="000072"/>
                </a:solidFill>
                <a:latin typeface="Arial"/>
                <a:cs typeface="Arial"/>
              </a:rPr>
              <a:t>n</a:t>
            </a:r>
            <a:r>
              <a:rPr sz="2050" spc="5" dirty="0">
                <a:solidFill>
                  <a:srgbClr val="000072"/>
                </a:solidFill>
                <a:latin typeface="Arial"/>
                <a:cs typeface="Arial"/>
              </a:rPr>
              <a:t>ts</a:t>
            </a:r>
            <a:r>
              <a:rPr sz="2050" spc="120" dirty="0">
                <a:solidFill>
                  <a:srgbClr val="000072"/>
                </a:solidFill>
                <a:latin typeface="Arial"/>
                <a:cs typeface="Arial"/>
              </a:rPr>
              <a:t> </a:t>
            </a:r>
            <a:r>
              <a:rPr sz="2050" spc="20" dirty="0">
                <a:solidFill>
                  <a:srgbClr val="000072"/>
                </a:solidFill>
                <a:latin typeface="Arial"/>
                <a:cs typeface="Arial"/>
              </a:rPr>
              <a:t>for</a:t>
            </a:r>
            <a:r>
              <a:rPr sz="2050" spc="120" dirty="0">
                <a:solidFill>
                  <a:srgbClr val="000072"/>
                </a:solidFill>
                <a:latin typeface="Arial"/>
                <a:cs typeface="Arial"/>
              </a:rPr>
              <a:t> </a:t>
            </a:r>
            <a:r>
              <a:rPr sz="2050" spc="-25" dirty="0">
                <a:solidFill>
                  <a:srgbClr val="000072"/>
                </a:solidFill>
                <a:latin typeface="Arial"/>
                <a:cs typeface="Arial"/>
              </a:rPr>
              <a:t>meta</a:t>
            </a:r>
            <a:r>
              <a:rPr sz="2050" spc="120" dirty="0">
                <a:solidFill>
                  <a:srgbClr val="000072"/>
                </a:solidFill>
                <a:latin typeface="Arial"/>
                <a:cs typeface="Arial"/>
              </a:rPr>
              <a:t> </a:t>
            </a:r>
            <a:r>
              <a:rPr sz="2050" spc="25" dirty="0">
                <a:solidFill>
                  <a:srgbClr val="000072"/>
                </a:solidFill>
                <a:latin typeface="Arial"/>
                <a:cs typeface="Arial"/>
              </a:rPr>
              <a:t>information</a:t>
            </a:r>
            <a:r>
              <a:rPr sz="2050" spc="125" dirty="0">
                <a:solidFill>
                  <a:srgbClr val="000072"/>
                </a:solidFill>
                <a:latin typeface="Arial"/>
                <a:cs typeface="Arial"/>
              </a:rPr>
              <a:t> </a:t>
            </a:r>
            <a:r>
              <a:rPr sz="2050" spc="-70" dirty="0">
                <a:solidFill>
                  <a:srgbClr val="000072"/>
                </a:solidFill>
                <a:latin typeface="Arial"/>
                <a:cs typeface="Arial"/>
              </a:rPr>
              <a:t>are</a:t>
            </a:r>
            <a:r>
              <a:rPr sz="2050" spc="120" dirty="0">
                <a:solidFill>
                  <a:srgbClr val="000072"/>
                </a:solidFill>
                <a:latin typeface="Arial"/>
                <a:cs typeface="Arial"/>
              </a:rPr>
              <a:t> </a:t>
            </a:r>
            <a:r>
              <a:rPr sz="2050" spc="-65" dirty="0">
                <a:solidFill>
                  <a:srgbClr val="000072"/>
                </a:solidFill>
                <a:latin typeface="Arial"/>
                <a:cs typeface="Arial"/>
              </a:rPr>
              <a:t>placed</a:t>
            </a:r>
            <a:r>
              <a:rPr sz="2050" spc="120" dirty="0">
                <a:solidFill>
                  <a:srgbClr val="000072"/>
                </a:solidFill>
                <a:latin typeface="Arial"/>
                <a:cs typeface="Arial"/>
              </a:rPr>
              <a:t> </a:t>
            </a:r>
            <a:r>
              <a:rPr sz="2050" spc="55" dirty="0">
                <a:solidFill>
                  <a:srgbClr val="000072"/>
                </a:solidFill>
                <a:latin typeface="Arial"/>
                <a:cs typeface="Arial"/>
              </a:rPr>
              <a:t>in</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150" dirty="0">
                <a:solidFill>
                  <a:srgbClr val="000072"/>
                </a:solidFill>
                <a:latin typeface="Courier New"/>
                <a:cs typeface="Courier New"/>
              </a:rPr>
              <a:t>head</a:t>
            </a:r>
            <a:r>
              <a:rPr sz="2050" spc="-545" dirty="0">
                <a:solidFill>
                  <a:srgbClr val="000072"/>
                </a:solidFill>
                <a:latin typeface="Courier New"/>
                <a:cs typeface="Courier New"/>
              </a:rPr>
              <a:t> </a:t>
            </a:r>
            <a:r>
              <a:rPr sz="2050" spc="-90" dirty="0">
                <a:solidFill>
                  <a:srgbClr val="000072"/>
                </a:solidFill>
                <a:latin typeface="Arial"/>
                <a:cs typeface="Arial"/>
              </a:rPr>
              <a:t>eleme</a:t>
            </a:r>
            <a:r>
              <a:rPr sz="2050" spc="-150" dirty="0">
                <a:solidFill>
                  <a:srgbClr val="000072"/>
                </a:solidFill>
                <a:latin typeface="Arial"/>
                <a:cs typeface="Arial"/>
              </a:rPr>
              <a:t>n</a:t>
            </a:r>
            <a:r>
              <a:rPr sz="2050" spc="110" dirty="0">
                <a:solidFill>
                  <a:srgbClr val="000072"/>
                </a:solidFill>
                <a:latin typeface="Arial"/>
                <a:cs typeface="Arial"/>
              </a:rPr>
              <a:t>t.</a:t>
            </a:r>
            <a:endParaRPr sz="2050" dirty="0">
              <a:latin typeface="Arial"/>
              <a:cs typeface="Arial"/>
            </a:endParaRPr>
          </a:p>
          <a:p>
            <a:pPr>
              <a:lnSpc>
                <a:spcPts val="600"/>
              </a:lnSpc>
              <a:spcBef>
                <a:spcPts val="22"/>
              </a:spcBef>
              <a:buClr>
                <a:srgbClr val="000072"/>
              </a:buClr>
              <a:buFont typeface="Arial"/>
              <a:buChar char="•"/>
            </a:pPr>
            <a:endParaRPr sz="600" dirty="0"/>
          </a:p>
          <a:p>
            <a:pPr>
              <a:lnSpc>
                <a:spcPts val="1000"/>
              </a:lnSpc>
              <a:buClr>
                <a:srgbClr val="000072"/>
              </a:buClr>
              <a:buFont typeface="Arial"/>
              <a:buChar char="•"/>
            </a:pPr>
            <a:endParaRPr sz="1000" dirty="0"/>
          </a:p>
          <a:p>
            <a:pPr marL="274955" indent="-262890">
              <a:lnSpc>
                <a:spcPct val="100000"/>
              </a:lnSpc>
              <a:buClr>
                <a:srgbClr val="000072"/>
              </a:buClr>
              <a:buFont typeface="Arial"/>
              <a:buChar char="•"/>
              <a:tabLst>
                <a:tab pos="274955" algn="l"/>
              </a:tabLst>
            </a:pPr>
            <a:r>
              <a:rPr sz="2050" spc="-50" dirty="0">
                <a:solidFill>
                  <a:srgbClr val="000072"/>
                </a:solidFill>
                <a:latin typeface="Arial"/>
                <a:cs typeface="Arial"/>
              </a:rPr>
              <a:t>Eleme</a:t>
            </a:r>
            <a:r>
              <a:rPr sz="2050" spc="-105" dirty="0">
                <a:solidFill>
                  <a:srgbClr val="000072"/>
                </a:solidFill>
                <a:latin typeface="Arial"/>
                <a:cs typeface="Arial"/>
              </a:rPr>
              <a:t>n</a:t>
            </a:r>
            <a:r>
              <a:rPr sz="2050" spc="5" dirty="0">
                <a:solidFill>
                  <a:srgbClr val="000072"/>
                </a:solidFill>
                <a:latin typeface="Arial"/>
                <a:cs typeface="Arial"/>
              </a:rPr>
              <a:t>ts</a:t>
            </a:r>
            <a:r>
              <a:rPr sz="2050" spc="120" dirty="0">
                <a:solidFill>
                  <a:srgbClr val="000072"/>
                </a:solidFill>
                <a:latin typeface="Arial"/>
                <a:cs typeface="Arial"/>
              </a:rPr>
              <a:t> </a:t>
            </a:r>
            <a:r>
              <a:rPr sz="2050" spc="20" dirty="0">
                <a:solidFill>
                  <a:srgbClr val="000072"/>
                </a:solidFill>
                <a:latin typeface="Arial"/>
                <a:cs typeface="Arial"/>
              </a:rPr>
              <a:t>for</a:t>
            </a:r>
            <a:r>
              <a:rPr sz="2050" spc="120" dirty="0">
                <a:solidFill>
                  <a:srgbClr val="000072"/>
                </a:solidFill>
                <a:latin typeface="Arial"/>
                <a:cs typeface="Arial"/>
              </a:rPr>
              <a:t> </a:t>
            </a:r>
            <a:r>
              <a:rPr sz="2050" spc="-114" dirty="0">
                <a:solidFill>
                  <a:srgbClr val="000072"/>
                </a:solidFill>
                <a:latin typeface="Arial"/>
                <a:cs typeface="Arial"/>
              </a:rPr>
              <a:t>page</a:t>
            </a:r>
            <a:r>
              <a:rPr sz="2050" spc="120" dirty="0">
                <a:solidFill>
                  <a:srgbClr val="000072"/>
                </a:solidFill>
                <a:latin typeface="Arial"/>
                <a:cs typeface="Arial"/>
              </a:rPr>
              <a:t> </a:t>
            </a:r>
            <a:r>
              <a:rPr sz="2050" spc="-80" dirty="0">
                <a:solidFill>
                  <a:srgbClr val="000072"/>
                </a:solidFill>
                <a:latin typeface="Arial"/>
                <a:cs typeface="Arial"/>
              </a:rPr>
              <a:t>co</a:t>
            </a:r>
            <a:r>
              <a:rPr sz="2050" spc="-140" dirty="0">
                <a:solidFill>
                  <a:srgbClr val="000072"/>
                </a:solidFill>
                <a:latin typeface="Arial"/>
                <a:cs typeface="Arial"/>
              </a:rPr>
              <a:t>n</a:t>
            </a:r>
            <a:r>
              <a:rPr sz="2050" spc="0" dirty="0">
                <a:solidFill>
                  <a:srgbClr val="000072"/>
                </a:solidFill>
                <a:latin typeface="Arial"/>
                <a:cs typeface="Arial"/>
              </a:rPr>
              <a:t>te</a:t>
            </a:r>
            <a:r>
              <a:rPr sz="2050" spc="-55" dirty="0">
                <a:solidFill>
                  <a:srgbClr val="000072"/>
                </a:solidFill>
                <a:latin typeface="Arial"/>
                <a:cs typeface="Arial"/>
              </a:rPr>
              <a:t>n</a:t>
            </a:r>
            <a:r>
              <a:rPr sz="2050" spc="225" dirty="0">
                <a:solidFill>
                  <a:srgbClr val="000072"/>
                </a:solidFill>
                <a:latin typeface="Arial"/>
                <a:cs typeface="Arial"/>
              </a:rPr>
              <a:t>t</a:t>
            </a:r>
            <a:r>
              <a:rPr sz="2050" spc="120" dirty="0">
                <a:solidFill>
                  <a:srgbClr val="000072"/>
                </a:solidFill>
                <a:latin typeface="Arial"/>
                <a:cs typeface="Arial"/>
              </a:rPr>
              <a:t> </a:t>
            </a:r>
            <a:r>
              <a:rPr sz="2050" spc="-70" dirty="0">
                <a:solidFill>
                  <a:srgbClr val="000072"/>
                </a:solidFill>
                <a:latin typeface="Arial"/>
                <a:cs typeface="Arial"/>
              </a:rPr>
              <a:t>are</a:t>
            </a:r>
            <a:r>
              <a:rPr sz="2050" spc="120" dirty="0">
                <a:solidFill>
                  <a:srgbClr val="000072"/>
                </a:solidFill>
                <a:latin typeface="Arial"/>
                <a:cs typeface="Arial"/>
              </a:rPr>
              <a:t> </a:t>
            </a:r>
            <a:r>
              <a:rPr sz="2050" spc="-65" dirty="0">
                <a:solidFill>
                  <a:srgbClr val="000072"/>
                </a:solidFill>
                <a:latin typeface="Arial"/>
                <a:cs typeface="Arial"/>
              </a:rPr>
              <a:t>placed</a:t>
            </a:r>
            <a:r>
              <a:rPr sz="2050" spc="125" dirty="0">
                <a:solidFill>
                  <a:srgbClr val="000072"/>
                </a:solidFill>
                <a:latin typeface="Arial"/>
                <a:cs typeface="Arial"/>
              </a:rPr>
              <a:t> </a:t>
            </a:r>
            <a:r>
              <a:rPr sz="2050" spc="55" dirty="0">
                <a:solidFill>
                  <a:srgbClr val="000072"/>
                </a:solidFill>
                <a:latin typeface="Arial"/>
                <a:cs typeface="Arial"/>
              </a:rPr>
              <a:t>in</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150" dirty="0">
                <a:solidFill>
                  <a:srgbClr val="000072"/>
                </a:solidFill>
                <a:latin typeface="Courier New"/>
                <a:cs typeface="Courier New"/>
              </a:rPr>
              <a:t>&lt;body&gt;</a:t>
            </a:r>
            <a:r>
              <a:rPr sz="2050" spc="-545" dirty="0">
                <a:solidFill>
                  <a:srgbClr val="000072"/>
                </a:solidFill>
                <a:latin typeface="Courier New"/>
                <a:cs typeface="Courier New"/>
              </a:rPr>
              <a:t> </a:t>
            </a:r>
            <a:r>
              <a:rPr sz="2050" spc="-90" dirty="0">
                <a:solidFill>
                  <a:srgbClr val="000072"/>
                </a:solidFill>
                <a:latin typeface="Arial"/>
                <a:cs typeface="Arial"/>
              </a:rPr>
              <a:t>eleme</a:t>
            </a:r>
            <a:r>
              <a:rPr sz="2050" spc="-150" dirty="0">
                <a:solidFill>
                  <a:srgbClr val="000072"/>
                </a:solidFill>
                <a:latin typeface="Arial"/>
                <a:cs typeface="Arial"/>
              </a:rPr>
              <a:t>n</a:t>
            </a:r>
            <a:r>
              <a:rPr sz="2050" spc="110" dirty="0">
                <a:solidFill>
                  <a:srgbClr val="000072"/>
                </a:solidFill>
                <a:latin typeface="Arial"/>
                <a:cs typeface="Arial"/>
              </a:rPr>
              <a:t>t.</a:t>
            </a:r>
            <a:endParaRPr sz="2050" dirty="0">
              <a:latin typeface="Arial"/>
              <a:cs typeface="Arial"/>
            </a:endParaRPr>
          </a:p>
          <a:p>
            <a:pPr>
              <a:lnSpc>
                <a:spcPts val="1100"/>
              </a:lnSpc>
              <a:spcBef>
                <a:spcPts val="57"/>
              </a:spcBef>
              <a:buClr>
                <a:srgbClr val="000072"/>
              </a:buClr>
              <a:buFont typeface="Arial"/>
              <a:buChar char="•"/>
            </a:pPr>
            <a:endParaRPr sz="1100" dirty="0"/>
          </a:p>
          <a:p>
            <a:pPr marL="274955" marR="661670" indent="-262890">
              <a:lnSpc>
                <a:spcPct val="118900"/>
              </a:lnSpc>
              <a:buClr>
                <a:srgbClr val="000072"/>
              </a:buClr>
              <a:buFont typeface="Arial"/>
              <a:buChar char="•"/>
              <a:tabLst>
                <a:tab pos="274955" algn="l"/>
              </a:tabLst>
            </a:pPr>
            <a:r>
              <a:rPr sz="2050" spc="105" dirty="0">
                <a:solidFill>
                  <a:srgbClr val="000072"/>
                </a:solidFill>
                <a:latin typeface="Arial"/>
                <a:cs typeface="Arial"/>
              </a:rPr>
              <a:t>HTML5</a:t>
            </a:r>
            <a:r>
              <a:rPr sz="2050" spc="120" dirty="0">
                <a:solidFill>
                  <a:srgbClr val="000072"/>
                </a:solidFill>
                <a:latin typeface="Arial"/>
                <a:cs typeface="Arial"/>
              </a:rPr>
              <a:t> </a:t>
            </a:r>
            <a:r>
              <a:rPr sz="2050" spc="-30" dirty="0">
                <a:solidFill>
                  <a:srgbClr val="000072"/>
                </a:solidFill>
                <a:latin typeface="Arial"/>
                <a:cs typeface="Arial"/>
              </a:rPr>
              <a:t>distinguishes</a:t>
            </a:r>
            <a:r>
              <a:rPr sz="2050" spc="135" dirty="0">
                <a:solidFill>
                  <a:srgbClr val="000072"/>
                </a:solidFill>
                <a:latin typeface="Arial"/>
                <a:cs typeface="Arial"/>
              </a:rPr>
              <a:t> </a:t>
            </a:r>
            <a:r>
              <a:rPr sz="2050" spc="55" dirty="0">
                <a:solidFill>
                  <a:srgbClr val="000072"/>
                </a:solidFill>
                <a:latin typeface="Arial"/>
                <a:cs typeface="Arial"/>
              </a:rPr>
              <a:t>b</a:t>
            </a:r>
            <a:r>
              <a:rPr sz="2050" spc="0" dirty="0">
                <a:solidFill>
                  <a:srgbClr val="000072"/>
                </a:solidFill>
                <a:latin typeface="Arial"/>
                <a:cs typeface="Arial"/>
              </a:rPr>
              <a:t>e</a:t>
            </a:r>
            <a:r>
              <a:rPr sz="2050" spc="-55" dirty="0">
                <a:solidFill>
                  <a:srgbClr val="000072"/>
                </a:solidFill>
                <a:latin typeface="Arial"/>
                <a:cs typeface="Arial"/>
              </a:rPr>
              <a:t>t</a:t>
            </a:r>
            <a:r>
              <a:rPr sz="2050" spc="-60" dirty="0">
                <a:solidFill>
                  <a:srgbClr val="000072"/>
                </a:solidFill>
                <a:latin typeface="Arial"/>
                <a:cs typeface="Arial"/>
              </a:rPr>
              <a:t>w</a:t>
            </a:r>
            <a:r>
              <a:rPr sz="2050" spc="-150" dirty="0">
                <a:solidFill>
                  <a:srgbClr val="000072"/>
                </a:solidFill>
                <a:latin typeface="Arial"/>
                <a:cs typeface="Arial"/>
              </a:rPr>
              <a:t>een</a:t>
            </a:r>
            <a:r>
              <a:rPr sz="2050" spc="120" dirty="0">
                <a:solidFill>
                  <a:srgbClr val="000072"/>
                </a:solidFill>
                <a:latin typeface="Arial"/>
                <a:cs typeface="Arial"/>
              </a:rPr>
              <a:t> </a:t>
            </a:r>
            <a:r>
              <a:rPr sz="2050" spc="165" dirty="0">
                <a:solidFill>
                  <a:srgbClr val="000072"/>
                </a:solidFill>
                <a:latin typeface="Arial"/>
                <a:cs typeface="Arial"/>
              </a:rPr>
              <a:t>t</a:t>
            </a:r>
            <a:r>
              <a:rPr sz="2050" spc="-60" dirty="0">
                <a:solidFill>
                  <a:srgbClr val="000072"/>
                </a:solidFill>
                <a:latin typeface="Arial"/>
                <a:cs typeface="Arial"/>
              </a:rPr>
              <a:t>w</a:t>
            </a:r>
            <a:r>
              <a:rPr sz="2050" spc="-114" dirty="0">
                <a:solidFill>
                  <a:srgbClr val="000072"/>
                </a:solidFill>
                <a:latin typeface="Arial"/>
                <a:cs typeface="Arial"/>
              </a:rPr>
              <a:t>o</a:t>
            </a:r>
            <a:r>
              <a:rPr sz="2050" spc="114" dirty="0">
                <a:solidFill>
                  <a:srgbClr val="000072"/>
                </a:solidFill>
                <a:latin typeface="Arial"/>
                <a:cs typeface="Arial"/>
              </a:rPr>
              <a:t> </a:t>
            </a:r>
            <a:r>
              <a:rPr sz="2050" spc="-25" dirty="0">
                <a:solidFill>
                  <a:srgbClr val="000072"/>
                </a:solidFill>
                <a:latin typeface="Arial"/>
                <a:cs typeface="Arial"/>
              </a:rPr>
              <a:t>broad</a:t>
            </a:r>
            <a:r>
              <a:rPr sz="2050" spc="120" dirty="0">
                <a:solidFill>
                  <a:srgbClr val="000072"/>
                </a:solidFill>
                <a:latin typeface="Arial"/>
                <a:cs typeface="Arial"/>
              </a:rPr>
              <a:t> </a:t>
            </a:r>
            <a:r>
              <a:rPr sz="2050" spc="165" dirty="0">
                <a:solidFill>
                  <a:srgbClr val="000072"/>
                </a:solidFill>
                <a:latin typeface="Arial"/>
                <a:cs typeface="Arial"/>
              </a:rPr>
              <a:t>t</a:t>
            </a:r>
            <a:r>
              <a:rPr sz="2050" spc="30" dirty="0">
                <a:solidFill>
                  <a:srgbClr val="000072"/>
                </a:solidFill>
                <a:latin typeface="Arial"/>
                <a:cs typeface="Arial"/>
              </a:rPr>
              <a:t>y</a:t>
            </a:r>
            <a:r>
              <a:rPr sz="2050" spc="90" dirty="0">
                <a:solidFill>
                  <a:srgbClr val="000072"/>
                </a:solidFill>
                <a:latin typeface="Arial"/>
                <a:cs typeface="Arial"/>
              </a:rPr>
              <a:t>p</a:t>
            </a:r>
            <a:r>
              <a:rPr sz="2050" spc="-229" dirty="0">
                <a:solidFill>
                  <a:srgbClr val="000072"/>
                </a:solidFill>
                <a:latin typeface="Arial"/>
                <a:cs typeface="Arial"/>
              </a:rPr>
              <a:t>es</a:t>
            </a:r>
            <a:r>
              <a:rPr sz="2050" spc="120" dirty="0">
                <a:solidFill>
                  <a:srgbClr val="000072"/>
                </a:solidFill>
                <a:latin typeface="Arial"/>
                <a:cs typeface="Arial"/>
              </a:rPr>
              <a:t> </a:t>
            </a:r>
            <a:r>
              <a:rPr sz="2050" spc="-30" dirty="0">
                <a:solidFill>
                  <a:srgbClr val="000072"/>
                </a:solidFill>
                <a:latin typeface="Arial"/>
                <a:cs typeface="Arial"/>
              </a:rPr>
              <a:t>of</a:t>
            </a:r>
            <a:r>
              <a:rPr sz="2050" spc="114" dirty="0">
                <a:solidFill>
                  <a:srgbClr val="000072"/>
                </a:solidFill>
                <a:latin typeface="Arial"/>
                <a:cs typeface="Arial"/>
              </a:rPr>
              <a:t> </a:t>
            </a:r>
            <a:r>
              <a:rPr sz="2050" spc="-80" dirty="0">
                <a:solidFill>
                  <a:srgbClr val="000072"/>
                </a:solidFill>
                <a:latin typeface="Arial"/>
                <a:cs typeface="Arial"/>
              </a:rPr>
              <a:t>co</a:t>
            </a:r>
            <a:r>
              <a:rPr sz="2050" spc="-140" dirty="0">
                <a:solidFill>
                  <a:srgbClr val="000072"/>
                </a:solidFill>
                <a:latin typeface="Arial"/>
                <a:cs typeface="Arial"/>
              </a:rPr>
              <a:t>n</a:t>
            </a:r>
            <a:r>
              <a:rPr sz="2050" spc="0" dirty="0">
                <a:solidFill>
                  <a:srgbClr val="000072"/>
                </a:solidFill>
                <a:latin typeface="Arial"/>
                <a:cs typeface="Arial"/>
              </a:rPr>
              <a:t>te</a:t>
            </a:r>
            <a:r>
              <a:rPr sz="2050" spc="-55" dirty="0">
                <a:solidFill>
                  <a:srgbClr val="000072"/>
                </a:solidFill>
                <a:latin typeface="Arial"/>
                <a:cs typeface="Arial"/>
              </a:rPr>
              <a:t>n</a:t>
            </a:r>
            <a:r>
              <a:rPr sz="2050" spc="225" dirty="0">
                <a:solidFill>
                  <a:srgbClr val="000072"/>
                </a:solidFill>
                <a:latin typeface="Arial"/>
                <a:cs typeface="Arial"/>
              </a:rPr>
              <a:t>t </a:t>
            </a:r>
            <a:r>
              <a:rPr sz="2050" spc="-90" dirty="0">
                <a:solidFill>
                  <a:srgbClr val="000072"/>
                </a:solidFill>
                <a:latin typeface="Arial"/>
                <a:cs typeface="Arial"/>
              </a:rPr>
              <a:t>eleme</a:t>
            </a:r>
            <a:r>
              <a:rPr sz="2050" spc="-150" dirty="0">
                <a:solidFill>
                  <a:srgbClr val="000072"/>
                </a:solidFill>
                <a:latin typeface="Arial"/>
                <a:cs typeface="Arial"/>
              </a:rPr>
              <a:t>n</a:t>
            </a:r>
            <a:r>
              <a:rPr sz="2050" spc="5" dirty="0">
                <a:solidFill>
                  <a:srgbClr val="000072"/>
                </a:solidFill>
                <a:latin typeface="Arial"/>
                <a:cs typeface="Arial"/>
              </a:rPr>
              <a:t>ts:</a:t>
            </a:r>
            <a:endParaRPr sz="2050" dirty="0">
              <a:latin typeface="Arial"/>
              <a:cs typeface="Arial"/>
            </a:endParaRPr>
          </a:p>
          <a:p>
            <a:pPr>
              <a:lnSpc>
                <a:spcPts val="550"/>
              </a:lnSpc>
              <a:spcBef>
                <a:spcPts val="29"/>
              </a:spcBef>
              <a:buClr>
                <a:srgbClr val="000072"/>
              </a:buClr>
              <a:buFont typeface="Arial"/>
              <a:buChar char="•"/>
            </a:pPr>
            <a:endParaRPr sz="550" dirty="0"/>
          </a:p>
          <a:p>
            <a:pPr marL="641985" marR="12700" lvl="1" indent="-335915">
              <a:lnSpc>
                <a:spcPct val="118900"/>
              </a:lnSpc>
              <a:buClr>
                <a:srgbClr val="000072"/>
              </a:buClr>
              <a:buFont typeface="Arial"/>
              <a:buAutoNum type="arabicPeriod"/>
              <a:tabLst>
                <a:tab pos="641985" algn="l"/>
              </a:tabLst>
            </a:pPr>
            <a:r>
              <a:rPr sz="2050" i="1" spc="-10" dirty="0">
                <a:solidFill>
                  <a:srgbClr val="000072"/>
                </a:solidFill>
                <a:latin typeface="Arial"/>
                <a:cs typeface="Arial"/>
              </a:rPr>
              <a:t>flow</a:t>
            </a:r>
            <a:r>
              <a:rPr sz="2050" i="1" spc="165" dirty="0">
                <a:solidFill>
                  <a:srgbClr val="000072"/>
                </a:solidFill>
                <a:latin typeface="Arial"/>
                <a:cs typeface="Arial"/>
              </a:rPr>
              <a:t> </a:t>
            </a:r>
            <a:r>
              <a:rPr sz="2050" i="1" spc="-75" dirty="0">
                <a:solidFill>
                  <a:srgbClr val="000072"/>
                </a:solidFill>
                <a:latin typeface="Arial"/>
                <a:cs typeface="Arial"/>
              </a:rPr>
              <a:t>elements</a:t>
            </a:r>
            <a:r>
              <a:rPr sz="2050" i="1" spc="114" dirty="0">
                <a:solidFill>
                  <a:srgbClr val="000072"/>
                </a:solidFill>
                <a:latin typeface="Arial"/>
                <a:cs typeface="Arial"/>
              </a:rPr>
              <a:t> </a:t>
            </a:r>
            <a:r>
              <a:rPr sz="2050" spc="85" dirty="0">
                <a:solidFill>
                  <a:srgbClr val="000072"/>
                </a:solidFill>
                <a:latin typeface="Arial"/>
                <a:cs typeface="Arial"/>
              </a:rPr>
              <a:t>that</a:t>
            </a:r>
            <a:r>
              <a:rPr sz="2050" spc="114" dirty="0">
                <a:solidFill>
                  <a:srgbClr val="000072"/>
                </a:solidFill>
                <a:latin typeface="Arial"/>
                <a:cs typeface="Arial"/>
              </a:rPr>
              <a:t> </a:t>
            </a:r>
            <a:r>
              <a:rPr sz="2050" spc="-60" dirty="0">
                <a:solidFill>
                  <a:srgbClr val="000072"/>
                </a:solidFill>
                <a:latin typeface="Arial"/>
                <a:cs typeface="Arial"/>
              </a:rPr>
              <a:t>o</a:t>
            </a:r>
            <a:r>
              <a:rPr sz="2050" spc="-114" dirty="0">
                <a:solidFill>
                  <a:srgbClr val="000072"/>
                </a:solidFill>
                <a:latin typeface="Arial"/>
                <a:cs typeface="Arial"/>
              </a:rPr>
              <a:t>ccu</a:t>
            </a:r>
            <a:r>
              <a:rPr sz="2050" spc="-60" dirty="0">
                <a:solidFill>
                  <a:srgbClr val="000072"/>
                </a:solidFill>
                <a:latin typeface="Arial"/>
                <a:cs typeface="Arial"/>
              </a:rPr>
              <a:t>p</a:t>
            </a:r>
            <a:r>
              <a:rPr sz="2050" spc="60" dirty="0">
                <a:solidFill>
                  <a:srgbClr val="000072"/>
                </a:solidFill>
                <a:latin typeface="Arial"/>
                <a:cs typeface="Arial"/>
              </a:rPr>
              <a:t>y</a:t>
            </a:r>
            <a:r>
              <a:rPr sz="2050" spc="110" dirty="0">
                <a:solidFill>
                  <a:srgbClr val="000072"/>
                </a:solidFill>
                <a:latin typeface="Arial"/>
                <a:cs typeface="Arial"/>
              </a:rPr>
              <a:t> </a:t>
            </a:r>
            <a:r>
              <a:rPr sz="2050" spc="45" dirty="0">
                <a:solidFill>
                  <a:srgbClr val="000072"/>
                </a:solidFill>
                <a:latin typeface="Arial"/>
                <a:cs typeface="Arial"/>
              </a:rPr>
              <a:t>their</a:t>
            </a:r>
            <a:r>
              <a:rPr sz="2050" spc="120" dirty="0">
                <a:solidFill>
                  <a:srgbClr val="000072"/>
                </a:solidFill>
                <a:latin typeface="Arial"/>
                <a:cs typeface="Arial"/>
              </a:rPr>
              <a:t> </a:t>
            </a:r>
            <a:r>
              <a:rPr sz="2050" spc="-175" dirty="0">
                <a:solidFill>
                  <a:srgbClr val="000072"/>
                </a:solidFill>
                <a:latin typeface="Arial"/>
                <a:cs typeface="Arial"/>
              </a:rPr>
              <a:t>o</a:t>
            </a:r>
            <a:r>
              <a:rPr sz="2050" spc="0" dirty="0">
                <a:solidFill>
                  <a:srgbClr val="000072"/>
                </a:solidFill>
                <a:latin typeface="Arial"/>
                <a:cs typeface="Arial"/>
              </a:rPr>
              <a:t>wn</a:t>
            </a:r>
            <a:r>
              <a:rPr sz="2050" spc="114" dirty="0">
                <a:solidFill>
                  <a:srgbClr val="000072"/>
                </a:solidFill>
                <a:latin typeface="Arial"/>
                <a:cs typeface="Arial"/>
              </a:rPr>
              <a:t> </a:t>
            </a:r>
            <a:r>
              <a:rPr sz="2050" spc="0" dirty="0">
                <a:solidFill>
                  <a:srgbClr val="000072"/>
                </a:solidFill>
                <a:latin typeface="Arial"/>
                <a:cs typeface="Arial"/>
              </a:rPr>
              <a:t>v</a:t>
            </a:r>
            <a:r>
              <a:rPr sz="2050" spc="15" dirty="0">
                <a:solidFill>
                  <a:srgbClr val="000072"/>
                </a:solidFill>
                <a:latin typeface="Arial"/>
                <a:cs typeface="Arial"/>
              </a:rPr>
              <a:t>ertical</a:t>
            </a:r>
            <a:r>
              <a:rPr sz="2050" spc="120" dirty="0">
                <a:solidFill>
                  <a:srgbClr val="000072"/>
                </a:solidFill>
                <a:latin typeface="Arial"/>
                <a:cs typeface="Arial"/>
              </a:rPr>
              <a:t> </a:t>
            </a:r>
            <a:r>
              <a:rPr sz="2050" spc="-135" dirty="0">
                <a:solidFill>
                  <a:srgbClr val="000072"/>
                </a:solidFill>
                <a:latin typeface="Arial"/>
                <a:cs typeface="Arial"/>
              </a:rPr>
              <a:t>space</a:t>
            </a:r>
            <a:r>
              <a:rPr sz="2050" spc="114" dirty="0">
                <a:solidFill>
                  <a:srgbClr val="000072"/>
                </a:solidFill>
                <a:latin typeface="Arial"/>
                <a:cs typeface="Arial"/>
              </a:rPr>
              <a:t> </a:t>
            </a:r>
            <a:r>
              <a:rPr sz="2050" spc="105" dirty="0">
                <a:solidFill>
                  <a:srgbClr val="000072"/>
                </a:solidFill>
                <a:latin typeface="Arial"/>
                <a:cs typeface="Arial"/>
              </a:rPr>
              <a:t>i</a:t>
            </a:r>
            <a:r>
              <a:rPr sz="2050" spc="0" dirty="0">
                <a:solidFill>
                  <a:srgbClr val="000072"/>
                </a:solidFill>
                <a:latin typeface="Arial"/>
                <a:cs typeface="Arial"/>
              </a:rPr>
              <a:t>n</a:t>
            </a:r>
            <a:r>
              <a:rPr sz="2050" spc="114" dirty="0">
                <a:solidFill>
                  <a:srgbClr val="000072"/>
                </a:solidFill>
                <a:latin typeface="Arial"/>
                <a:cs typeface="Arial"/>
              </a:rPr>
              <a:t> </a:t>
            </a:r>
            <a:r>
              <a:rPr sz="2050" spc="-114" dirty="0">
                <a:solidFill>
                  <a:srgbClr val="000072"/>
                </a:solidFill>
                <a:latin typeface="Arial"/>
                <a:cs typeface="Arial"/>
              </a:rPr>
              <a:t>a</a:t>
            </a:r>
            <a:r>
              <a:rPr sz="2050" spc="110" dirty="0">
                <a:solidFill>
                  <a:srgbClr val="000072"/>
                </a:solidFill>
                <a:latin typeface="Arial"/>
                <a:cs typeface="Arial"/>
              </a:rPr>
              <a:t> </a:t>
            </a:r>
            <a:r>
              <a:rPr sz="2050" spc="-114" dirty="0">
                <a:solidFill>
                  <a:srgbClr val="000072"/>
                </a:solidFill>
                <a:latin typeface="Arial"/>
                <a:cs typeface="Arial"/>
              </a:rPr>
              <a:t>page</a:t>
            </a:r>
            <a:r>
              <a:rPr sz="2050" spc="-60" dirty="0">
                <a:solidFill>
                  <a:srgbClr val="000072"/>
                </a:solidFill>
                <a:latin typeface="Arial"/>
                <a:cs typeface="Arial"/>
              </a:rPr>
              <a:t> </a:t>
            </a:r>
            <a:r>
              <a:rPr sz="2050" spc="-35" dirty="0">
                <a:solidFill>
                  <a:srgbClr val="000072"/>
                </a:solidFill>
                <a:latin typeface="Arial"/>
                <a:cs typeface="Arial"/>
              </a:rPr>
              <a:t>and</a:t>
            </a:r>
            <a:r>
              <a:rPr sz="2050" spc="120" dirty="0">
                <a:solidFill>
                  <a:srgbClr val="000072"/>
                </a:solidFill>
                <a:latin typeface="Arial"/>
                <a:cs typeface="Arial"/>
              </a:rPr>
              <a:t> </a:t>
            </a:r>
            <a:r>
              <a:rPr sz="2050" i="1" spc="-95" dirty="0">
                <a:solidFill>
                  <a:srgbClr val="000072"/>
                </a:solidFill>
                <a:latin typeface="Arial"/>
                <a:cs typeface="Arial"/>
              </a:rPr>
              <a:t>ph</a:t>
            </a:r>
            <a:r>
              <a:rPr sz="2050" i="1" spc="75" dirty="0">
                <a:solidFill>
                  <a:srgbClr val="000072"/>
                </a:solidFill>
                <a:latin typeface="Arial"/>
                <a:cs typeface="Arial"/>
              </a:rPr>
              <a:t>r</a:t>
            </a:r>
            <a:r>
              <a:rPr sz="2050" i="1" spc="-60" dirty="0">
                <a:solidFill>
                  <a:srgbClr val="000072"/>
                </a:solidFill>
                <a:latin typeface="Arial"/>
                <a:cs typeface="Arial"/>
              </a:rPr>
              <a:t>asing</a:t>
            </a:r>
            <a:r>
              <a:rPr sz="2050" i="1" spc="170" dirty="0">
                <a:solidFill>
                  <a:srgbClr val="000072"/>
                </a:solidFill>
                <a:latin typeface="Arial"/>
                <a:cs typeface="Arial"/>
              </a:rPr>
              <a:t> </a:t>
            </a:r>
            <a:r>
              <a:rPr sz="2050" i="1" spc="-75" dirty="0">
                <a:solidFill>
                  <a:srgbClr val="000072"/>
                </a:solidFill>
                <a:latin typeface="Arial"/>
                <a:cs typeface="Arial"/>
              </a:rPr>
              <a:t>elements</a:t>
            </a:r>
            <a:r>
              <a:rPr sz="2050" i="1" spc="120" dirty="0">
                <a:solidFill>
                  <a:srgbClr val="000072"/>
                </a:solidFill>
                <a:latin typeface="Arial"/>
                <a:cs typeface="Arial"/>
              </a:rPr>
              <a:t> </a:t>
            </a:r>
            <a:r>
              <a:rPr sz="2050" spc="85" dirty="0">
                <a:solidFill>
                  <a:srgbClr val="000072"/>
                </a:solidFill>
                <a:latin typeface="Arial"/>
                <a:cs typeface="Arial"/>
              </a:rPr>
              <a:t>that</a:t>
            </a:r>
            <a:r>
              <a:rPr sz="2050" spc="120" dirty="0">
                <a:solidFill>
                  <a:srgbClr val="000072"/>
                </a:solidFill>
                <a:latin typeface="Arial"/>
                <a:cs typeface="Arial"/>
              </a:rPr>
              <a:t> </a:t>
            </a:r>
            <a:r>
              <a:rPr sz="2050" spc="0" dirty="0">
                <a:solidFill>
                  <a:srgbClr val="000072"/>
                </a:solidFill>
                <a:latin typeface="Arial"/>
                <a:cs typeface="Arial"/>
              </a:rPr>
              <a:t>act</a:t>
            </a:r>
            <a:r>
              <a:rPr sz="2050" spc="120" dirty="0">
                <a:solidFill>
                  <a:srgbClr val="000072"/>
                </a:solidFill>
                <a:latin typeface="Arial"/>
                <a:cs typeface="Arial"/>
              </a:rPr>
              <a:t> </a:t>
            </a:r>
            <a:r>
              <a:rPr sz="2050" spc="65" dirty="0">
                <a:solidFill>
                  <a:srgbClr val="000072"/>
                </a:solidFill>
                <a:latin typeface="Arial"/>
                <a:cs typeface="Arial"/>
              </a:rPr>
              <a:t>li</a:t>
            </a:r>
            <a:r>
              <a:rPr sz="2050" spc="95" dirty="0">
                <a:solidFill>
                  <a:srgbClr val="000072"/>
                </a:solidFill>
                <a:latin typeface="Arial"/>
                <a:cs typeface="Arial"/>
              </a:rPr>
              <a:t>k</a:t>
            </a:r>
            <a:r>
              <a:rPr sz="2050" spc="-229" dirty="0">
                <a:solidFill>
                  <a:srgbClr val="000072"/>
                </a:solidFill>
                <a:latin typeface="Arial"/>
                <a:cs typeface="Arial"/>
              </a:rPr>
              <a:t>e</a:t>
            </a:r>
            <a:r>
              <a:rPr sz="2050" spc="114" dirty="0">
                <a:solidFill>
                  <a:srgbClr val="000072"/>
                </a:solidFill>
                <a:latin typeface="Arial"/>
                <a:cs typeface="Arial"/>
              </a:rPr>
              <a:t> </a:t>
            </a:r>
            <a:r>
              <a:rPr sz="2050" spc="-60" dirty="0">
                <a:solidFill>
                  <a:srgbClr val="000072"/>
                </a:solidFill>
                <a:latin typeface="Arial"/>
                <a:cs typeface="Arial"/>
              </a:rPr>
              <a:t>w</a:t>
            </a:r>
            <a:r>
              <a:rPr sz="2050" spc="-50" dirty="0">
                <a:solidFill>
                  <a:srgbClr val="000072"/>
                </a:solidFill>
                <a:latin typeface="Arial"/>
                <a:cs typeface="Arial"/>
              </a:rPr>
              <a:t>ords</a:t>
            </a:r>
            <a:r>
              <a:rPr sz="2050" spc="120" dirty="0">
                <a:solidFill>
                  <a:srgbClr val="000072"/>
                </a:solidFill>
                <a:latin typeface="Arial"/>
                <a:cs typeface="Arial"/>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80" dirty="0">
                <a:solidFill>
                  <a:srgbClr val="000072"/>
                </a:solidFill>
                <a:latin typeface="Arial"/>
                <a:cs typeface="Arial"/>
              </a:rPr>
              <a:t>phrases.</a:t>
            </a:r>
            <a:r>
              <a:rPr sz="2050" spc="-50" dirty="0">
                <a:solidFill>
                  <a:srgbClr val="000072"/>
                </a:solidFill>
                <a:latin typeface="Arial"/>
                <a:cs typeface="Arial"/>
              </a:rPr>
              <a:t> </a:t>
            </a:r>
            <a:endParaRPr lang="en-US" sz="2050" spc="-50" dirty="0">
              <a:solidFill>
                <a:srgbClr val="000072"/>
              </a:solidFill>
              <a:latin typeface="Arial"/>
              <a:cs typeface="Arial"/>
            </a:endParaRPr>
          </a:p>
          <a:p>
            <a:pPr marL="641985" marR="12700" lvl="1" indent="-335915">
              <a:lnSpc>
                <a:spcPct val="118900"/>
              </a:lnSpc>
              <a:buClr>
                <a:srgbClr val="000072"/>
              </a:buClr>
              <a:buFont typeface="Arial"/>
              <a:buAutoNum type="arabicPeriod"/>
              <a:tabLst>
                <a:tab pos="641985" algn="l"/>
              </a:tabLst>
            </a:pPr>
            <a:r>
              <a:rPr sz="2050" spc="25" dirty="0">
                <a:solidFill>
                  <a:srgbClr val="000072"/>
                </a:solidFill>
                <a:latin typeface="Arial"/>
                <a:cs typeface="Arial"/>
              </a:rPr>
              <a:t>Fl</a:t>
            </a:r>
            <a:r>
              <a:rPr sz="2050" spc="-25" dirty="0">
                <a:solidFill>
                  <a:srgbClr val="000072"/>
                </a:solidFill>
                <a:latin typeface="Arial"/>
                <a:cs typeface="Arial"/>
              </a:rPr>
              <a:t>o</a:t>
            </a:r>
            <a:r>
              <a:rPr sz="2050" spc="0" dirty="0">
                <a:solidFill>
                  <a:srgbClr val="000072"/>
                </a:solidFill>
                <a:latin typeface="Arial"/>
                <a:cs typeface="Arial"/>
              </a:rPr>
              <a:t>w</a:t>
            </a:r>
            <a:r>
              <a:rPr sz="2050" spc="120" dirty="0">
                <a:solidFill>
                  <a:srgbClr val="000072"/>
                </a:solidFill>
                <a:latin typeface="Arial"/>
                <a:cs typeface="Arial"/>
              </a:rPr>
              <a:t> </a:t>
            </a:r>
            <a:r>
              <a:rPr sz="2050" spc="-90" dirty="0">
                <a:solidFill>
                  <a:srgbClr val="000072"/>
                </a:solidFill>
                <a:latin typeface="Arial"/>
                <a:cs typeface="Arial"/>
              </a:rPr>
              <a:t>eleme</a:t>
            </a:r>
            <a:r>
              <a:rPr sz="2050" spc="-150" dirty="0">
                <a:solidFill>
                  <a:srgbClr val="000072"/>
                </a:solidFill>
                <a:latin typeface="Arial"/>
                <a:cs typeface="Arial"/>
              </a:rPr>
              <a:t>n</a:t>
            </a:r>
            <a:r>
              <a:rPr sz="2050" spc="5" dirty="0">
                <a:solidFill>
                  <a:srgbClr val="000072"/>
                </a:solidFill>
                <a:latin typeface="Arial"/>
                <a:cs typeface="Arial"/>
              </a:rPr>
              <a:t>ts</a:t>
            </a:r>
            <a:r>
              <a:rPr sz="2050" spc="120" dirty="0">
                <a:solidFill>
                  <a:srgbClr val="000072"/>
                </a:solidFill>
                <a:latin typeface="Arial"/>
                <a:cs typeface="Arial"/>
              </a:rPr>
              <a:t> </a:t>
            </a:r>
            <a:r>
              <a:rPr sz="2050" spc="0" dirty="0">
                <a:solidFill>
                  <a:srgbClr val="000072"/>
                </a:solidFill>
                <a:latin typeface="Arial"/>
                <a:cs typeface="Arial"/>
              </a:rPr>
              <a:t>act</a:t>
            </a:r>
            <a:r>
              <a:rPr sz="2050" spc="120" dirty="0">
                <a:solidFill>
                  <a:srgbClr val="000072"/>
                </a:solidFill>
                <a:latin typeface="Arial"/>
                <a:cs typeface="Arial"/>
              </a:rPr>
              <a:t> </a:t>
            </a:r>
            <a:r>
              <a:rPr sz="2050" spc="65" dirty="0">
                <a:solidFill>
                  <a:srgbClr val="000072"/>
                </a:solidFill>
                <a:latin typeface="Arial"/>
                <a:cs typeface="Arial"/>
              </a:rPr>
              <a:t>li</a:t>
            </a:r>
            <a:r>
              <a:rPr sz="2050" spc="95" dirty="0">
                <a:solidFill>
                  <a:srgbClr val="000072"/>
                </a:solidFill>
                <a:latin typeface="Arial"/>
                <a:cs typeface="Arial"/>
              </a:rPr>
              <a:t>k</a:t>
            </a:r>
            <a:r>
              <a:rPr sz="2050" spc="-229" dirty="0">
                <a:solidFill>
                  <a:srgbClr val="000072"/>
                </a:solidFill>
                <a:latin typeface="Arial"/>
                <a:cs typeface="Arial"/>
              </a:rPr>
              <a:t>e</a:t>
            </a:r>
            <a:r>
              <a:rPr sz="2050" spc="114" dirty="0">
                <a:solidFill>
                  <a:srgbClr val="000072"/>
                </a:solidFill>
                <a:latin typeface="Arial"/>
                <a:cs typeface="Arial"/>
              </a:rPr>
              <a:t> </a:t>
            </a:r>
            <a:r>
              <a:rPr sz="2050" spc="-40" dirty="0">
                <a:solidFill>
                  <a:srgbClr val="000072"/>
                </a:solidFill>
                <a:latin typeface="Arial"/>
                <a:cs typeface="Arial"/>
              </a:rPr>
              <a:t>paragraphs,</a:t>
            </a:r>
            <a:r>
              <a:rPr sz="2050" spc="125" dirty="0">
                <a:solidFill>
                  <a:srgbClr val="000072"/>
                </a:solidFill>
                <a:latin typeface="Arial"/>
                <a:cs typeface="Arial"/>
              </a:rPr>
              <a:t> </a:t>
            </a:r>
            <a:r>
              <a:rPr sz="2050" spc="5" dirty="0">
                <a:solidFill>
                  <a:srgbClr val="000072"/>
                </a:solidFill>
                <a:latin typeface="Arial"/>
                <a:cs typeface="Arial"/>
              </a:rPr>
              <a:t>lists,</a:t>
            </a:r>
            <a:r>
              <a:rPr sz="2050" spc="125" dirty="0">
                <a:solidFill>
                  <a:srgbClr val="000072"/>
                </a:solidFill>
                <a:latin typeface="Arial"/>
                <a:cs typeface="Arial"/>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40" dirty="0">
                <a:solidFill>
                  <a:srgbClr val="000072"/>
                </a:solidFill>
                <a:latin typeface="Arial"/>
                <a:cs typeface="Arial"/>
              </a:rPr>
              <a:t>tables</a:t>
            </a:r>
            <a:r>
              <a:rPr sz="2050" spc="120" dirty="0">
                <a:solidFill>
                  <a:srgbClr val="000072"/>
                </a:solidFill>
                <a:latin typeface="Arial"/>
                <a:cs typeface="Arial"/>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80" dirty="0">
                <a:solidFill>
                  <a:srgbClr val="000072"/>
                </a:solidFill>
                <a:latin typeface="Arial"/>
                <a:cs typeface="Arial"/>
              </a:rPr>
              <a:t>can</a:t>
            </a:r>
            <a:r>
              <a:rPr sz="2050" spc="-65" dirty="0">
                <a:solidFill>
                  <a:srgbClr val="000072"/>
                </a:solidFill>
                <a:latin typeface="Arial"/>
                <a:cs typeface="Arial"/>
              </a:rPr>
              <a:t> co</a:t>
            </a:r>
            <a:r>
              <a:rPr sz="2050" spc="-140" dirty="0">
                <a:solidFill>
                  <a:srgbClr val="000072"/>
                </a:solidFill>
                <a:latin typeface="Arial"/>
                <a:cs typeface="Arial"/>
              </a:rPr>
              <a:t>n</a:t>
            </a:r>
            <a:r>
              <a:rPr sz="2050" spc="55" dirty="0">
                <a:solidFill>
                  <a:srgbClr val="000072"/>
                </a:solidFill>
                <a:latin typeface="Arial"/>
                <a:cs typeface="Arial"/>
              </a:rPr>
              <a:t>tain</a:t>
            </a:r>
            <a:r>
              <a:rPr sz="2050" spc="120" dirty="0">
                <a:solidFill>
                  <a:srgbClr val="000072"/>
                </a:solidFill>
                <a:latin typeface="Arial"/>
                <a:cs typeface="Arial"/>
              </a:rPr>
              <a:t> </a:t>
            </a:r>
            <a:r>
              <a:rPr sz="2050" spc="0" dirty="0">
                <a:solidFill>
                  <a:srgbClr val="000072"/>
                </a:solidFill>
                <a:latin typeface="Arial"/>
                <a:cs typeface="Arial"/>
              </a:rPr>
              <a:t>other</a:t>
            </a:r>
            <a:r>
              <a:rPr sz="2050" spc="125" dirty="0">
                <a:solidFill>
                  <a:srgbClr val="000072"/>
                </a:solidFill>
                <a:latin typeface="Arial"/>
                <a:cs typeface="Arial"/>
              </a:rPr>
              <a:t> </a:t>
            </a:r>
            <a:r>
              <a:rPr sz="2050" spc="0" dirty="0">
                <a:solidFill>
                  <a:srgbClr val="000072"/>
                </a:solidFill>
                <a:latin typeface="Arial"/>
                <a:cs typeface="Arial"/>
              </a:rPr>
              <a:t>fl</a:t>
            </a:r>
            <a:r>
              <a:rPr sz="2050" spc="-60" dirty="0">
                <a:solidFill>
                  <a:srgbClr val="000072"/>
                </a:solidFill>
                <a:latin typeface="Arial"/>
                <a:cs typeface="Arial"/>
              </a:rPr>
              <a:t>o</a:t>
            </a:r>
            <a:r>
              <a:rPr sz="2050" spc="0" dirty="0">
                <a:solidFill>
                  <a:srgbClr val="000072"/>
                </a:solidFill>
                <a:latin typeface="Arial"/>
                <a:cs typeface="Arial"/>
              </a:rPr>
              <a:t>w</a:t>
            </a:r>
            <a:r>
              <a:rPr sz="2050" spc="114" dirty="0">
                <a:solidFill>
                  <a:srgbClr val="000072"/>
                </a:solidFill>
                <a:latin typeface="Arial"/>
                <a:cs typeface="Arial"/>
              </a:rPr>
              <a:t> </a:t>
            </a:r>
            <a:r>
              <a:rPr sz="2050" spc="-90" dirty="0">
                <a:solidFill>
                  <a:srgbClr val="000072"/>
                </a:solidFill>
                <a:latin typeface="Arial"/>
                <a:cs typeface="Arial"/>
              </a:rPr>
              <a:t>eleme</a:t>
            </a:r>
            <a:r>
              <a:rPr sz="2050" spc="-145" dirty="0">
                <a:solidFill>
                  <a:srgbClr val="000072"/>
                </a:solidFill>
                <a:latin typeface="Arial"/>
                <a:cs typeface="Arial"/>
              </a:rPr>
              <a:t>n</a:t>
            </a:r>
            <a:r>
              <a:rPr sz="2050" spc="5" dirty="0">
                <a:solidFill>
                  <a:srgbClr val="000072"/>
                </a:solidFill>
                <a:latin typeface="Arial"/>
                <a:cs typeface="Arial"/>
              </a:rPr>
              <a:t>ts,</a:t>
            </a:r>
            <a:r>
              <a:rPr sz="2050" spc="120" dirty="0">
                <a:solidFill>
                  <a:srgbClr val="000072"/>
                </a:solidFill>
                <a:latin typeface="Arial"/>
                <a:cs typeface="Arial"/>
              </a:rPr>
              <a:t> </a:t>
            </a:r>
            <a:r>
              <a:rPr sz="2050" spc="-30" dirty="0">
                <a:solidFill>
                  <a:srgbClr val="000072"/>
                </a:solidFill>
                <a:latin typeface="Arial"/>
                <a:cs typeface="Arial"/>
              </a:rPr>
              <a:t>phrasing</a:t>
            </a:r>
            <a:r>
              <a:rPr sz="2050" spc="125" dirty="0">
                <a:solidFill>
                  <a:srgbClr val="000072"/>
                </a:solidFill>
                <a:latin typeface="Arial"/>
                <a:cs typeface="Arial"/>
              </a:rPr>
              <a:t> </a:t>
            </a:r>
            <a:r>
              <a:rPr sz="2050" spc="-90" dirty="0">
                <a:solidFill>
                  <a:srgbClr val="000072"/>
                </a:solidFill>
                <a:latin typeface="Arial"/>
                <a:cs typeface="Arial"/>
              </a:rPr>
              <a:t>eleme</a:t>
            </a:r>
            <a:r>
              <a:rPr sz="2050" spc="-145" dirty="0">
                <a:solidFill>
                  <a:srgbClr val="000072"/>
                </a:solidFill>
                <a:latin typeface="Arial"/>
                <a:cs typeface="Arial"/>
              </a:rPr>
              <a:t>n</a:t>
            </a:r>
            <a:r>
              <a:rPr sz="2050" spc="5" dirty="0">
                <a:solidFill>
                  <a:srgbClr val="000072"/>
                </a:solidFill>
                <a:latin typeface="Arial"/>
                <a:cs typeface="Arial"/>
              </a:rPr>
              <a:t>ts,</a:t>
            </a:r>
            <a:r>
              <a:rPr sz="2050" spc="120" dirty="0">
                <a:solidFill>
                  <a:srgbClr val="000072"/>
                </a:solidFill>
                <a:latin typeface="Arial"/>
                <a:cs typeface="Arial"/>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5" dirty="0">
                <a:solidFill>
                  <a:srgbClr val="000072"/>
                </a:solidFill>
                <a:latin typeface="Arial"/>
                <a:cs typeface="Arial"/>
              </a:rPr>
              <a:t>texts.</a:t>
            </a:r>
            <a:endParaRPr sz="2050" dirty="0">
              <a:latin typeface="Arial"/>
              <a:cs typeface="Arial"/>
            </a:endParaRPr>
          </a:p>
          <a:p>
            <a:pPr lvl="1">
              <a:lnSpc>
                <a:spcPts val="550"/>
              </a:lnSpc>
              <a:spcBef>
                <a:spcPts val="29"/>
              </a:spcBef>
              <a:buClr>
                <a:srgbClr val="000072"/>
              </a:buClr>
              <a:buFont typeface="Arial"/>
              <a:buAutoNum type="arabicPeriod"/>
            </a:pPr>
            <a:endParaRPr sz="550" dirty="0"/>
          </a:p>
          <a:p>
            <a:pPr marL="641985" marR="117475" lvl="1" indent="-335915">
              <a:lnSpc>
                <a:spcPct val="118900"/>
              </a:lnSpc>
              <a:buClr>
                <a:srgbClr val="000072"/>
              </a:buClr>
              <a:buFont typeface="Arial"/>
              <a:buAutoNum type="arabicPeriod"/>
              <a:tabLst>
                <a:tab pos="641985" algn="l"/>
              </a:tabLst>
            </a:pPr>
            <a:r>
              <a:rPr sz="2050" spc="-25" dirty="0">
                <a:solidFill>
                  <a:srgbClr val="000072"/>
                </a:solidFill>
                <a:latin typeface="Arial"/>
                <a:cs typeface="Arial"/>
              </a:rPr>
              <a:t>Phrasing</a:t>
            </a:r>
            <a:r>
              <a:rPr sz="2050" spc="125" dirty="0">
                <a:solidFill>
                  <a:srgbClr val="000072"/>
                </a:solidFill>
                <a:latin typeface="Arial"/>
                <a:cs typeface="Arial"/>
              </a:rPr>
              <a:t> </a:t>
            </a:r>
            <a:r>
              <a:rPr sz="2050" spc="-90" dirty="0">
                <a:solidFill>
                  <a:srgbClr val="000072"/>
                </a:solidFill>
                <a:latin typeface="Arial"/>
                <a:cs typeface="Arial"/>
              </a:rPr>
              <a:t>eleme</a:t>
            </a:r>
            <a:r>
              <a:rPr sz="2050" spc="-150" dirty="0">
                <a:solidFill>
                  <a:srgbClr val="000072"/>
                </a:solidFill>
                <a:latin typeface="Arial"/>
                <a:cs typeface="Arial"/>
              </a:rPr>
              <a:t>n</a:t>
            </a:r>
            <a:r>
              <a:rPr sz="2050" spc="5" dirty="0">
                <a:solidFill>
                  <a:srgbClr val="000072"/>
                </a:solidFill>
                <a:latin typeface="Arial"/>
                <a:cs typeface="Arial"/>
              </a:rPr>
              <a:t>ts</a:t>
            </a:r>
            <a:r>
              <a:rPr sz="2050" spc="120" dirty="0">
                <a:solidFill>
                  <a:srgbClr val="000072"/>
                </a:solidFill>
                <a:latin typeface="Arial"/>
                <a:cs typeface="Arial"/>
              </a:rPr>
              <a:t> </a:t>
            </a:r>
            <a:r>
              <a:rPr sz="2050" spc="-80" dirty="0">
                <a:solidFill>
                  <a:srgbClr val="000072"/>
                </a:solidFill>
                <a:latin typeface="Arial"/>
                <a:cs typeface="Arial"/>
              </a:rPr>
              <a:t>can</a:t>
            </a:r>
            <a:r>
              <a:rPr sz="2050" spc="120" dirty="0">
                <a:solidFill>
                  <a:srgbClr val="000072"/>
                </a:solidFill>
                <a:latin typeface="Arial"/>
                <a:cs typeface="Arial"/>
              </a:rPr>
              <a:t> </a:t>
            </a:r>
            <a:r>
              <a:rPr sz="2050" spc="-80" dirty="0">
                <a:solidFill>
                  <a:srgbClr val="000072"/>
                </a:solidFill>
                <a:latin typeface="Arial"/>
                <a:cs typeface="Arial"/>
              </a:rPr>
              <a:t>co</a:t>
            </a:r>
            <a:r>
              <a:rPr sz="2050" spc="-140" dirty="0">
                <a:solidFill>
                  <a:srgbClr val="000072"/>
                </a:solidFill>
                <a:latin typeface="Arial"/>
                <a:cs typeface="Arial"/>
              </a:rPr>
              <a:t>n</a:t>
            </a:r>
            <a:r>
              <a:rPr sz="2050" spc="55" dirty="0">
                <a:solidFill>
                  <a:srgbClr val="000072"/>
                </a:solidFill>
                <a:latin typeface="Arial"/>
                <a:cs typeface="Arial"/>
              </a:rPr>
              <a:t>tain</a:t>
            </a:r>
            <a:r>
              <a:rPr sz="2050" spc="125" dirty="0">
                <a:solidFill>
                  <a:srgbClr val="000072"/>
                </a:solidFill>
                <a:latin typeface="Arial"/>
                <a:cs typeface="Arial"/>
              </a:rPr>
              <a:t> </a:t>
            </a:r>
            <a:r>
              <a:rPr sz="2050" spc="0" dirty="0">
                <a:solidFill>
                  <a:srgbClr val="000072"/>
                </a:solidFill>
                <a:latin typeface="Arial"/>
                <a:cs typeface="Arial"/>
              </a:rPr>
              <a:t>other</a:t>
            </a:r>
            <a:r>
              <a:rPr sz="2050" spc="120" dirty="0">
                <a:solidFill>
                  <a:srgbClr val="000072"/>
                </a:solidFill>
                <a:latin typeface="Arial"/>
                <a:cs typeface="Arial"/>
              </a:rPr>
              <a:t> </a:t>
            </a:r>
            <a:r>
              <a:rPr sz="2050" spc="-30" dirty="0">
                <a:solidFill>
                  <a:srgbClr val="000072"/>
                </a:solidFill>
                <a:latin typeface="Arial"/>
                <a:cs typeface="Arial"/>
              </a:rPr>
              <a:t>phrasing</a:t>
            </a:r>
            <a:r>
              <a:rPr sz="2050" spc="125" dirty="0">
                <a:solidFill>
                  <a:srgbClr val="000072"/>
                </a:solidFill>
                <a:latin typeface="Arial"/>
                <a:cs typeface="Arial"/>
              </a:rPr>
              <a:t> </a:t>
            </a:r>
            <a:r>
              <a:rPr sz="2050" spc="-90" dirty="0">
                <a:solidFill>
                  <a:srgbClr val="000072"/>
                </a:solidFill>
                <a:latin typeface="Arial"/>
                <a:cs typeface="Arial"/>
              </a:rPr>
              <a:t>eleme</a:t>
            </a:r>
            <a:r>
              <a:rPr sz="2050" spc="-145" dirty="0">
                <a:solidFill>
                  <a:srgbClr val="000072"/>
                </a:solidFill>
                <a:latin typeface="Arial"/>
                <a:cs typeface="Arial"/>
              </a:rPr>
              <a:t>n</a:t>
            </a:r>
            <a:r>
              <a:rPr sz="2050" spc="5" dirty="0">
                <a:solidFill>
                  <a:srgbClr val="000072"/>
                </a:solidFill>
                <a:latin typeface="Arial"/>
                <a:cs typeface="Arial"/>
              </a:rPr>
              <a:t>ts</a:t>
            </a:r>
            <a:r>
              <a:rPr sz="2050" spc="120" dirty="0">
                <a:solidFill>
                  <a:srgbClr val="000072"/>
                </a:solidFill>
                <a:latin typeface="Arial"/>
                <a:cs typeface="Arial"/>
              </a:rPr>
              <a:t> </a:t>
            </a:r>
            <a:r>
              <a:rPr sz="2050" spc="-35" dirty="0">
                <a:solidFill>
                  <a:srgbClr val="000072"/>
                </a:solidFill>
                <a:latin typeface="Arial"/>
                <a:cs typeface="Arial"/>
              </a:rPr>
              <a:t>and</a:t>
            </a:r>
            <a:r>
              <a:rPr sz="2050" spc="-20" dirty="0">
                <a:solidFill>
                  <a:srgbClr val="000072"/>
                </a:solidFill>
                <a:latin typeface="Arial"/>
                <a:cs typeface="Arial"/>
              </a:rPr>
              <a:t> </a:t>
            </a:r>
            <a:r>
              <a:rPr sz="2050" spc="5" dirty="0">
                <a:solidFill>
                  <a:srgbClr val="000072"/>
                </a:solidFill>
                <a:latin typeface="Arial"/>
                <a:cs typeface="Arial"/>
              </a:rPr>
              <a:t>texts.</a:t>
            </a:r>
            <a:endParaRPr sz="2050" dirty="0">
              <a:latin typeface="Arial"/>
              <a:cs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621665">
              <a:lnSpc>
                <a:spcPct val="100000"/>
              </a:lnSpc>
            </a:pPr>
            <a:r>
              <a:rPr lang="en-US" sz="2950" b="1" spc="40" dirty="0">
                <a:solidFill>
                  <a:srgbClr val="B20000"/>
                </a:solidFill>
                <a:latin typeface="Arial"/>
                <a:cs typeface="Arial"/>
              </a:rPr>
              <a:t>Example Server Directory Structure</a:t>
            </a:r>
            <a:endParaRPr sz="2950" dirty="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60</a:t>
            </a:fld>
            <a:endParaRPr sz="1000">
              <a:latin typeface="Arial"/>
              <a:cs typeface="Arial"/>
            </a:endParaRPr>
          </a:p>
        </p:txBody>
      </p:sp>
      <p:sp>
        <p:nvSpPr>
          <p:cNvPr id="3" name="object 3"/>
          <p:cNvSpPr txBox="1"/>
          <p:nvPr/>
        </p:nvSpPr>
        <p:spPr>
          <a:xfrm>
            <a:off x="475264" y="1644565"/>
            <a:ext cx="3917609" cy="3608070"/>
          </a:xfrm>
          <a:prstGeom prst="rect">
            <a:avLst/>
          </a:prstGeom>
        </p:spPr>
        <p:txBody>
          <a:bodyPr vert="horz" wrap="square" lIns="0" tIns="0" rIns="0" bIns="0" rtlCol="0">
            <a:noAutofit/>
          </a:bodyPr>
          <a:lstStyle/>
          <a:p>
            <a:pPr marL="342900" indent="-342900" defTabSz="549148">
              <a:spcBef>
                <a:spcPts val="3900"/>
              </a:spcBef>
              <a:buFont typeface="Arial" panose="020B0604020202020204" pitchFamily="34" charset="0"/>
              <a:buChar char="•"/>
              <a:defRPr sz="2820"/>
            </a:pPr>
            <a:r>
              <a:rPr lang="en-US" sz="2400" dirty="0">
                <a:solidFill>
                  <a:srgbClr val="00339A"/>
                </a:solidFill>
              </a:rPr>
              <a:t>The following relative pathname discussions are based on this site structure. </a:t>
            </a:r>
          </a:p>
          <a:p>
            <a:pPr marL="342900" indent="-342900" defTabSz="549148">
              <a:spcBef>
                <a:spcPts val="1800"/>
              </a:spcBef>
              <a:buFont typeface="Arial" panose="020B0604020202020204" pitchFamily="34" charset="0"/>
              <a:buChar char="•"/>
              <a:defRPr sz="2820"/>
            </a:pPr>
            <a:r>
              <a:rPr lang="en-US" sz="2400" dirty="0">
                <a:solidFill>
                  <a:srgbClr val="00339A"/>
                </a:solidFill>
              </a:rPr>
              <a:t>The root directory is called </a:t>
            </a:r>
            <a:r>
              <a:rPr lang="en-US" sz="2400" i="1" dirty="0" err="1">
                <a:solidFill>
                  <a:srgbClr val="00339A"/>
                </a:solidFill>
                <a:sym typeface="Helvetica"/>
              </a:rPr>
              <a:t>jenskitchen</a:t>
            </a:r>
            <a:r>
              <a:rPr lang="en-US" sz="2400" dirty="0">
                <a:solidFill>
                  <a:srgbClr val="00339A"/>
                </a:solidFill>
              </a:rPr>
              <a:t>.</a:t>
            </a:r>
          </a:p>
        </p:txBody>
      </p:sp>
      <p:pic>
        <p:nvPicPr>
          <p:cNvPr id="5" name="lwd5_0604_site.png" descr="lwd5_0604_site.png">
            <a:extLst>
              <a:ext uri="{FF2B5EF4-FFF2-40B4-BE49-F238E27FC236}">
                <a16:creationId xmlns:a16="http://schemas.microsoft.com/office/drawing/2014/main" id="{3380DF7B-60BA-4A1E-867F-79CA6B6CB220}"/>
              </a:ext>
            </a:extLst>
          </p:cNvPr>
          <p:cNvPicPr>
            <a:picLocks noChangeAspect="1"/>
          </p:cNvPicPr>
          <p:nvPr/>
        </p:nvPicPr>
        <p:blipFill>
          <a:blip r:embed="rId3"/>
          <a:stretch>
            <a:fillRect/>
          </a:stretch>
        </p:blipFill>
        <p:spPr>
          <a:xfrm>
            <a:off x="4209415" y="1916114"/>
            <a:ext cx="5157470" cy="3937000"/>
          </a:xfrm>
          <a:prstGeom prst="rect">
            <a:avLst/>
          </a:prstGeom>
          <a:ln w="12700">
            <a:miter lim="400000"/>
          </a:ln>
        </p:spPr>
      </p:pic>
      <p:sp>
        <p:nvSpPr>
          <p:cNvPr id="6" name="How it looks in the MacOS Finder">
            <a:extLst>
              <a:ext uri="{FF2B5EF4-FFF2-40B4-BE49-F238E27FC236}">
                <a16:creationId xmlns:a16="http://schemas.microsoft.com/office/drawing/2014/main" id="{2DC08C31-D95E-4D76-8B55-F2C392BC5A5B}"/>
              </a:ext>
            </a:extLst>
          </p:cNvPr>
          <p:cNvSpPr txBox="1"/>
          <p:nvPr/>
        </p:nvSpPr>
        <p:spPr>
          <a:xfrm>
            <a:off x="1524000" y="4799350"/>
            <a:ext cx="2491086" cy="80754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algn="r">
              <a:spcBef>
                <a:spcPts val="4200"/>
              </a:spcBef>
              <a:defRPr sz="1800" b="1">
                <a:solidFill>
                  <a:schemeClr val="accent4"/>
                </a:solidFill>
                <a:latin typeface="+mj-lt"/>
                <a:ea typeface="+mj-ea"/>
                <a:cs typeface="+mj-cs"/>
                <a:sym typeface="Helvetica"/>
              </a:defRPr>
            </a:lvl1pPr>
          </a:lstStyle>
          <a:p>
            <a:r>
              <a:t>How it looks in the MacOS Finder</a:t>
            </a:r>
          </a:p>
        </p:txBody>
      </p:sp>
      <p:sp>
        <p:nvSpPr>
          <p:cNvPr id="7" name="Rectangle 6">
            <a:extLst>
              <a:ext uri="{FF2B5EF4-FFF2-40B4-BE49-F238E27FC236}">
                <a16:creationId xmlns:a16="http://schemas.microsoft.com/office/drawing/2014/main" id="{B7D2F6FE-63A4-4400-9F97-ED168F3586C2}"/>
              </a:ext>
            </a:extLst>
          </p:cNvPr>
          <p:cNvSpPr/>
          <p:nvPr/>
        </p:nvSpPr>
        <p:spPr>
          <a:xfrm>
            <a:off x="254943" y="6337903"/>
            <a:ext cx="9111942" cy="834074"/>
          </a:xfrm>
          <a:prstGeom prst="rect">
            <a:avLst/>
          </a:prstGeom>
        </p:spPr>
        <p:txBody>
          <a:bodyPr wrap="square">
            <a:spAutoFit/>
          </a:bodyPr>
          <a:lstStyle/>
          <a:p>
            <a:pPr marL="342900" indent="-342900" defTabSz="549148">
              <a:spcBef>
                <a:spcPts val="3900"/>
              </a:spcBef>
              <a:buFont typeface="Arial" panose="020B0604020202020204" pitchFamily="34" charset="0"/>
              <a:buChar char="•"/>
              <a:defRPr sz="2820"/>
            </a:pPr>
            <a:r>
              <a:rPr lang="en-US" sz="2000" dirty="0">
                <a:solidFill>
                  <a:srgbClr val="00339A"/>
                </a:solidFill>
              </a:rPr>
              <a:t>Slide no. 60 to 71 are courtesy of Jennifer Robbins – Author of Learning Web Design, O’Reilly</a:t>
            </a:r>
            <a:r>
              <a:rPr lang="en-US" dirty="0">
                <a:solidFill>
                  <a:srgbClr val="00339A"/>
                </a:solidFill>
              </a:rPr>
              <a:t> </a:t>
            </a:r>
          </a:p>
        </p:txBody>
      </p:sp>
    </p:spTree>
    <p:extLst>
      <p:ext uri="{BB962C8B-B14F-4D97-AF65-F5344CB8AC3E}">
        <p14:creationId xmlns:p14="http://schemas.microsoft.com/office/powerpoint/2010/main" val="31981525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457200"/>
            <a:ext cx="8675370" cy="1502305"/>
          </a:xfrm>
          <a:prstGeom prst="rect">
            <a:avLst/>
          </a:prstGeom>
        </p:spPr>
        <p:txBody>
          <a:bodyPr vert="horz" wrap="square" lIns="0" tIns="0" rIns="0" bIns="0" rtlCol="0">
            <a:noAutofit/>
          </a:bodyPr>
          <a:lstStyle/>
          <a:p>
            <a:pPr marL="621665">
              <a:lnSpc>
                <a:spcPct val="100000"/>
              </a:lnSpc>
            </a:pPr>
            <a:r>
              <a:rPr lang="en-US" sz="2950" b="1" spc="40" dirty="0">
                <a:solidFill>
                  <a:srgbClr val="B20000"/>
                </a:solidFill>
                <a:latin typeface="Arial"/>
                <a:cs typeface="Arial"/>
              </a:rPr>
              <a:t>Linking in the Same Directory</a:t>
            </a:r>
            <a:endParaRPr sz="2950" dirty="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61</a:t>
            </a:fld>
            <a:endParaRPr sz="1000">
              <a:latin typeface="Arial"/>
              <a:cs typeface="Arial"/>
            </a:endParaRPr>
          </a:p>
        </p:txBody>
      </p:sp>
      <p:sp>
        <p:nvSpPr>
          <p:cNvPr id="3" name="object 3"/>
          <p:cNvSpPr txBox="1"/>
          <p:nvPr/>
        </p:nvSpPr>
        <p:spPr>
          <a:xfrm>
            <a:off x="304800" y="1752600"/>
            <a:ext cx="3917609" cy="3608070"/>
          </a:xfrm>
          <a:prstGeom prst="rect">
            <a:avLst/>
          </a:prstGeom>
        </p:spPr>
        <p:txBody>
          <a:bodyPr vert="horz" wrap="square" lIns="0" tIns="0" rIns="0" bIns="0" rtlCol="0">
            <a:noAutofit/>
          </a:bodyPr>
          <a:lstStyle/>
          <a:p>
            <a:pPr marL="342900" indent="-342900" defTabSz="457200">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3000">
                <a:solidFill>
                  <a:srgbClr val="53585F"/>
                </a:solidFill>
              </a:defRPr>
            </a:pPr>
            <a:r>
              <a:rPr lang="en-US" sz="2400" dirty="0">
                <a:solidFill>
                  <a:srgbClr val="002060"/>
                </a:solidFill>
              </a:rPr>
              <a:t>When the linked document is in the same directory as the current document, just provide its filename:</a:t>
            </a:r>
          </a:p>
          <a:p>
            <a:pPr marL="342900" indent="-342900" defTabSz="457200">
              <a:spcBef>
                <a:spcPts val="2400"/>
              </a:spcBef>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400">
                <a:solidFill>
                  <a:srgbClr val="53585F"/>
                </a:solidFill>
                <a:latin typeface="Courier"/>
                <a:ea typeface="Courier"/>
                <a:cs typeface="Courier"/>
                <a:sym typeface="Courier"/>
              </a:defRPr>
            </a:pPr>
            <a:r>
              <a:rPr lang="en-US" dirty="0" err="1"/>
              <a:t>href</a:t>
            </a:r>
            <a:r>
              <a:rPr lang="en-US" dirty="0"/>
              <a:t>="</a:t>
            </a:r>
            <a:r>
              <a:rPr lang="en-US" b="1" dirty="0">
                <a:solidFill>
                  <a:schemeClr val="accent4">
                    <a:hueOff val="384618"/>
                    <a:satOff val="3869"/>
                    <a:lumOff val="5802"/>
                  </a:schemeClr>
                </a:solidFill>
              </a:rPr>
              <a:t>about.html</a:t>
            </a:r>
            <a:r>
              <a:rPr lang="en-US" dirty="0"/>
              <a:t>"</a:t>
            </a:r>
          </a:p>
        </p:txBody>
      </p:sp>
      <p:pic>
        <p:nvPicPr>
          <p:cNvPr id="8" name="lwd5_0605_samedir.png" descr="lwd5_0605_samedir.png">
            <a:extLst>
              <a:ext uri="{FF2B5EF4-FFF2-40B4-BE49-F238E27FC236}">
                <a16:creationId xmlns:a16="http://schemas.microsoft.com/office/drawing/2014/main" id="{3B33FF88-A52E-4364-A3A9-831DB56C8ACB}"/>
              </a:ext>
            </a:extLst>
          </p:cNvPr>
          <p:cNvPicPr>
            <a:picLocks noChangeAspect="1"/>
          </p:cNvPicPr>
          <p:nvPr/>
        </p:nvPicPr>
        <p:blipFill>
          <a:blip r:embed="rId2"/>
          <a:stretch>
            <a:fillRect/>
          </a:stretch>
        </p:blipFill>
        <p:spPr>
          <a:xfrm>
            <a:off x="4179019" y="1752600"/>
            <a:ext cx="5906389" cy="3880676"/>
          </a:xfrm>
          <a:prstGeom prst="rect">
            <a:avLst/>
          </a:prstGeom>
          <a:ln w="12700">
            <a:miter lim="400000"/>
          </a:ln>
        </p:spPr>
      </p:pic>
    </p:spTree>
    <p:extLst>
      <p:ext uri="{BB962C8B-B14F-4D97-AF65-F5344CB8AC3E}">
        <p14:creationId xmlns:p14="http://schemas.microsoft.com/office/powerpoint/2010/main" val="1925423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95569" y="250295"/>
            <a:ext cx="8675370" cy="1502305"/>
          </a:xfrm>
          <a:prstGeom prst="rect">
            <a:avLst/>
          </a:prstGeom>
        </p:spPr>
        <p:txBody>
          <a:bodyPr vert="horz" wrap="square" lIns="0" tIns="0" rIns="0" bIns="0" rtlCol="0">
            <a:noAutofit/>
          </a:bodyPr>
          <a:lstStyle/>
          <a:p>
            <a:pPr marL="621665">
              <a:lnSpc>
                <a:spcPct val="100000"/>
              </a:lnSpc>
            </a:pPr>
            <a:r>
              <a:rPr lang="en-US" sz="2950" b="1" spc="40" dirty="0">
                <a:solidFill>
                  <a:srgbClr val="B20000"/>
                </a:solidFill>
                <a:latin typeface="Arial"/>
                <a:cs typeface="Arial"/>
              </a:rPr>
              <a:t>Linking in the Lower Directory</a:t>
            </a:r>
            <a:endParaRPr sz="2950" dirty="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62</a:t>
            </a:fld>
            <a:endParaRPr sz="1000">
              <a:latin typeface="Arial"/>
              <a:cs typeface="Arial"/>
            </a:endParaRPr>
          </a:p>
        </p:txBody>
      </p:sp>
      <p:sp>
        <p:nvSpPr>
          <p:cNvPr id="3" name="object 3"/>
          <p:cNvSpPr txBox="1"/>
          <p:nvPr/>
        </p:nvSpPr>
        <p:spPr>
          <a:xfrm>
            <a:off x="304800" y="1752600"/>
            <a:ext cx="3047999" cy="3608070"/>
          </a:xfrm>
          <a:prstGeom prst="rect">
            <a:avLst/>
          </a:prstGeom>
        </p:spPr>
        <p:txBody>
          <a:bodyPr vert="horz" wrap="square" lIns="0" tIns="0" rIns="0" bIns="0" rtlCol="0">
            <a:noAutofit/>
          </a:bodyPr>
          <a:lstStyle/>
          <a:p>
            <a:pPr marL="342900" indent="-342900" defTabSz="457200">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3000">
                <a:solidFill>
                  <a:srgbClr val="53585F"/>
                </a:solidFill>
              </a:defRPr>
            </a:pPr>
            <a:r>
              <a:rPr lang="en-US" sz="2400" dirty="0">
                <a:solidFill>
                  <a:srgbClr val="002060"/>
                </a:solidFill>
              </a:rPr>
              <a:t>If the linked file is in a directory, include the directory name in the path.</a:t>
            </a:r>
          </a:p>
          <a:p>
            <a:pPr marL="342900" indent="-342900" defTabSz="457200">
              <a:spcBef>
                <a:spcPts val="2400"/>
              </a:spcBef>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400">
                <a:solidFill>
                  <a:srgbClr val="53585F"/>
                </a:solidFill>
                <a:latin typeface="Courier"/>
                <a:ea typeface="Courier"/>
                <a:cs typeface="Courier"/>
                <a:sym typeface="Courier"/>
              </a:defRPr>
            </a:pPr>
            <a:r>
              <a:rPr lang="en-US" dirty="0" err="1"/>
              <a:t>href</a:t>
            </a:r>
            <a:r>
              <a:rPr lang="en-US" dirty="0"/>
              <a:t>="</a:t>
            </a:r>
            <a:r>
              <a:rPr lang="en-US" b="1" dirty="0">
                <a:solidFill>
                  <a:schemeClr val="accent4">
                    <a:hueOff val="384618"/>
                    <a:satOff val="3869"/>
                    <a:lumOff val="5802"/>
                  </a:schemeClr>
                </a:solidFill>
              </a:rPr>
              <a:t>recipes/salmon.html</a:t>
            </a:r>
            <a:r>
              <a:rPr lang="en-US" dirty="0"/>
              <a:t>"</a:t>
            </a:r>
          </a:p>
          <a:p>
            <a:pPr defTabSz="457200">
              <a:spcBef>
                <a:spcPts val="24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400">
                <a:solidFill>
                  <a:srgbClr val="53585F"/>
                </a:solidFill>
                <a:latin typeface="Courier"/>
                <a:ea typeface="Courier"/>
                <a:cs typeface="Courier"/>
                <a:sym typeface="Courier"/>
              </a:defRPr>
            </a:pPr>
            <a:endParaRPr lang="en-US" dirty="0"/>
          </a:p>
        </p:txBody>
      </p:sp>
      <p:pic>
        <p:nvPicPr>
          <p:cNvPr id="6" name="lwd5_0606_1dirdown.png" descr="lwd5_0606_1dirdown.png">
            <a:extLst>
              <a:ext uri="{FF2B5EF4-FFF2-40B4-BE49-F238E27FC236}">
                <a16:creationId xmlns:a16="http://schemas.microsoft.com/office/drawing/2014/main" id="{4E07DBDA-F16F-406C-92E4-CD7BDC6B4BB1}"/>
              </a:ext>
            </a:extLst>
          </p:cNvPr>
          <p:cNvPicPr>
            <a:picLocks noChangeAspect="1"/>
          </p:cNvPicPr>
          <p:nvPr/>
        </p:nvPicPr>
        <p:blipFill>
          <a:blip r:embed="rId2"/>
          <a:stretch>
            <a:fillRect/>
          </a:stretch>
        </p:blipFill>
        <p:spPr>
          <a:xfrm>
            <a:off x="3808360" y="1752600"/>
            <a:ext cx="6172200" cy="4055322"/>
          </a:xfrm>
          <a:prstGeom prst="rect">
            <a:avLst/>
          </a:prstGeom>
          <a:ln w="12700">
            <a:miter lim="400000"/>
          </a:ln>
        </p:spPr>
      </p:pic>
    </p:spTree>
    <p:extLst>
      <p:ext uri="{BB962C8B-B14F-4D97-AF65-F5344CB8AC3E}">
        <p14:creationId xmlns:p14="http://schemas.microsoft.com/office/powerpoint/2010/main" val="24012767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95569" y="250295"/>
            <a:ext cx="8675370" cy="1502305"/>
          </a:xfrm>
          <a:prstGeom prst="rect">
            <a:avLst/>
          </a:prstGeom>
        </p:spPr>
        <p:txBody>
          <a:bodyPr vert="horz" wrap="square" lIns="0" tIns="0" rIns="0" bIns="0" rtlCol="0">
            <a:noAutofit/>
          </a:bodyPr>
          <a:lstStyle/>
          <a:p>
            <a:pPr marL="621665">
              <a:lnSpc>
                <a:spcPct val="100000"/>
              </a:lnSpc>
            </a:pPr>
            <a:r>
              <a:rPr lang="en-US" sz="2950" b="1" spc="40" dirty="0">
                <a:solidFill>
                  <a:srgbClr val="B20000"/>
                </a:solidFill>
                <a:latin typeface="Arial"/>
                <a:cs typeface="Arial"/>
              </a:rPr>
              <a:t>Linking into Two Directories</a:t>
            </a:r>
            <a:endParaRPr sz="2950" dirty="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63</a:t>
            </a:fld>
            <a:endParaRPr sz="1000">
              <a:latin typeface="Arial"/>
              <a:cs typeface="Arial"/>
            </a:endParaRPr>
          </a:p>
        </p:txBody>
      </p:sp>
      <p:sp>
        <p:nvSpPr>
          <p:cNvPr id="3" name="object 3"/>
          <p:cNvSpPr txBox="1"/>
          <p:nvPr/>
        </p:nvSpPr>
        <p:spPr>
          <a:xfrm>
            <a:off x="304800" y="1752600"/>
            <a:ext cx="3047999" cy="3608070"/>
          </a:xfrm>
          <a:prstGeom prst="rect">
            <a:avLst/>
          </a:prstGeom>
        </p:spPr>
        <p:txBody>
          <a:bodyPr vert="horz" wrap="square" lIns="0" tIns="0" rIns="0" bIns="0" rtlCol="0">
            <a:noAutofit/>
          </a:bodyPr>
          <a:lstStyle/>
          <a:p>
            <a:pPr marL="342900" indent="-342900" defTabSz="457200">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3000">
                <a:solidFill>
                  <a:srgbClr val="53585F"/>
                </a:solidFill>
              </a:defRPr>
            </a:pPr>
            <a:r>
              <a:rPr lang="en-US" sz="2400" dirty="0">
                <a:solidFill>
                  <a:srgbClr val="002060"/>
                </a:solidFill>
              </a:rPr>
              <a:t>Include each subdirectory name in the path to the linked document:</a:t>
            </a:r>
          </a:p>
          <a:p>
            <a:pPr marL="342900" indent="-342900" defTabSz="457200">
              <a:spcBef>
                <a:spcPts val="2400"/>
              </a:spcBef>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400">
                <a:solidFill>
                  <a:srgbClr val="53585F"/>
                </a:solidFill>
                <a:latin typeface="Courier"/>
                <a:ea typeface="Courier"/>
                <a:cs typeface="Courier"/>
                <a:sym typeface="Courier"/>
              </a:defRPr>
            </a:pPr>
            <a:r>
              <a:rPr lang="en-US" dirty="0" err="1"/>
              <a:t>href</a:t>
            </a:r>
            <a:r>
              <a:rPr lang="en-US" dirty="0"/>
              <a:t>="</a:t>
            </a:r>
            <a:r>
              <a:rPr lang="en-US" b="1" dirty="0">
                <a:solidFill>
                  <a:schemeClr val="accent4">
                    <a:hueOff val="384618"/>
                    <a:satOff val="3869"/>
                    <a:lumOff val="5802"/>
                  </a:schemeClr>
                </a:solidFill>
              </a:rPr>
              <a:t>recipes/pasta/couscous.html</a:t>
            </a:r>
            <a:r>
              <a:rPr lang="en-US" dirty="0"/>
              <a:t>"</a:t>
            </a:r>
          </a:p>
          <a:p>
            <a:pPr defTabSz="457200">
              <a:spcBef>
                <a:spcPts val="24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400">
                <a:solidFill>
                  <a:srgbClr val="53585F"/>
                </a:solidFill>
                <a:latin typeface="Courier"/>
                <a:ea typeface="Courier"/>
                <a:cs typeface="Courier"/>
                <a:sym typeface="Courier"/>
              </a:defRPr>
            </a:pPr>
            <a:endParaRPr lang="en-US" dirty="0"/>
          </a:p>
        </p:txBody>
      </p:sp>
      <p:pic>
        <p:nvPicPr>
          <p:cNvPr id="7" name="lwd5_0607_2dirdown.png" descr="lwd5_0607_2dirdown.png">
            <a:extLst>
              <a:ext uri="{FF2B5EF4-FFF2-40B4-BE49-F238E27FC236}">
                <a16:creationId xmlns:a16="http://schemas.microsoft.com/office/drawing/2014/main" id="{C8302F92-C127-4AFC-9FB1-EC5384CD371B}"/>
              </a:ext>
            </a:extLst>
          </p:cNvPr>
          <p:cNvPicPr>
            <a:picLocks noChangeAspect="1"/>
          </p:cNvPicPr>
          <p:nvPr/>
        </p:nvPicPr>
        <p:blipFill>
          <a:blip r:embed="rId2"/>
          <a:stretch>
            <a:fillRect/>
          </a:stretch>
        </p:blipFill>
        <p:spPr>
          <a:xfrm>
            <a:off x="3365338" y="1683308"/>
            <a:ext cx="6705601" cy="4405783"/>
          </a:xfrm>
          <a:prstGeom prst="rect">
            <a:avLst/>
          </a:prstGeom>
          <a:ln w="12700">
            <a:miter lim="400000"/>
          </a:ln>
        </p:spPr>
      </p:pic>
    </p:spTree>
    <p:extLst>
      <p:ext uri="{BB962C8B-B14F-4D97-AF65-F5344CB8AC3E}">
        <p14:creationId xmlns:p14="http://schemas.microsoft.com/office/powerpoint/2010/main" val="12248055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95569" y="250295"/>
            <a:ext cx="8675370" cy="1502305"/>
          </a:xfrm>
          <a:prstGeom prst="rect">
            <a:avLst/>
          </a:prstGeom>
        </p:spPr>
        <p:txBody>
          <a:bodyPr vert="horz" wrap="square" lIns="0" tIns="0" rIns="0" bIns="0" rtlCol="0">
            <a:noAutofit/>
          </a:bodyPr>
          <a:lstStyle/>
          <a:p>
            <a:pPr marL="621665">
              <a:lnSpc>
                <a:spcPct val="100000"/>
              </a:lnSpc>
            </a:pPr>
            <a:r>
              <a:rPr lang="en-US" sz="2950" b="1" spc="40" dirty="0">
                <a:solidFill>
                  <a:srgbClr val="B20000"/>
                </a:solidFill>
                <a:latin typeface="Arial"/>
                <a:cs typeface="Arial"/>
              </a:rPr>
              <a:t>Linking to a Higher Directory</a:t>
            </a:r>
            <a:endParaRPr sz="2950" dirty="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64</a:t>
            </a:fld>
            <a:endParaRPr sz="1000">
              <a:latin typeface="Arial"/>
              <a:cs typeface="Arial"/>
            </a:endParaRPr>
          </a:p>
        </p:txBody>
      </p:sp>
      <p:sp>
        <p:nvSpPr>
          <p:cNvPr id="3" name="object 3"/>
          <p:cNvSpPr txBox="1"/>
          <p:nvPr/>
        </p:nvSpPr>
        <p:spPr>
          <a:xfrm>
            <a:off x="304800" y="1752600"/>
            <a:ext cx="3047999" cy="3608070"/>
          </a:xfrm>
          <a:prstGeom prst="rect">
            <a:avLst/>
          </a:prstGeom>
        </p:spPr>
        <p:txBody>
          <a:bodyPr vert="horz" wrap="square" lIns="0" tIns="0" rIns="0" bIns="0" rtlCol="0">
            <a:noAutofit/>
          </a:bodyPr>
          <a:lstStyle/>
          <a:p>
            <a:pPr marL="342900" indent="-342900" defTabSz="457200">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3000">
                <a:solidFill>
                  <a:srgbClr val="53585F"/>
                </a:solidFill>
              </a:defRPr>
            </a:pPr>
            <a:r>
              <a:rPr lang="en-US" sz="2400" dirty="0">
                <a:solidFill>
                  <a:srgbClr val="002060"/>
                </a:solidFill>
              </a:rPr>
              <a:t>To back up a level, the </a:t>
            </a:r>
            <a:r>
              <a:rPr lang="en-US" sz="2400" b="1" dirty="0">
                <a:solidFill>
                  <a:srgbClr val="002060"/>
                </a:solidFill>
                <a:latin typeface="Courier"/>
                <a:ea typeface="Courier"/>
                <a:cs typeface="Courier"/>
                <a:sym typeface="Courier"/>
              </a:rPr>
              <a:t>../</a:t>
            </a:r>
            <a:r>
              <a:rPr lang="en-US" sz="2400" dirty="0">
                <a:solidFill>
                  <a:srgbClr val="002060"/>
                </a:solidFill>
              </a:rPr>
              <a:t> stands in for the name of the higher directory:</a:t>
            </a:r>
          </a:p>
          <a:p>
            <a:pPr marL="342900" indent="-342900" defTabSz="457200">
              <a:spcBef>
                <a:spcPts val="2400"/>
              </a:spcBef>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400">
                <a:solidFill>
                  <a:srgbClr val="53585F"/>
                </a:solidFill>
                <a:latin typeface="Courier"/>
                <a:ea typeface="Courier"/>
                <a:cs typeface="Courier"/>
                <a:sym typeface="Courier"/>
              </a:defRPr>
            </a:pPr>
            <a:r>
              <a:rPr lang="en-US" dirty="0" err="1"/>
              <a:t>href</a:t>
            </a:r>
            <a:r>
              <a:rPr lang="en-US" dirty="0"/>
              <a:t>="</a:t>
            </a:r>
            <a:r>
              <a:rPr lang="en-US" b="1" dirty="0">
                <a:solidFill>
                  <a:schemeClr val="accent4">
                    <a:hueOff val="384618"/>
                    <a:satOff val="3869"/>
                    <a:lumOff val="5802"/>
                  </a:schemeClr>
                </a:solidFill>
              </a:rPr>
              <a:t>../index.html</a:t>
            </a:r>
            <a:r>
              <a:rPr lang="en-US" dirty="0"/>
              <a:t>"</a:t>
            </a:r>
          </a:p>
          <a:p>
            <a:pPr defTabSz="457200">
              <a:spcBef>
                <a:spcPts val="24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400">
                <a:solidFill>
                  <a:srgbClr val="53585F"/>
                </a:solidFill>
                <a:latin typeface="Courier"/>
                <a:ea typeface="Courier"/>
                <a:cs typeface="Courier"/>
                <a:sym typeface="Courier"/>
              </a:defRPr>
            </a:pPr>
            <a:endParaRPr lang="en-US" dirty="0"/>
          </a:p>
        </p:txBody>
      </p:sp>
      <p:pic>
        <p:nvPicPr>
          <p:cNvPr id="6" name="lwd5_0608_1dirback.png" descr="lwd5_0608_1dirback.png">
            <a:extLst>
              <a:ext uri="{FF2B5EF4-FFF2-40B4-BE49-F238E27FC236}">
                <a16:creationId xmlns:a16="http://schemas.microsoft.com/office/drawing/2014/main" id="{0A8604C4-CC63-4B7C-BDEF-F3E1E0D4AAF3}"/>
              </a:ext>
            </a:extLst>
          </p:cNvPr>
          <p:cNvPicPr>
            <a:picLocks noChangeAspect="1"/>
          </p:cNvPicPr>
          <p:nvPr/>
        </p:nvPicPr>
        <p:blipFill>
          <a:blip r:embed="rId2"/>
          <a:stretch>
            <a:fillRect/>
          </a:stretch>
        </p:blipFill>
        <p:spPr>
          <a:xfrm>
            <a:off x="3350819" y="1752600"/>
            <a:ext cx="6530695" cy="4290864"/>
          </a:xfrm>
          <a:prstGeom prst="rect">
            <a:avLst/>
          </a:prstGeom>
          <a:ln w="12700">
            <a:miter lim="400000"/>
          </a:ln>
        </p:spPr>
      </p:pic>
    </p:spTree>
    <p:extLst>
      <p:ext uri="{BB962C8B-B14F-4D97-AF65-F5344CB8AC3E}">
        <p14:creationId xmlns:p14="http://schemas.microsoft.com/office/powerpoint/2010/main" val="23749242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95569" y="250295"/>
            <a:ext cx="8675370" cy="1502305"/>
          </a:xfrm>
          <a:prstGeom prst="rect">
            <a:avLst/>
          </a:prstGeom>
        </p:spPr>
        <p:txBody>
          <a:bodyPr vert="horz" wrap="square" lIns="0" tIns="0" rIns="0" bIns="0" rtlCol="0">
            <a:noAutofit/>
          </a:bodyPr>
          <a:lstStyle/>
          <a:p>
            <a:pPr marL="621665">
              <a:lnSpc>
                <a:spcPct val="100000"/>
              </a:lnSpc>
            </a:pPr>
            <a:r>
              <a:rPr lang="en-US" sz="2950" b="1" spc="40" dirty="0">
                <a:solidFill>
                  <a:srgbClr val="B20000"/>
                </a:solidFill>
                <a:latin typeface="Arial"/>
                <a:cs typeface="Arial"/>
              </a:rPr>
              <a:t>Linking up Two Directory Levels</a:t>
            </a:r>
            <a:endParaRPr sz="2950" dirty="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65</a:t>
            </a:fld>
            <a:endParaRPr sz="1000">
              <a:latin typeface="Arial"/>
              <a:cs typeface="Arial"/>
            </a:endParaRPr>
          </a:p>
        </p:txBody>
      </p:sp>
      <p:sp>
        <p:nvSpPr>
          <p:cNvPr id="3" name="object 3"/>
          <p:cNvSpPr txBox="1"/>
          <p:nvPr/>
        </p:nvSpPr>
        <p:spPr>
          <a:xfrm>
            <a:off x="304800" y="1752600"/>
            <a:ext cx="3047999" cy="3608070"/>
          </a:xfrm>
          <a:prstGeom prst="rect">
            <a:avLst/>
          </a:prstGeom>
        </p:spPr>
        <p:txBody>
          <a:bodyPr vert="horz" wrap="square" lIns="0" tIns="0" rIns="0" bIns="0" rtlCol="0">
            <a:noAutofit/>
          </a:bodyPr>
          <a:lstStyle/>
          <a:p>
            <a:pPr marL="342900" indent="-342900" defTabSz="457200">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3000">
                <a:solidFill>
                  <a:srgbClr val="53585F"/>
                </a:solidFill>
              </a:defRPr>
            </a:pPr>
            <a:r>
              <a:rPr lang="en-US" sz="2400" dirty="0">
                <a:solidFill>
                  <a:srgbClr val="002060"/>
                </a:solidFill>
              </a:rPr>
              <a:t>Include a </a:t>
            </a:r>
            <a:r>
              <a:rPr lang="en-US" sz="2400" b="1" dirty="0">
                <a:solidFill>
                  <a:srgbClr val="002060"/>
                </a:solidFill>
                <a:latin typeface="Courier"/>
                <a:ea typeface="Courier"/>
                <a:cs typeface="Courier"/>
                <a:sym typeface="Courier"/>
              </a:rPr>
              <a:t>../</a:t>
            </a:r>
            <a:r>
              <a:rPr lang="en-US" sz="2400" dirty="0">
                <a:solidFill>
                  <a:srgbClr val="002060"/>
                </a:solidFill>
              </a:rPr>
              <a:t> for each level you need to back up to:</a:t>
            </a:r>
          </a:p>
          <a:p>
            <a:pPr marL="342900" indent="-342900" defTabSz="457200">
              <a:spcBef>
                <a:spcPts val="2400"/>
              </a:spcBef>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700">
                <a:solidFill>
                  <a:srgbClr val="53585F"/>
                </a:solidFill>
                <a:latin typeface="Courier"/>
                <a:ea typeface="Courier"/>
                <a:cs typeface="Courier"/>
                <a:sym typeface="Courier"/>
              </a:defRPr>
            </a:pPr>
            <a:r>
              <a:rPr lang="en-US" sz="2000" dirty="0" err="1"/>
              <a:t>href</a:t>
            </a:r>
            <a:r>
              <a:rPr lang="en-US" sz="2000" dirty="0"/>
              <a:t>="</a:t>
            </a:r>
            <a:r>
              <a:rPr lang="en-US" sz="2000" b="1" dirty="0">
                <a:solidFill>
                  <a:schemeClr val="accent4">
                    <a:hueOff val="384618"/>
                    <a:satOff val="3869"/>
                    <a:lumOff val="5802"/>
                  </a:schemeClr>
                </a:solidFill>
              </a:rPr>
              <a:t>../../</a:t>
            </a:r>
            <a:r>
              <a:rPr lang="en-US" sz="2000" dirty="0">
                <a:solidFill>
                  <a:schemeClr val="accent4">
                    <a:hueOff val="384618"/>
                    <a:satOff val="3869"/>
                    <a:lumOff val="5802"/>
                  </a:schemeClr>
                </a:solidFill>
              </a:rPr>
              <a:t>index.html</a:t>
            </a:r>
            <a:r>
              <a:rPr lang="en-US" sz="2000" dirty="0"/>
              <a:t>"</a:t>
            </a:r>
          </a:p>
          <a:p>
            <a:pPr defTabSz="457200">
              <a:spcBef>
                <a:spcPts val="24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400">
                <a:solidFill>
                  <a:srgbClr val="53585F"/>
                </a:solidFill>
                <a:latin typeface="Courier"/>
                <a:ea typeface="Courier"/>
                <a:cs typeface="Courier"/>
                <a:sym typeface="Courier"/>
              </a:defRPr>
            </a:pPr>
            <a:endParaRPr lang="en-US" dirty="0"/>
          </a:p>
        </p:txBody>
      </p:sp>
      <p:pic>
        <p:nvPicPr>
          <p:cNvPr id="7" name="lwd5_0609_2dirback.png" descr="lwd5_0609_2dirback.png">
            <a:extLst>
              <a:ext uri="{FF2B5EF4-FFF2-40B4-BE49-F238E27FC236}">
                <a16:creationId xmlns:a16="http://schemas.microsoft.com/office/drawing/2014/main" id="{873F65EE-65FC-4183-BA8D-35709B66B7EA}"/>
              </a:ext>
            </a:extLst>
          </p:cNvPr>
          <p:cNvPicPr>
            <a:picLocks noChangeAspect="1"/>
          </p:cNvPicPr>
          <p:nvPr/>
        </p:nvPicPr>
        <p:blipFill>
          <a:blip r:embed="rId2"/>
          <a:stretch>
            <a:fillRect/>
          </a:stretch>
        </p:blipFill>
        <p:spPr>
          <a:xfrm>
            <a:off x="3352800" y="1524001"/>
            <a:ext cx="6494678" cy="4267200"/>
          </a:xfrm>
          <a:prstGeom prst="rect">
            <a:avLst/>
          </a:prstGeom>
          <a:ln w="12700">
            <a:miter lim="400000"/>
          </a:ln>
        </p:spPr>
      </p:pic>
    </p:spTree>
    <p:extLst>
      <p:ext uri="{BB962C8B-B14F-4D97-AF65-F5344CB8AC3E}">
        <p14:creationId xmlns:p14="http://schemas.microsoft.com/office/powerpoint/2010/main" val="35057199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79851"/>
            <a:ext cx="8675370" cy="1502305"/>
          </a:xfrm>
          <a:prstGeom prst="rect">
            <a:avLst/>
          </a:prstGeom>
        </p:spPr>
        <p:txBody>
          <a:bodyPr vert="horz" wrap="square" lIns="0" tIns="0" rIns="0" bIns="0" rtlCol="0">
            <a:noAutofit/>
          </a:bodyPr>
          <a:lstStyle/>
          <a:p>
            <a:pPr marL="621665">
              <a:lnSpc>
                <a:spcPct val="100000"/>
              </a:lnSpc>
            </a:pPr>
            <a:r>
              <a:rPr lang="en-US" sz="2950" b="1" spc="40" dirty="0">
                <a:solidFill>
                  <a:srgbClr val="B20000"/>
                </a:solidFill>
                <a:latin typeface="Arial"/>
                <a:cs typeface="Arial"/>
              </a:rPr>
              <a:t>Site Root Relative Paths</a:t>
            </a:r>
            <a:endParaRPr sz="2950" dirty="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66</a:t>
            </a:fld>
            <a:endParaRPr sz="1000">
              <a:latin typeface="Arial"/>
              <a:cs typeface="Arial"/>
            </a:endParaRPr>
          </a:p>
        </p:txBody>
      </p:sp>
      <p:sp>
        <p:nvSpPr>
          <p:cNvPr id="3" name="object 3"/>
          <p:cNvSpPr txBox="1"/>
          <p:nvPr/>
        </p:nvSpPr>
        <p:spPr>
          <a:xfrm>
            <a:off x="304800" y="1752600"/>
            <a:ext cx="3047999" cy="3608070"/>
          </a:xfrm>
          <a:prstGeom prst="rect">
            <a:avLst/>
          </a:prstGeom>
        </p:spPr>
        <p:txBody>
          <a:bodyPr vert="horz" wrap="square" lIns="0" tIns="0" rIns="0" bIns="0" rtlCol="0">
            <a:noAutofit/>
          </a:bodyPr>
          <a:lstStyle/>
          <a:p>
            <a:pPr marL="342900" indent="-342900" defTabSz="457200">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3000">
                <a:solidFill>
                  <a:srgbClr val="53585F"/>
                </a:solidFill>
              </a:defRPr>
            </a:pPr>
            <a:r>
              <a:rPr lang="en-US" sz="2400" dirty="0">
                <a:solidFill>
                  <a:srgbClr val="00339A"/>
                </a:solidFill>
              </a:rPr>
              <a:t>Starting the path with a slash </a:t>
            </a:r>
            <a:r>
              <a:rPr lang="en-US" sz="2400" b="1" dirty="0">
                <a:solidFill>
                  <a:srgbClr val="00339A"/>
                </a:solidFill>
                <a:latin typeface="Courier"/>
                <a:ea typeface="Courier"/>
                <a:cs typeface="Courier"/>
                <a:sym typeface="Courier"/>
              </a:rPr>
              <a:t>/</a:t>
            </a:r>
            <a:r>
              <a:rPr lang="en-US" sz="2400" dirty="0">
                <a:solidFill>
                  <a:srgbClr val="00339A"/>
                </a:solidFill>
              </a:rPr>
              <a:t> means the pathname starts at the root directory. You don’t need to write the name of the directory.</a:t>
            </a:r>
          </a:p>
          <a:p>
            <a:pPr marL="342900" indent="-342900" defTabSz="457200">
              <a:spcBef>
                <a:spcPts val="2400"/>
              </a:spcBef>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400">
                <a:solidFill>
                  <a:srgbClr val="53585F"/>
                </a:solidFill>
                <a:latin typeface="Courier"/>
                <a:ea typeface="Courier"/>
                <a:cs typeface="Courier"/>
                <a:sym typeface="Courier"/>
              </a:defRPr>
            </a:pPr>
            <a:r>
              <a:rPr lang="en-US" dirty="0" err="1"/>
              <a:t>href</a:t>
            </a:r>
            <a:r>
              <a:rPr lang="en-US" dirty="0"/>
              <a:t>="</a:t>
            </a:r>
            <a:r>
              <a:rPr lang="en-US" b="1" dirty="0">
                <a:solidFill>
                  <a:schemeClr val="accent4">
                    <a:hueOff val="384618"/>
                    <a:satOff val="3869"/>
                    <a:lumOff val="5802"/>
                  </a:schemeClr>
                </a:solidFill>
              </a:rPr>
              <a:t>/</a:t>
            </a:r>
            <a:r>
              <a:rPr lang="en-US" dirty="0">
                <a:solidFill>
                  <a:schemeClr val="accent4">
                    <a:hueOff val="384618"/>
                    <a:satOff val="3869"/>
                    <a:lumOff val="5802"/>
                  </a:schemeClr>
                </a:solidFill>
              </a:rPr>
              <a:t>recipes/salmon.html</a:t>
            </a:r>
            <a:r>
              <a:rPr lang="en-US" dirty="0"/>
              <a:t>”</a:t>
            </a:r>
          </a:p>
          <a:p>
            <a:pPr defTabSz="457200">
              <a:spcBef>
                <a:spcPts val="24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400">
                <a:solidFill>
                  <a:srgbClr val="53585F"/>
                </a:solidFill>
                <a:latin typeface="Courier"/>
                <a:ea typeface="Courier"/>
                <a:cs typeface="Courier"/>
                <a:sym typeface="Courier"/>
              </a:defRPr>
            </a:pPr>
            <a:endParaRPr lang="en-US" dirty="0"/>
          </a:p>
        </p:txBody>
      </p:sp>
      <p:pic>
        <p:nvPicPr>
          <p:cNvPr id="6" name="lwd5_0610_rootrelative.png" descr="lwd5_0610_rootrelative.png">
            <a:extLst>
              <a:ext uri="{FF2B5EF4-FFF2-40B4-BE49-F238E27FC236}">
                <a16:creationId xmlns:a16="http://schemas.microsoft.com/office/drawing/2014/main" id="{268DC3C9-5FDF-4229-8E6C-608566E38899}"/>
              </a:ext>
            </a:extLst>
          </p:cNvPr>
          <p:cNvPicPr>
            <a:picLocks noChangeAspect="1"/>
          </p:cNvPicPr>
          <p:nvPr/>
        </p:nvPicPr>
        <p:blipFill>
          <a:blip r:embed="rId2"/>
          <a:stretch>
            <a:fillRect/>
          </a:stretch>
        </p:blipFill>
        <p:spPr>
          <a:xfrm>
            <a:off x="3434798" y="1196351"/>
            <a:ext cx="6338093" cy="4164319"/>
          </a:xfrm>
          <a:prstGeom prst="rect">
            <a:avLst/>
          </a:prstGeom>
          <a:ln w="12700">
            <a:miter lim="400000"/>
          </a:ln>
        </p:spPr>
      </p:pic>
      <p:sp>
        <p:nvSpPr>
          <p:cNvPr id="8" name="NOTE: Site root relative URLs are more flexible because they work from any document on the site.…">
            <a:extLst>
              <a:ext uri="{FF2B5EF4-FFF2-40B4-BE49-F238E27FC236}">
                <a16:creationId xmlns:a16="http://schemas.microsoft.com/office/drawing/2014/main" id="{4716611C-B76C-44BD-BB85-4576173B2593}"/>
              </a:ext>
            </a:extLst>
          </p:cNvPr>
          <p:cNvSpPr txBox="1"/>
          <p:nvPr/>
        </p:nvSpPr>
        <p:spPr>
          <a:xfrm>
            <a:off x="990600" y="5388187"/>
            <a:ext cx="8077200" cy="2133918"/>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lgn="l">
              <a:defRPr sz="2200">
                <a:solidFill>
                  <a:srgbClr val="53585F"/>
                </a:solidFill>
              </a:defRPr>
            </a:pPr>
            <a:r>
              <a:rPr dirty="0">
                <a:solidFill>
                  <a:srgbClr val="00339A"/>
                </a:solidFill>
              </a:rPr>
              <a:t>NOTE: Site root relative URLs are more flexible because they work from any document on the site.</a:t>
            </a:r>
          </a:p>
          <a:p>
            <a:pPr algn="l">
              <a:defRPr sz="2200">
                <a:solidFill>
                  <a:schemeClr val="accent4"/>
                </a:solidFill>
              </a:defRPr>
            </a:pPr>
            <a:endParaRPr dirty="0">
              <a:solidFill>
                <a:srgbClr val="00339A"/>
              </a:solidFill>
            </a:endParaRPr>
          </a:p>
          <a:p>
            <a:pPr algn="l">
              <a:defRPr sz="2200">
                <a:solidFill>
                  <a:schemeClr val="accent4"/>
                </a:solidFill>
              </a:defRPr>
            </a:pPr>
            <a:r>
              <a:rPr dirty="0">
                <a:solidFill>
                  <a:srgbClr val="00339A"/>
                </a:solidFill>
              </a:rPr>
              <a:t>DOWNSIDE: They won’t work on your own computer because the / will be relative to your hard drive. You’ll need to test it on the actual web server.</a:t>
            </a:r>
          </a:p>
        </p:txBody>
      </p:sp>
    </p:spTree>
    <p:extLst>
      <p:ext uri="{BB962C8B-B14F-4D97-AF65-F5344CB8AC3E}">
        <p14:creationId xmlns:p14="http://schemas.microsoft.com/office/powerpoint/2010/main" val="5269615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79851"/>
            <a:ext cx="8675370" cy="1502305"/>
          </a:xfrm>
          <a:prstGeom prst="rect">
            <a:avLst/>
          </a:prstGeom>
        </p:spPr>
        <p:txBody>
          <a:bodyPr vert="horz" wrap="square" lIns="0" tIns="0" rIns="0" bIns="0" rtlCol="0">
            <a:noAutofit/>
          </a:bodyPr>
          <a:lstStyle/>
          <a:p>
            <a:pPr marL="621665">
              <a:lnSpc>
                <a:spcPct val="100000"/>
              </a:lnSpc>
            </a:pPr>
            <a:r>
              <a:rPr lang="en-US" sz="2950" b="1" spc="40" dirty="0">
                <a:solidFill>
                  <a:srgbClr val="B20000"/>
                </a:solidFill>
                <a:latin typeface="Arial"/>
                <a:cs typeface="Arial"/>
              </a:rPr>
              <a:t>Image </a:t>
            </a:r>
            <a:r>
              <a:rPr lang="en-US" sz="2950" b="1" spc="40" dirty="0" err="1">
                <a:solidFill>
                  <a:srgbClr val="B20000"/>
                </a:solidFill>
                <a:latin typeface="Arial"/>
                <a:cs typeface="Arial"/>
              </a:rPr>
              <a:t>src</a:t>
            </a:r>
            <a:r>
              <a:rPr lang="en-US" sz="2950" b="1" spc="40" dirty="0">
                <a:solidFill>
                  <a:srgbClr val="B20000"/>
                </a:solidFill>
                <a:latin typeface="Arial"/>
                <a:cs typeface="Arial"/>
              </a:rPr>
              <a:t> Pathnames</a:t>
            </a:r>
            <a:endParaRPr sz="2950" dirty="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67</a:t>
            </a:fld>
            <a:endParaRPr sz="1000">
              <a:latin typeface="Arial"/>
              <a:cs typeface="Arial"/>
            </a:endParaRPr>
          </a:p>
        </p:txBody>
      </p:sp>
      <p:sp>
        <p:nvSpPr>
          <p:cNvPr id="8" name="NOTE: Site root relative URLs are more flexible because they work from any document on the site.…">
            <a:extLst>
              <a:ext uri="{FF2B5EF4-FFF2-40B4-BE49-F238E27FC236}">
                <a16:creationId xmlns:a16="http://schemas.microsoft.com/office/drawing/2014/main" id="{4716611C-B76C-44BD-BB85-4576173B2593}"/>
              </a:ext>
            </a:extLst>
          </p:cNvPr>
          <p:cNvSpPr txBox="1"/>
          <p:nvPr/>
        </p:nvSpPr>
        <p:spPr>
          <a:xfrm>
            <a:off x="1289685" y="1997482"/>
            <a:ext cx="8077200" cy="2395528"/>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defTabSz="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3000">
                <a:solidFill>
                  <a:srgbClr val="53585F"/>
                </a:solidFill>
              </a:defRPr>
            </a:pPr>
            <a:r>
              <a:rPr lang="en-US" dirty="0">
                <a:solidFill>
                  <a:srgbClr val="00339A"/>
                </a:solidFill>
              </a:rPr>
              <a:t>Relative pathnames are also commonly used to point to image files with the </a:t>
            </a:r>
            <a:r>
              <a:rPr lang="en-US" b="1" dirty="0" err="1">
                <a:solidFill>
                  <a:srgbClr val="00339A"/>
                </a:solidFill>
                <a:latin typeface="Courier"/>
                <a:ea typeface="Courier"/>
                <a:cs typeface="Courier"/>
                <a:sym typeface="Courier"/>
              </a:rPr>
              <a:t>src</a:t>
            </a:r>
            <a:r>
              <a:rPr lang="en-US" dirty="0">
                <a:solidFill>
                  <a:srgbClr val="00339A"/>
                </a:solidFill>
              </a:rPr>
              <a:t> attribute:</a:t>
            </a:r>
          </a:p>
          <a:p>
            <a:pPr defTabSz="457200">
              <a:spcBef>
                <a:spcPts val="42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700">
                <a:solidFill>
                  <a:srgbClr val="53585F"/>
                </a:solidFill>
                <a:latin typeface="Courier"/>
                <a:ea typeface="Courier"/>
                <a:cs typeface="Courier"/>
                <a:sym typeface="Courier"/>
              </a:defRPr>
            </a:pPr>
            <a:r>
              <a:rPr lang="en-US" dirty="0"/>
              <a:t>&lt;</a:t>
            </a:r>
            <a:r>
              <a:rPr lang="en-US" dirty="0" err="1"/>
              <a:t>img</a:t>
            </a:r>
            <a:r>
              <a:rPr lang="en-US" dirty="0"/>
              <a:t> </a:t>
            </a:r>
            <a:r>
              <a:rPr lang="en-US" b="1" dirty="0" err="1"/>
              <a:t>src</a:t>
            </a:r>
            <a:r>
              <a:rPr lang="en-US" dirty="0"/>
              <a:t>="</a:t>
            </a:r>
            <a:r>
              <a:rPr lang="en-US" b="1" dirty="0">
                <a:solidFill>
                  <a:schemeClr val="accent4">
                    <a:hueOff val="384618"/>
                    <a:satOff val="3869"/>
                    <a:lumOff val="5802"/>
                  </a:schemeClr>
                </a:solidFill>
              </a:rPr>
              <a:t>/images/icons/</a:t>
            </a:r>
            <a:r>
              <a:rPr lang="en-US" b="1" dirty="0" err="1">
                <a:solidFill>
                  <a:schemeClr val="accent4">
                    <a:hueOff val="384618"/>
                    <a:satOff val="3869"/>
                    <a:lumOff val="5802"/>
                  </a:schemeClr>
                </a:solidFill>
              </a:rPr>
              <a:t>next.svg</a:t>
            </a:r>
            <a:r>
              <a:rPr lang="en-US" dirty="0"/>
              <a:t>" alt="next"&gt;</a:t>
            </a:r>
          </a:p>
        </p:txBody>
      </p:sp>
    </p:spTree>
    <p:extLst>
      <p:ext uri="{BB962C8B-B14F-4D97-AF65-F5344CB8AC3E}">
        <p14:creationId xmlns:p14="http://schemas.microsoft.com/office/powerpoint/2010/main" val="41129878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79851"/>
            <a:ext cx="8675370" cy="1502305"/>
          </a:xfrm>
          <a:prstGeom prst="rect">
            <a:avLst/>
          </a:prstGeom>
        </p:spPr>
        <p:txBody>
          <a:bodyPr vert="horz" wrap="square" lIns="0" tIns="0" rIns="0" bIns="0" rtlCol="0">
            <a:noAutofit/>
          </a:bodyPr>
          <a:lstStyle/>
          <a:p>
            <a:pPr marL="621665">
              <a:lnSpc>
                <a:spcPct val="100000"/>
              </a:lnSpc>
            </a:pPr>
            <a:r>
              <a:rPr lang="en-US" sz="2950" b="1" spc="40" dirty="0">
                <a:solidFill>
                  <a:srgbClr val="B20000"/>
                </a:solidFill>
                <a:latin typeface="Arial"/>
                <a:cs typeface="Arial"/>
              </a:rPr>
              <a:t>Linking Within a page (Fragments)</a:t>
            </a:r>
            <a:endParaRPr sz="2950" dirty="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68</a:t>
            </a:fld>
            <a:endParaRPr sz="1000">
              <a:latin typeface="Arial"/>
              <a:cs typeface="Arial"/>
            </a:endParaRPr>
          </a:p>
        </p:txBody>
      </p:sp>
      <p:sp>
        <p:nvSpPr>
          <p:cNvPr id="8" name="NOTE: Site root relative URLs are more flexible because they work from any document on the site.…">
            <a:extLst>
              <a:ext uri="{FF2B5EF4-FFF2-40B4-BE49-F238E27FC236}">
                <a16:creationId xmlns:a16="http://schemas.microsoft.com/office/drawing/2014/main" id="{4716611C-B76C-44BD-BB85-4576173B2593}"/>
              </a:ext>
            </a:extLst>
          </p:cNvPr>
          <p:cNvSpPr txBox="1"/>
          <p:nvPr/>
        </p:nvSpPr>
        <p:spPr>
          <a:xfrm>
            <a:off x="228600" y="1822221"/>
            <a:ext cx="3429000" cy="340349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marL="342900" indent="-342900" defTabSz="543305">
              <a:spcBef>
                <a:spcPts val="3900"/>
              </a:spcBef>
              <a:buFont typeface="Arial" panose="020B0604020202020204" pitchFamily="34" charset="0"/>
              <a:buChar char="•"/>
              <a:defRPr sz="2790"/>
            </a:pPr>
            <a:r>
              <a:rPr lang="en-US" sz="2400" dirty="0">
                <a:solidFill>
                  <a:srgbClr val="00339A"/>
                </a:solidFill>
              </a:rPr>
              <a:t>Linking to a specific point on a web page is called linking to a document fragment.</a:t>
            </a:r>
          </a:p>
          <a:p>
            <a:pPr marL="342900" indent="-342900" defTabSz="543305">
              <a:spcBef>
                <a:spcPts val="2700"/>
              </a:spcBef>
              <a:buFont typeface="Arial" panose="020B0604020202020204" pitchFamily="34" charset="0"/>
              <a:buChar char="•"/>
              <a:defRPr sz="2790"/>
            </a:pPr>
            <a:r>
              <a:rPr lang="en-US" sz="2400" dirty="0">
                <a:solidFill>
                  <a:srgbClr val="00339A"/>
                </a:solidFill>
              </a:rPr>
              <a:t>This is useful for providing links down to content from the top of a long document.</a:t>
            </a:r>
          </a:p>
        </p:txBody>
      </p:sp>
      <p:pic>
        <p:nvPicPr>
          <p:cNvPr id="5" name="lwd5_0611_fragment.png" descr="lwd5_0611_fragment.png">
            <a:extLst>
              <a:ext uri="{FF2B5EF4-FFF2-40B4-BE49-F238E27FC236}">
                <a16:creationId xmlns:a16="http://schemas.microsoft.com/office/drawing/2014/main" id="{E69ED367-364C-4830-BF62-E6BC9D5BE843}"/>
              </a:ext>
            </a:extLst>
          </p:cNvPr>
          <p:cNvPicPr>
            <a:picLocks noChangeAspect="1"/>
          </p:cNvPicPr>
          <p:nvPr/>
        </p:nvPicPr>
        <p:blipFill>
          <a:blip r:embed="rId2"/>
          <a:stretch>
            <a:fillRect/>
          </a:stretch>
        </p:blipFill>
        <p:spPr>
          <a:xfrm>
            <a:off x="3695701" y="1582156"/>
            <a:ext cx="6233605" cy="4894844"/>
          </a:xfrm>
          <a:prstGeom prst="rect">
            <a:avLst/>
          </a:prstGeom>
          <a:ln w="12700">
            <a:miter lim="400000"/>
          </a:ln>
        </p:spPr>
      </p:pic>
    </p:spTree>
    <p:extLst>
      <p:ext uri="{BB962C8B-B14F-4D97-AF65-F5344CB8AC3E}">
        <p14:creationId xmlns:p14="http://schemas.microsoft.com/office/powerpoint/2010/main" val="16691948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79851"/>
            <a:ext cx="8675370" cy="1502305"/>
          </a:xfrm>
          <a:prstGeom prst="rect">
            <a:avLst/>
          </a:prstGeom>
        </p:spPr>
        <p:txBody>
          <a:bodyPr vert="horz" wrap="square" lIns="0" tIns="0" rIns="0" bIns="0" rtlCol="0">
            <a:noAutofit/>
          </a:bodyPr>
          <a:lstStyle/>
          <a:p>
            <a:pPr marL="621665">
              <a:lnSpc>
                <a:spcPct val="100000"/>
              </a:lnSpc>
            </a:pPr>
            <a:r>
              <a:rPr lang="en-US" sz="2950" b="1" spc="40" dirty="0">
                <a:solidFill>
                  <a:srgbClr val="B20000"/>
                </a:solidFill>
                <a:latin typeface="Arial"/>
                <a:cs typeface="Arial"/>
              </a:rPr>
              <a:t>Linking to a Fragment</a:t>
            </a:r>
            <a:endParaRPr sz="2950" dirty="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69</a:t>
            </a:fld>
            <a:endParaRPr sz="1000">
              <a:latin typeface="Arial"/>
              <a:cs typeface="Arial"/>
            </a:endParaRPr>
          </a:p>
        </p:txBody>
      </p:sp>
      <p:sp>
        <p:nvSpPr>
          <p:cNvPr id="8" name="NOTE: Site root relative URLs are more flexible because they work from any document on the site.…">
            <a:extLst>
              <a:ext uri="{FF2B5EF4-FFF2-40B4-BE49-F238E27FC236}">
                <a16:creationId xmlns:a16="http://schemas.microsoft.com/office/drawing/2014/main" id="{4716611C-B76C-44BD-BB85-4576173B2593}"/>
              </a:ext>
            </a:extLst>
          </p:cNvPr>
          <p:cNvSpPr txBox="1"/>
          <p:nvPr/>
        </p:nvSpPr>
        <p:spPr>
          <a:xfrm>
            <a:off x="609600" y="1295400"/>
            <a:ext cx="8675370" cy="543738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defTabSz="572516">
              <a:spcBef>
                <a:spcPts val="4100"/>
              </a:spcBef>
              <a:defRPr sz="2940"/>
            </a:pPr>
            <a:r>
              <a:rPr lang="en-US" sz="2400" dirty="0">
                <a:solidFill>
                  <a:srgbClr val="00339A"/>
                </a:solidFill>
              </a:rPr>
              <a:t>For example, to create a link from the letter H in a list at the top of the page to the “H” heading farther down in the document:</a:t>
            </a:r>
          </a:p>
          <a:p>
            <a:pPr defTabSz="572516">
              <a:spcBef>
                <a:spcPts val="4100"/>
              </a:spcBef>
              <a:defRPr sz="2940"/>
            </a:pPr>
            <a:r>
              <a:rPr lang="en-US" sz="2400" b="1" dirty="0">
                <a:solidFill>
                  <a:srgbClr val="00339A"/>
                </a:solidFill>
                <a:sym typeface="Helvetica"/>
              </a:rPr>
              <a:t>Step 1: </a:t>
            </a:r>
            <a:r>
              <a:rPr lang="en-US" sz="2400" dirty="0">
                <a:solidFill>
                  <a:srgbClr val="00339A"/>
                </a:solidFill>
              </a:rPr>
              <a:t>Identify the target destination.</a:t>
            </a:r>
          </a:p>
          <a:p>
            <a:pPr defTabSz="572516">
              <a:defRPr sz="2940"/>
            </a:pPr>
            <a:r>
              <a:rPr lang="en-US" sz="2400" dirty="0">
                <a:solidFill>
                  <a:srgbClr val="00339A"/>
                </a:solidFill>
              </a:rPr>
              <a:t>Use the </a:t>
            </a:r>
            <a:r>
              <a:rPr lang="en-US" sz="2400" b="1" dirty="0">
                <a:solidFill>
                  <a:srgbClr val="00339A"/>
                </a:solidFill>
                <a:latin typeface="Courier"/>
                <a:ea typeface="Courier"/>
                <a:cs typeface="Courier"/>
                <a:sym typeface="Courier"/>
              </a:rPr>
              <a:t>id</a:t>
            </a:r>
            <a:r>
              <a:rPr lang="en-US" sz="2400" dirty="0">
                <a:solidFill>
                  <a:srgbClr val="00339A"/>
                </a:solidFill>
              </a:rPr>
              <a:t> attribute to give the target element a unique name:</a:t>
            </a:r>
          </a:p>
          <a:p>
            <a:pPr defTabSz="572516">
              <a:spcBef>
                <a:spcPts val="2300"/>
              </a:spcBef>
              <a:defRPr sz="2940">
                <a:latin typeface="Courier"/>
                <a:ea typeface="Courier"/>
                <a:cs typeface="Courier"/>
                <a:sym typeface="Courier"/>
              </a:defRPr>
            </a:pPr>
            <a:r>
              <a:rPr lang="en-US" sz="2400" dirty="0"/>
              <a:t>&lt;h2 </a:t>
            </a:r>
            <a:r>
              <a:rPr lang="en-US" sz="2400" b="1" dirty="0">
                <a:solidFill>
                  <a:schemeClr val="accent4">
                    <a:hueOff val="384618"/>
                    <a:satOff val="3869"/>
                    <a:lumOff val="5802"/>
                  </a:schemeClr>
                </a:solidFill>
              </a:rPr>
              <a:t>id="</a:t>
            </a:r>
            <a:r>
              <a:rPr lang="en-US" sz="2400" b="1" dirty="0" err="1">
                <a:solidFill>
                  <a:schemeClr val="accent4">
                    <a:hueOff val="384618"/>
                    <a:satOff val="3869"/>
                    <a:lumOff val="5802"/>
                  </a:schemeClr>
                </a:solidFill>
              </a:rPr>
              <a:t>startH</a:t>
            </a:r>
            <a:r>
              <a:rPr lang="en-US" sz="2400" b="1" dirty="0">
                <a:solidFill>
                  <a:schemeClr val="accent4">
                    <a:hueOff val="384618"/>
                    <a:satOff val="3869"/>
                    <a:lumOff val="5802"/>
                  </a:schemeClr>
                </a:solidFill>
              </a:rPr>
              <a:t>"</a:t>
            </a:r>
            <a:r>
              <a:rPr lang="en-US" sz="2400" dirty="0"/>
              <a:t>&gt;H&lt;/h2&gt;</a:t>
            </a:r>
          </a:p>
          <a:p>
            <a:pPr defTabSz="572516">
              <a:spcBef>
                <a:spcPts val="4100"/>
              </a:spcBef>
              <a:defRPr sz="2940"/>
            </a:pPr>
            <a:r>
              <a:rPr lang="en-US" sz="2400" b="1" dirty="0">
                <a:solidFill>
                  <a:srgbClr val="00339A"/>
                </a:solidFill>
                <a:sym typeface="Helvetica"/>
              </a:rPr>
              <a:t>Step 2: </a:t>
            </a:r>
            <a:r>
              <a:rPr lang="en-US" sz="2400" dirty="0">
                <a:solidFill>
                  <a:srgbClr val="00339A"/>
                </a:solidFill>
              </a:rPr>
              <a:t>Link to the target (#).</a:t>
            </a:r>
          </a:p>
          <a:p>
            <a:pPr defTabSz="572516">
              <a:defRPr sz="2940"/>
            </a:pPr>
            <a:r>
              <a:rPr lang="en-US" sz="2400" dirty="0">
                <a:solidFill>
                  <a:srgbClr val="00339A"/>
                </a:solidFill>
              </a:rPr>
              <a:t>The </a:t>
            </a:r>
            <a:r>
              <a:rPr lang="en-US" sz="2400" b="1" dirty="0">
                <a:solidFill>
                  <a:srgbClr val="00339A"/>
                </a:solidFill>
                <a:sym typeface="Helvetica"/>
              </a:rPr>
              <a:t>#</a:t>
            </a:r>
            <a:r>
              <a:rPr lang="en-US" sz="2400" dirty="0">
                <a:solidFill>
                  <a:srgbClr val="00339A"/>
                </a:solidFill>
              </a:rPr>
              <a:t> symbol before the name indicates that the link goes to a fragment:</a:t>
            </a:r>
          </a:p>
          <a:p>
            <a:pPr defTabSz="572516">
              <a:spcBef>
                <a:spcPts val="2300"/>
              </a:spcBef>
              <a:defRPr sz="2940">
                <a:latin typeface="Courier"/>
                <a:ea typeface="Courier"/>
                <a:cs typeface="Courier"/>
                <a:sym typeface="Courier"/>
              </a:defRPr>
            </a:pPr>
            <a:r>
              <a:rPr lang="en-US" sz="2400" dirty="0"/>
              <a:t>&lt;p&gt;… F | G | </a:t>
            </a:r>
            <a:r>
              <a:rPr lang="en-US" sz="2400" dirty="0">
                <a:solidFill>
                  <a:schemeClr val="accent4">
                    <a:hueOff val="384618"/>
                    <a:satOff val="3869"/>
                    <a:lumOff val="5802"/>
                  </a:schemeClr>
                </a:solidFill>
              </a:rPr>
              <a:t>&lt;a </a:t>
            </a:r>
            <a:r>
              <a:rPr lang="en-US" sz="2400" dirty="0" err="1">
                <a:solidFill>
                  <a:schemeClr val="accent4">
                    <a:hueOff val="384618"/>
                    <a:satOff val="3869"/>
                    <a:lumOff val="5802"/>
                  </a:schemeClr>
                </a:solidFill>
              </a:rPr>
              <a:t>href</a:t>
            </a:r>
            <a:r>
              <a:rPr lang="en-US" sz="2400" dirty="0">
                <a:solidFill>
                  <a:schemeClr val="accent4">
                    <a:hueOff val="384618"/>
                    <a:satOff val="3869"/>
                    <a:lumOff val="5802"/>
                  </a:schemeClr>
                </a:solidFill>
              </a:rPr>
              <a:t>=</a:t>
            </a:r>
            <a:r>
              <a:rPr lang="en-US" sz="2400" b="1" dirty="0">
                <a:solidFill>
                  <a:schemeClr val="accent4">
                    <a:hueOff val="384618"/>
                    <a:satOff val="3869"/>
                    <a:lumOff val="5802"/>
                  </a:schemeClr>
                </a:solidFill>
              </a:rPr>
              <a:t>"#</a:t>
            </a:r>
            <a:r>
              <a:rPr lang="en-US" sz="2400" b="1" dirty="0" err="1">
                <a:solidFill>
                  <a:schemeClr val="accent4">
                    <a:hueOff val="384618"/>
                    <a:satOff val="3869"/>
                    <a:lumOff val="5802"/>
                  </a:schemeClr>
                </a:solidFill>
              </a:rPr>
              <a:t>startH</a:t>
            </a:r>
            <a:r>
              <a:rPr lang="en-US" sz="2400" b="1" dirty="0">
                <a:solidFill>
                  <a:schemeClr val="accent4">
                    <a:hueOff val="384618"/>
                    <a:satOff val="3869"/>
                    <a:lumOff val="5802"/>
                  </a:schemeClr>
                </a:solidFill>
              </a:rPr>
              <a:t>"</a:t>
            </a:r>
            <a:r>
              <a:rPr lang="en-US" sz="2400" dirty="0">
                <a:solidFill>
                  <a:schemeClr val="accent4">
                    <a:hueOff val="384618"/>
                    <a:satOff val="3869"/>
                    <a:lumOff val="5802"/>
                  </a:schemeClr>
                </a:solidFill>
              </a:rPr>
              <a:t>&gt;</a:t>
            </a:r>
            <a:r>
              <a:rPr lang="en-US" sz="2400" dirty="0"/>
              <a:t>H</a:t>
            </a:r>
            <a:r>
              <a:rPr lang="en-US" sz="2400" dirty="0">
                <a:solidFill>
                  <a:schemeClr val="accent4">
                    <a:hueOff val="384618"/>
                    <a:satOff val="3869"/>
                    <a:lumOff val="5802"/>
                  </a:schemeClr>
                </a:solidFill>
              </a:rPr>
              <a:t>&lt;/a&gt;</a:t>
            </a:r>
            <a:r>
              <a:rPr lang="en-US" sz="2400" dirty="0"/>
              <a:t> | I | … &lt;/p&gt;</a:t>
            </a:r>
          </a:p>
        </p:txBody>
      </p:sp>
    </p:spTree>
    <p:extLst>
      <p:ext uri="{BB962C8B-B14F-4D97-AF65-F5344CB8AC3E}">
        <p14:creationId xmlns:p14="http://schemas.microsoft.com/office/powerpoint/2010/main" val="216619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30480"/>
            <a:ext cx="8675370" cy="1502305"/>
          </a:xfrm>
          <a:prstGeom prst="rect">
            <a:avLst/>
          </a:prstGeom>
        </p:spPr>
        <p:txBody>
          <a:bodyPr vert="horz" wrap="square" lIns="0" tIns="0" rIns="0" bIns="0" rtlCol="0">
            <a:noAutofit/>
          </a:bodyPr>
          <a:lstStyle/>
          <a:p>
            <a:pPr marL="1023619">
              <a:lnSpc>
                <a:spcPct val="100000"/>
              </a:lnSpc>
            </a:pPr>
            <a:r>
              <a:rPr sz="2950" b="1" spc="370" dirty="0">
                <a:solidFill>
                  <a:srgbClr val="B20000"/>
                </a:solidFill>
                <a:latin typeface="Arial"/>
                <a:cs typeface="Arial"/>
              </a:rPr>
              <a:t>HTML5</a:t>
            </a:r>
            <a:r>
              <a:rPr sz="2950" b="1" spc="300" dirty="0">
                <a:solidFill>
                  <a:srgbClr val="B20000"/>
                </a:solidFill>
                <a:latin typeface="Arial"/>
                <a:cs typeface="Arial"/>
              </a:rPr>
              <a:t> </a:t>
            </a:r>
            <a:r>
              <a:rPr sz="2950" b="1" spc="50" dirty="0">
                <a:solidFill>
                  <a:srgbClr val="B20000"/>
                </a:solidFill>
                <a:latin typeface="Arial"/>
                <a:cs typeface="Arial"/>
              </a:rPr>
              <a:t>Eleme</a:t>
            </a:r>
            <a:r>
              <a:rPr sz="2950" b="1" spc="-40" dirty="0">
                <a:solidFill>
                  <a:srgbClr val="B20000"/>
                </a:solidFill>
                <a:latin typeface="Arial"/>
                <a:cs typeface="Arial"/>
              </a:rPr>
              <a:t>n</a:t>
            </a:r>
            <a:r>
              <a:rPr sz="2950" b="1" spc="-15" dirty="0">
                <a:solidFill>
                  <a:srgbClr val="B20000"/>
                </a:solidFill>
                <a:latin typeface="Arial"/>
                <a:cs typeface="Arial"/>
              </a:rPr>
              <a:t>ts</a:t>
            </a:r>
            <a:r>
              <a:rPr sz="2950" b="1" spc="295" dirty="0">
                <a:solidFill>
                  <a:srgbClr val="B20000"/>
                </a:solidFill>
                <a:latin typeface="Arial"/>
                <a:cs typeface="Arial"/>
              </a:rPr>
              <a:t> </a:t>
            </a:r>
            <a:r>
              <a:rPr sz="2950" b="1" spc="-30" dirty="0">
                <a:solidFill>
                  <a:srgbClr val="B20000"/>
                </a:solidFill>
                <a:latin typeface="Arial"/>
                <a:cs typeface="Arial"/>
              </a:rPr>
              <a:t>Classified</a:t>
            </a:r>
            <a:endParaRPr sz="2950" dirty="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markup</a:t>
            </a:r>
            <a:r>
              <a:rPr sz="1000" spc="150" dirty="0">
                <a:solidFill>
                  <a:srgbClr val="000072"/>
                </a:solidFill>
                <a:latin typeface="Arial"/>
                <a:cs typeface="Arial"/>
              </a:rPr>
              <a:t>-</a:t>
            </a:r>
            <a:fld id="{81D60167-4931-47E6-BA6A-407CBD079E47}" type="slidenum">
              <a:rPr sz="1000" spc="140" dirty="0" smtClean="0">
                <a:solidFill>
                  <a:srgbClr val="000072"/>
                </a:solidFill>
                <a:latin typeface="Arial"/>
                <a:cs typeface="Arial"/>
              </a:rPr>
              <a:t>7</a:t>
            </a:fld>
            <a:endParaRPr sz="1000">
              <a:latin typeface="Arial"/>
              <a:cs typeface="Arial"/>
            </a:endParaRPr>
          </a:p>
        </p:txBody>
      </p:sp>
      <p:sp>
        <p:nvSpPr>
          <p:cNvPr id="3" name="object 3"/>
          <p:cNvSpPr txBox="1"/>
          <p:nvPr/>
        </p:nvSpPr>
        <p:spPr>
          <a:xfrm>
            <a:off x="990600" y="1310322"/>
            <a:ext cx="7557770" cy="5151755"/>
          </a:xfrm>
          <a:prstGeom prst="rect">
            <a:avLst/>
          </a:prstGeom>
        </p:spPr>
        <p:txBody>
          <a:bodyPr vert="horz" wrap="square" lIns="0" tIns="0" rIns="0" bIns="0" rtlCol="0">
            <a:noAutofit/>
          </a:bodyPr>
          <a:lstStyle/>
          <a:p>
            <a:pPr marL="264795" indent="-252729">
              <a:lnSpc>
                <a:spcPct val="100000"/>
              </a:lnSpc>
              <a:buClr>
                <a:srgbClr val="000072"/>
              </a:buClr>
              <a:buFont typeface="Arial"/>
              <a:buChar char="•"/>
              <a:tabLst>
                <a:tab pos="264795" algn="l"/>
              </a:tabLst>
            </a:pPr>
            <a:r>
              <a:rPr sz="1850" i="1" spc="75" dirty="0">
                <a:solidFill>
                  <a:srgbClr val="000072"/>
                </a:solidFill>
                <a:latin typeface="Arial"/>
                <a:cs typeface="Arial"/>
              </a:rPr>
              <a:t>T</a:t>
            </a:r>
            <a:r>
              <a:rPr sz="1850" i="1" spc="-35" dirty="0">
                <a:solidFill>
                  <a:srgbClr val="000072"/>
                </a:solidFill>
                <a:latin typeface="Arial"/>
                <a:cs typeface="Arial"/>
              </a:rPr>
              <a:t>op-level</a:t>
            </a:r>
            <a:r>
              <a:rPr sz="1850" i="1" spc="175" dirty="0">
                <a:solidFill>
                  <a:srgbClr val="000072"/>
                </a:solidFill>
                <a:latin typeface="Arial"/>
                <a:cs typeface="Arial"/>
              </a:rPr>
              <a:t> </a:t>
            </a:r>
            <a:r>
              <a:rPr sz="1850" i="1" spc="-50" dirty="0">
                <a:solidFill>
                  <a:srgbClr val="000072"/>
                </a:solidFill>
                <a:latin typeface="Arial"/>
                <a:cs typeface="Arial"/>
              </a:rPr>
              <a:t>element</a:t>
            </a:r>
            <a:r>
              <a:rPr sz="1850" i="1" spc="105" dirty="0">
                <a:solidFill>
                  <a:srgbClr val="000072"/>
                </a:solidFill>
                <a:latin typeface="Arial"/>
                <a:cs typeface="Arial"/>
              </a:rPr>
              <a:t>s</a:t>
            </a:r>
            <a:r>
              <a:rPr sz="1850" i="1" spc="65" dirty="0">
                <a:solidFill>
                  <a:srgbClr val="000072"/>
                </a:solidFill>
                <a:latin typeface="Arial"/>
                <a:cs typeface="Arial"/>
              </a:rPr>
              <a:t>: </a:t>
            </a:r>
            <a:r>
              <a:rPr sz="1850" i="1" spc="-180" dirty="0">
                <a:solidFill>
                  <a:srgbClr val="000072"/>
                </a:solidFill>
                <a:latin typeface="Arial"/>
                <a:cs typeface="Arial"/>
              </a:rPr>
              <a:t> </a:t>
            </a:r>
            <a:r>
              <a:rPr sz="1850" spc="-145" dirty="0">
                <a:solidFill>
                  <a:srgbClr val="000072"/>
                </a:solidFill>
                <a:latin typeface="Courier New"/>
                <a:cs typeface="Courier New"/>
              </a:rPr>
              <a:t>html</a:t>
            </a:r>
            <a:r>
              <a:rPr sz="1850" spc="15" dirty="0">
                <a:solidFill>
                  <a:srgbClr val="000072"/>
                </a:solidFill>
                <a:latin typeface="Arial"/>
                <a:cs typeface="Arial"/>
              </a:rPr>
              <a:t>,</a:t>
            </a:r>
            <a:r>
              <a:rPr sz="1850" spc="120" dirty="0">
                <a:solidFill>
                  <a:srgbClr val="000072"/>
                </a:solidFill>
                <a:latin typeface="Arial"/>
                <a:cs typeface="Arial"/>
              </a:rPr>
              <a:t> </a:t>
            </a:r>
            <a:r>
              <a:rPr sz="1850" spc="-145" dirty="0">
                <a:solidFill>
                  <a:srgbClr val="000072"/>
                </a:solidFill>
                <a:latin typeface="Courier New"/>
                <a:cs typeface="Courier New"/>
              </a:rPr>
              <a:t>head</a:t>
            </a:r>
            <a:r>
              <a:rPr sz="1850" spc="15" dirty="0">
                <a:solidFill>
                  <a:srgbClr val="000072"/>
                </a:solidFill>
                <a:latin typeface="Arial"/>
                <a:cs typeface="Arial"/>
              </a:rPr>
              <a:t>,</a:t>
            </a:r>
            <a:r>
              <a:rPr sz="1850" spc="120" dirty="0">
                <a:solidFill>
                  <a:srgbClr val="000072"/>
                </a:solidFill>
                <a:latin typeface="Arial"/>
                <a:cs typeface="Arial"/>
              </a:rPr>
              <a:t> </a:t>
            </a:r>
            <a:r>
              <a:rPr sz="1850" spc="-15" dirty="0">
                <a:solidFill>
                  <a:srgbClr val="000072"/>
                </a:solidFill>
                <a:latin typeface="Arial"/>
                <a:cs typeface="Arial"/>
              </a:rPr>
              <a:t>and</a:t>
            </a:r>
            <a:r>
              <a:rPr sz="1850" spc="125" dirty="0">
                <a:solidFill>
                  <a:srgbClr val="000072"/>
                </a:solidFill>
                <a:latin typeface="Arial"/>
                <a:cs typeface="Arial"/>
              </a:rPr>
              <a:t> </a:t>
            </a:r>
            <a:r>
              <a:rPr sz="1850" spc="-145" dirty="0">
                <a:solidFill>
                  <a:srgbClr val="000072"/>
                </a:solidFill>
                <a:latin typeface="Courier New"/>
                <a:cs typeface="Courier New"/>
              </a:rPr>
              <a:t>body</a:t>
            </a:r>
            <a:r>
              <a:rPr sz="1850" spc="15" dirty="0">
                <a:solidFill>
                  <a:srgbClr val="000072"/>
                </a:solidFill>
                <a:latin typeface="Arial"/>
                <a:cs typeface="Arial"/>
              </a:rPr>
              <a:t>.</a:t>
            </a:r>
            <a:endParaRPr sz="1850" dirty="0">
              <a:latin typeface="Arial"/>
              <a:cs typeface="Arial"/>
            </a:endParaRPr>
          </a:p>
          <a:p>
            <a:pPr>
              <a:lnSpc>
                <a:spcPts val="800"/>
              </a:lnSpc>
              <a:spcBef>
                <a:spcPts val="35"/>
              </a:spcBef>
              <a:buClr>
                <a:srgbClr val="000072"/>
              </a:buClr>
              <a:buFont typeface="Arial"/>
              <a:buChar char="•"/>
            </a:pPr>
            <a:endParaRPr sz="800" dirty="0"/>
          </a:p>
          <a:p>
            <a:pPr marL="264795" marR="12700" indent="-252729">
              <a:lnSpc>
                <a:spcPct val="117400"/>
              </a:lnSpc>
              <a:buClr>
                <a:srgbClr val="000072"/>
              </a:buClr>
              <a:buFont typeface="Arial"/>
              <a:buChar char="•"/>
              <a:tabLst>
                <a:tab pos="264795" algn="l"/>
              </a:tabLst>
            </a:pPr>
            <a:r>
              <a:rPr sz="1850" i="1" spc="-40" dirty="0">
                <a:solidFill>
                  <a:srgbClr val="000072"/>
                </a:solidFill>
                <a:latin typeface="Arial"/>
                <a:cs typeface="Arial"/>
              </a:rPr>
              <a:t>H</a:t>
            </a:r>
            <a:r>
              <a:rPr sz="1850" i="1" spc="-130" dirty="0">
                <a:solidFill>
                  <a:srgbClr val="000072"/>
                </a:solidFill>
                <a:latin typeface="Arial"/>
                <a:cs typeface="Arial"/>
              </a:rPr>
              <a:t>e</a:t>
            </a:r>
            <a:r>
              <a:rPr sz="1850" i="1" spc="-65" dirty="0">
                <a:solidFill>
                  <a:srgbClr val="000072"/>
                </a:solidFill>
                <a:latin typeface="Arial"/>
                <a:cs typeface="Arial"/>
              </a:rPr>
              <a:t>ad</a:t>
            </a:r>
            <a:r>
              <a:rPr sz="1850" i="1" spc="170" dirty="0">
                <a:solidFill>
                  <a:srgbClr val="000072"/>
                </a:solidFill>
                <a:latin typeface="Arial"/>
                <a:cs typeface="Arial"/>
              </a:rPr>
              <a:t> </a:t>
            </a:r>
            <a:r>
              <a:rPr sz="1850" i="1" spc="-50" dirty="0">
                <a:solidFill>
                  <a:srgbClr val="000072"/>
                </a:solidFill>
                <a:latin typeface="Arial"/>
                <a:cs typeface="Arial"/>
              </a:rPr>
              <a:t>element</a:t>
            </a:r>
            <a:r>
              <a:rPr sz="1850" i="1" spc="105" dirty="0">
                <a:solidFill>
                  <a:srgbClr val="000072"/>
                </a:solidFill>
                <a:latin typeface="Arial"/>
                <a:cs typeface="Arial"/>
              </a:rPr>
              <a:t>s</a:t>
            </a:r>
            <a:r>
              <a:rPr sz="1850" i="1" spc="65" dirty="0">
                <a:solidFill>
                  <a:srgbClr val="000072"/>
                </a:solidFill>
                <a:latin typeface="Arial"/>
                <a:cs typeface="Arial"/>
              </a:rPr>
              <a:t>: </a:t>
            </a:r>
            <a:r>
              <a:rPr sz="1850" i="1" spc="-180" dirty="0">
                <a:solidFill>
                  <a:srgbClr val="000072"/>
                </a:solidFill>
                <a:latin typeface="Arial"/>
                <a:cs typeface="Arial"/>
              </a:rPr>
              <a:t> </a:t>
            </a:r>
            <a:r>
              <a:rPr sz="1850" spc="-65" dirty="0">
                <a:solidFill>
                  <a:srgbClr val="000072"/>
                </a:solidFill>
                <a:latin typeface="Arial"/>
                <a:cs typeface="Arial"/>
              </a:rPr>
              <a:t>eleme</a:t>
            </a:r>
            <a:r>
              <a:rPr sz="1850" spc="-114" dirty="0">
                <a:solidFill>
                  <a:srgbClr val="000072"/>
                </a:solidFill>
                <a:latin typeface="Arial"/>
                <a:cs typeface="Arial"/>
              </a:rPr>
              <a:t>n</a:t>
            </a:r>
            <a:r>
              <a:rPr sz="1850" spc="20" dirty="0">
                <a:solidFill>
                  <a:srgbClr val="000072"/>
                </a:solidFill>
                <a:latin typeface="Arial"/>
                <a:cs typeface="Arial"/>
              </a:rPr>
              <a:t>ts</a:t>
            </a:r>
            <a:r>
              <a:rPr sz="1850" spc="125" dirty="0">
                <a:solidFill>
                  <a:srgbClr val="000072"/>
                </a:solidFill>
                <a:latin typeface="Arial"/>
                <a:cs typeface="Arial"/>
              </a:rPr>
              <a:t> </a:t>
            </a:r>
            <a:r>
              <a:rPr sz="1850" spc="-30" dirty="0">
                <a:solidFill>
                  <a:srgbClr val="000072"/>
                </a:solidFill>
                <a:latin typeface="Arial"/>
                <a:cs typeface="Arial"/>
              </a:rPr>
              <a:t>placed</a:t>
            </a:r>
            <a:r>
              <a:rPr sz="1850" spc="125" dirty="0">
                <a:solidFill>
                  <a:srgbClr val="000072"/>
                </a:solidFill>
                <a:latin typeface="Arial"/>
                <a:cs typeface="Arial"/>
              </a:rPr>
              <a:t> </a:t>
            </a:r>
            <a:r>
              <a:rPr sz="1850" spc="-20" dirty="0">
                <a:solidFill>
                  <a:srgbClr val="000072"/>
                </a:solidFill>
                <a:latin typeface="Arial"/>
                <a:cs typeface="Arial"/>
              </a:rPr>
              <a:t>inside</a:t>
            </a:r>
            <a:r>
              <a:rPr sz="1850" spc="130" dirty="0">
                <a:solidFill>
                  <a:srgbClr val="000072"/>
                </a:solidFill>
                <a:latin typeface="Arial"/>
                <a:cs typeface="Arial"/>
              </a:rPr>
              <a:t> </a:t>
            </a:r>
            <a:r>
              <a:rPr sz="1850" spc="-145" dirty="0">
                <a:solidFill>
                  <a:srgbClr val="000072"/>
                </a:solidFill>
                <a:latin typeface="Courier New"/>
                <a:cs typeface="Courier New"/>
              </a:rPr>
              <a:t>head</a:t>
            </a:r>
            <a:r>
              <a:rPr sz="1850" spc="15" dirty="0">
                <a:solidFill>
                  <a:srgbClr val="000072"/>
                </a:solidFill>
                <a:latin typeface="Arial"/>
                <a:cs typeface="Arial"/>
              </a:rPr>
              <a:t>,</a:t>
            </a:r>
            <a:r>
              <a:rPr sz="1850" spc="120" dirty="0">
                <a:solidFill>
                  <a:srgbClr val="000072"/>
                </a:solidFill>
                <a:latin typeface="Arial"/>
                <a:cs typeface="Arial"/>
              </a:rPr>
              <a:t> </a:t>
            </a:r>
            <a:r>
              <a:rPr sz="1850" spc="30" dirty="0">
                <a:solidFill>
                  <a:srgbClr val="000072"/>
                </a:solidFill>
                <a:latin typeface="Arial"/>
                <a:cs typeface="Arial"/>
              </a:rPr>
              <a:t>including</a:t>
            </a:r>
            <a:r>
              <a:rPr sz="1850" spc="135" dirty="0">
                <a:solidFill>
                  <a:srgbClr val="000072"/>
                </a:solidFill>
                <a:latin typeface="Arial"/>
                <a:cs typeface="Arial"/>
              </a:rPr>
              <a:t> </a:t>
            </a:r>
            <a:r>
              <a:rPr sz="1850" spc="-145" dirty="0">
                <a:solidFill>
                  <a:srgbClr val="000072"/>
                </a:solidFill>
                <a:latin typeface="Courier New"/>
                <a:cs typeface="Courier New"/>
              </a:rPr>
              <a:t>title</a:t>
            </a:r>
            <a:r>
              <a:rPr sz="1850" spc="-475" dirty="0">
                <a:solidFill>
                  <a:srgbClr val="000072"/>
                </a:solidFill>
                <a:latin typeface="Courier New"/>
                <a:cs typeface="Courier New"/>
              </a:rPr>
              <a:t> </a:t>
            </a:r>
            <a:r>
              <a:rPr sz="1850" spc="-40" dirty="0">
                <a:solidFill>
                  <a:srgbClr val="000072"/>
                </a:solidFill>
                <a:latin typeface="Arial"/>
                <a:cs typeface="Arial"/>
              </a:rPr>
              <a:t>(page</a:t>
            </a:r>
            <a:r>
              <a:rPr sz="1850" spc="-25" dirty="0">
                <a:solidFill>
                  <a:srgbClr val="000072"/>
                </a:solidFill>
                <a:latin typeface="Arial"/>
                <a:cs typeface="Arial"/>
              </a:rPr>
              <a:t> </a:t>
            </a:r>
            <a:r>
              <a:rPr sz="1850" spc="90" dirty="0">
                <a:solidFill>
                  <a:srgbClr val="000072"/>
                </a:solidFill>
                <a:latin typeface="Arial"/>
                <a:cs typeface="Arial"/>
              </a:rPr>
              <a:t>title),</a:t>
            </a:r>
            <a:r>
              <a:rPr sz="1850" spc="125" dirty="0">
                <a:solidFill>
                  <a:srgbClr val="000072"/>
                </a:solidFill>
                <a:latin typeface="Arial"/>
                <a:cs typeface="Arial"/>
              </a:rPr>
              <a:t> </a:t>
            </a:r>
            <a:r>
              <a:rPr sz="1850" spc="-145" dirty="0">
                <a:solidFill>
                  <a:srgbClr val="000072"/>
                </a:solidFill>
                <a:latin typeface="Courier New"/>
                <a:cs typeface="Courier New"/>
              </a:rPr>
              <a:t>style</a:t>
            </a:r>
            <a:r>
              <a:rPr sz="1850" spc="-475" dirty="0">
                <a:solidFill>
                  <a:srgbClr val="000072"/>
                </a:solidFill>
                <a:latin typeface="Courier New"/>
                <a:cs typeface="Courier New"/>
              </a:rPr>
              <a:t> </a:t>
            </a:r>
            <a:r>
              <a:rPr sz="1850" spc="15" dirty="0">
                <a:solidFill>
                  <a:srgbClr val="000072"/>
                </a:solidFill>
                <a:latin typeface="Arial"/>
                <a:cs typeface="Arial"/>
              </a:rPr>
              <a:t>(rendering</a:t>
            </a:r>
            <a:r>
              <a:rPr sz="1850" spc="130" dirty="0">
                <a:solidFill>
                  <a:srgbClr val="000072"/>
                </a:solidFill>
                <a:latin typeface="Arial"/>
                <a:cs typeface="Arial"/>
              </a:rPr>
              <a:t> </a:t>
            </a:r>
            <a:r>
              <a:rPr sz="1850" spc="25" dirty="0">
                <a:solidFill>
                  <a:srgbClr val="000072"/>
                </a:solidFill>
                <a:latin typeface="Arial"/>
                <a:cs typeface="Arial"/>
              </a:rPr>
              <a:t>s</a:t>
            </a:r>
            <a:r>
              <a:rPr sz="1850" spc="-35" dirty="0">
                <a:solidFill>
                  <a:srgbClr val="000072"/>
                </a:solidFill>
                <a:latin typeface="Arial"/>
                <a:cs typeface="Arial"/>
              </a:rPr>
              <a:t>t</a:t>
            </a:r>
            <a:r>
              <a:rPr sz="1850" spc="25" dirty="0">
                <a:solidFill>
                  <a:srgbClr val="000072"/>
                </a:solidFill>
                <a:latin typeface="Arial"/>
                <a:cs typeface="Arial"/>
              </a:rPr>
              <a:t>yle),</a:t>
            </a:r>
            <a:r>
              <a:rPr sz="1850" spc="125" dirty="0">
                <a:solidFill>
                  <a:srgbClr val="000072"/>
                </a:solidFill>
                <a:latin typeface="Arial"/>
                <a:cs typeface="Arial"/>
              </a:rPr>
              <a:t> </a:t>
            </a:r>
            <a:r>
              <a:rPr sz="1850" spc="-145" dirty="0">
                <a:solidFill>
                  <a:srgbClr val="000072"/>
                </a:solidFill>
                <a:latin typeface="Courier New"/>
                <a:cs typeface="Courier New"/>
              </a:rPr>
              <a:t>link</a:t>
            </a:r>
            <a:r>
              <a:rPr sz="1850" spc="-475" dirty="0">
                <a:solidFill>
                  <a:srgbClr val="000072"/>
                </a:solidFill>
                <a:latin typeface="Courier New"/>
                <a:cs typeface="Courier New"/>
              </a:rPr>
              <a:t> </a:t>
            </a:r>
            <a:r>
              <a:rPr sz="1850" spc="20" dirty="0">
                <a:solidFill>
                  <a:srgbClr val="000072"/>
                </a:solidFill>
                <a:latin typeface="Arial"/>
                <a:cs typeface="Arial"/>
              </a:rPr>
              <a:t>(related</a:t>
            </a:r>
            <a:r>
              <a:rPr sz="1850" spc="125" dirty="0">
                <a:solidFill>
                  <a:srgbClr val="000072"/>
                </a:solidFill>
                <a:latin typeface="Arial"/>
                <a:cs typeface="Arial"/>
              </a:rPr>
              <a:t> </a:t>
            </a:r>
            <a:r>
              <a:rPr sz="1850" spc="-35" dirty="0">
                <a:solidFill>
                  <a:srgbClr val="000072"/>
                </a:solidFill>
                <a:latin typeface="Arial"/>
                <a:cs typeface="Arial"/>
              </a:rPr>
              <a:t>d</a:t>
            </a:r>
            <a:r>
              <a:rPr sz="1850" spc="20" dirty="0">
                <a:solidFill>
                  <a:srgbClr val="000072"/>
                </a:solidFill>
                <a:latin typeface="Arial"/>
                <a:cs typeface="Arial"/>
              </a:rPr>
              <a:t>o</a:t>
            </a:r>
            <a:r>
              <a:rPr sz="1850" spc="-35" dirty="0">
                <a:solidFill>
                  <a:srgbClr val="000072"/>
                </a:solidFill>
                <a:latin typeface="Arial"/>
                <a:cs typeface="Arial"/>
              </a:rPr>
              <a:t>cume</a:t>
            </a:r>
            <a:r>
              <a:rPr sz="1850" spc="-85" dirty="0">
                <a:solidFill>
                  <a:srgbClr val="000072"/>
                </a:solidFill>
                <a:latin typeface="Arial"/>
                <a:cs typeface="Arial"/>
              </a:rPr>
              <a:t>n</a:t>
            </a:r>
            <a:r>
              <a:rPr sz="1850" spc="45" dirty="0">
                <a:solidFill>
                  <a:srgbClr val="000072"/>
                </a:solidFill>
                <a:latin typeface="Arial"/>
                <a:cs typeface="Arial"/>
              </a:rPr>
              <a:t>ts),</a:t>
            </a:r>
            <a:r>
              <a:rPr sz="1850" spc="125" dirty="0">
                <a:solidFill>
                  <a:srgbClr val="000072"/>
                </a:solidFill>
                <a:latin typeface="Arial"/>
                <a:cs typeface="Arial"/>
              </a:rPr>
              <a:t> </a:t>
            </a:r>
            <a:r>
              <a:rPr sz="1850" spc="-145" dirty="0">
                <a:solidFill>
                  <a:srgbClr val="000072"/>
                </a:solidFill>
                <a:latin typeface="Courier New"/>
                <a:cs typeface="Courier New"/>
              </a:rPr>
              <a:t>meta</a:t>
            </a:r>
            <a:r>
              <a:rPr sz="1850" spc="-475" dirty="0">
                <a:solidFill>
                  <a:srgbClr val="000072"/>
                </a:solidFill>
                <a:latin typeface="Courier New"/>
                <a:cs typeface="Courier New"/>
              </a:rPr>
              <a:t> </a:t>
            </a:r>
            <a:r>
              <a:rPr sz="1850" spc="40" dirty="0">
                <a:solidFill>
                  <a:srgbClr val="000072"/>
                </a:solidFill>
                <a:latin typeface="Arial"/>
                <a:cs typeface="Arial"/>
              </a:rPr>
              <a:t>(data</a:t>
            </a:r>
            <a:r>
              <a:rPr sz="1850" spc="25" dirty="0">
                <a:solidFill>
                  <a:srgbClr val="000072"/>
                </a:solidFill>
                <a:latin typeface="Arial"/>
                <a:cs typeface="Arial"/>
              </a:rPr>
              <a:t> </a:t>
            </a:r>
            <a:r>
              <a:rPr sz="1850" spc="-35" dirty="0">
                <a:solidFill>
                  <a:srgbClr val="000072"/>
                </a:solidFill>
                <a:latin typeface="Arial"/>
                <a:cs typeface="Arial"/>
              </a:rPr>
              <a:t>a</a:t>
            </a:r>
            <a:r>
              <a:rPr sz="1850" spc="20" dirty="0">
                <a:solidFill>
                  <a:srgbClr val="000072"/>
                </a:solidFill>
                <a:latin typeface="Arial"/>
                <a:cs typeface="Arial"/>
              </a:rPr>
              <a:t>b</a:t>
            </a:r>
            <a:r>
              <a:rPr sz="1850" spc="-35" dirty="0">
                <a:solidFill>
                  <a:srgbClr val="000072"/>
                </a:solidFill>
                <a:latin typeface="Arial"/>
                <a:cs typeface="Arial"/>
              </a:rPr>
              <a:t>ou</a:t>
            </a:r>
            <a:r>
              <a:rPr sz="1850" spc="225" dirty="0">
                <a:solidFill>
                  <a:srgbClr val="000072"/>
                </a:solidFill>
                <a:latin typeface="Arial"/>
                <a:cs typeface="Arial"/>
              </a:rPr>
              <a:t>t</a:t>
            </a:r>
            <a:r>
              <a:rPr sz="1850" spc="120" dirty="0">
                <a:solidFill>
                  <a:srgbClr val="000072"/>
                </a:solidFill>
                <a:latin typeface="Arial"/>
                <a:cs typeface="Arial"/>
              </a:rPr>
              <a:t> </a:t>
            </a:r>
            <a:r>
              <a:rPr sz="1850" spc="25" dirty="0">
                <a:solidFill>
                  <a:srgbClr val="000072"/>
                </a:solidFill>
                <a:latin typeface="Arial"/>
                <a:cs typeface="Arial"/>
              </a:rPr>
              <a:t>the</a:t>
            </a:r>
            <a:r>
              <a:rPr sz="1850" spc="125" dirty="0">
                <a:solidFill>
                  <a:srgbClr val="000072"/>
                </a:solidFill>
                <a:latin typeface="Arial"/>
                <a:cs typeface="Arial"/>
              </a:rPr>
              <a:t> </a:t>
            </a:r>
            <a:r>
              <a:rPr sz="1850" spc="-35" dirty="0">
                <a:solidFill>
                  <a:srgbClr val="000072"/>
                </a:solidFill>
                <a:latin typeface="Arial"/>
                <a:cs typeface="Arial"/>
              </a:rPr>
              <a:t>d</a:t>
            </a:r>
            <a:r>
              <a:rPr sz="1850" spc="20" dirty="0">
                <a:solidFill>
                  <a:srgbClr val="000072"/>
                </a:solidFill>
                <a:latin typeface="Arial"/>
                <a:cs typeface="Arial"/>
              </a:rPr>
              <a:t>o</a:t>
            </a:r>
            <a:r>
              <a:rPr sz="1850" spc="-35" dirty="0">
                <a:solidFill>
                  <a:srgbClr val="000072"/>
                </a:solidFill>
                <a:latin typeface="Arial"/>
                <a:cs typeface="Arial"/>
              </a:rPr>
              <a:t>cume</a:t>
            </a:r>
            <a:r>
              <a:rPr sz="1850" spc="-85" dirty="0">
                <a:solidFill>
                  <a:srgbClr val="000072"/>
                </a:solidFill>
                <a:latin typeface="Arial"/>
                <a:cs typeface="Arial"/>
              </a:rPr>
              <a:t>n</a:t>
            </a:r>
            <a:r>
              <a:rPr sz="1850" spc="120" dirty="0">
                <a:solidFill>
                  <a:srgbClr val="000072"/>
                </a:solidFill>
                <a:latin typeface="Arial"/>
                <a:cs typeface="Arial"/>
              </a:rPr>
              <a:t>t),</a:t>
            </a:r>
            <a:r>
              <a:rPr sz="1850" spc="125" dirty="0">
                <a:solidFill>
                  <a:srgbClr val="000072"/>
                </a:solidFill>
                <a:latin typeface="Arial"/>
                <a:cs typeface="Arial"/>
              </a:rPr>
              <a:t> </a:t>
            </a:r>
            <a:r>
              <a:rPr sz="1850" spc="-145" dirty="0">
                <a:solidFill>
                  <a:srgbClr val="000072"/>
                </a:solidFill>
                <a:latin typeface="Courier New"/>
                <a:cs typeface="Courier New"/>
              </a:rPr>
              <a:t>base</a:t>
            </a:r>
            <a:r>
              <a:rPr sz="1850" spc="-475" dirty="0">
                <a:solidFill>
                  <a:srgbClr val="000072"/>
                </a:solidFill>
                <a:latin typeface="Courier New"/>
                <a:cs typeface="Courier New"/>
              </a:rPr>
              <a:t> </a:t>
            </a:r>
            <a:r>
              <a:rPr sz="1850" spc="105" dirty="0">
                <a:solidFill>
                  <a:srgbClr val="000072"/>
                </a:solidFill>
                <a:latin typeface="Arial"/>
                <a:cs typeface="Arial"/>
              </a:rPr>
              <a:t>(URL</a:t>
            </a:r>
            <a:r>
              <a:rPr sz="1850" spc="125" dirty="0">
                <a:solidFill>
                  <a:srgbClr val="000072"/>
                </a:solidFill>
                <a:latin typeface="Arial"/>
                <a:cs typeface="Arial"/>
              </a:rPr>
              <a:t> </a:t>
            </a:r>
            <a:r>
              <a:rPr sz="1850" spc="-10" dirty="0">
                <a:solidFill>
                  <a:srgbClr val="000072"/>
                </a:solidFill>
                <a:latin typeface="Arial"/>
                <a:cs typeface="Arial"/>
              </a:rPr>
              <a:t>of</a:t>
            </a:r>
            <a:r>
              <a:rPr sz="1850" spc="125" dirty="0">
                <a:solidFill>
                  <a:srgbClr val="000072"/>
                </a:solidFill>
                <a:latin typeface="Arial"/>
                <a:cs typeface="Arial"/>
              </a:rPr>
              <a:t> </a:t>
            </a:r>
            <a:r>
              <a:rPr sz="1850" spc="25" dirty="0">
                <a:solidFill>
                  <a:srgbClr val="000072"/>
                </a:solidFill>
                <a:latin typeface="Arial"/>
                <a:cs typeface="Arial"/>
              </a:rPr>
              <a:t>the</a:t>
            </a:r>
            <a:r>
              <a:rPr sz="1850" spc="125" dirty="0">
                <a:solidFill>
                  <a:srgbClr val="000072"/>
                </a:solidFill>
                <a:latin typeface="Arial"/>
                <a:cs typeface="Arial"/>
              </a:rPr>
              <a:t> </a:t>
            </a:r>
            <a:r>
              <a:rPr sz="1850" spc="-35" dirty="0">
                <a:solidFill>
                  <a:srgbClr val="000072"/>
                </a:solidFill>
                <a:latin typeface="Arial"/>
                <a:cs typeface="Arial"/>
              </a:rPr>
              <a:t>d</a:t>
            </a:r>
            <a:r>
              <a:rPr sz="1850" spc="20" dirty="0">
                <a:solidFill>
                  <a:srgbClr val="000072"/>
                </a:solidFill>
                <a:latin typeface="Arial"/>
                <a:cs typeface="Arial"/>
              </a:rPr>
              <a:t>o</a:t>
            </a:r>
            <a:r>
              <a:rPr sz="1850" spc="-35" dirty="0">
                <a:solidFill>
                  <a:srgbClr val="000072"/>
                </a:solidFill>
                <a:latin typeface="Arial"/>
                <a:cs typeface="Arial"/>
              </a:rPr>
              <a:t>cume</a:t>
            </a:r>
            <a:r>
              <a:rPr sz="1850" spc="-85" dirty="0">
                <a:solidFill>
                  <a:srgbClr val="000072"/>
                </a:solidFill>
                <a:latin typeface="Arial"/>
                <a:cs typeface="Arial"/>
              </a:rPr>
              <a:t>n</a:t>
            </a:r>
            <a:r>
              <a:rPr sz="1850" spc="120" dirty="0">
                <a:solidFill>
                  <a:srgbClr val="000072"/>
                </a:solidFill>
                <a:latin typeface="Arial"/>
                <a:cs typeface="Arial"/>
              </a:rPr>
              <a:t>t),</a:t>
            </a:r>
            <a:r>
              <a:rPr sz="1850" spc="125" dirty="0">
                <a:solidFill>
                  <a:srgbClr val="000072"/>
                </a:solidFill>
                <a:latin typeface="Arial"/>
                <a:cs typeface="Arial"/>
              </a:rPr>
              <a:t> </a:t>
            </a:r>
            <a:r>
              <a:rPr sz="1850" spc="-15" dirty="0">
                <a:solidFill>
                  <a:srgbClr val="000072"/>
                </a:solidFill>
                <a:latin typeface="Arial"/>
                <a:cs typeface="Arial"/>
              </a:rPr>
              <a:t>and</a:t>
            </a:r>
            <a:r>
              <a:rPr sz="1850" spc="125" dirty="0">
                <a:solidFill>
                  <a:srgbClr val="000072"/>
                </a:solidFill>
                <a:latin typeface="Arial"/>
                <a:cs typeface="Arial"/>
              </a:rPr>
              <a:t> </a:t>
            </a:r>
            <a:r>
              <a:rPr sz="1850" spc="-145" dirty="0">
                <a:solidFill>
                  <a:srgbClr val="000072"/>
                </a:solidFill>
                <a:latin typeface="Courier New"/>
                <a:cs typeface="Courier New"/>
              </a:rPr>
              <a:t>script </a:t>
            </a:r>
            <a:r>
              <a:rPr sz="1850" spc="20" dirty="0">
                <a:solidFill>
                  <a:srgbClr val="000072"/>
                </a:solidFill>
                <a:latin typeface="Arial"/>
                <a:cs typeface="Arial"/>
              </a:rPr>
              <a:t>(clie</a:t>
            </a:r>
            <a:r>
              <a:rPr sz="1850" spc="-20" dirty="0">
                <a:solidFill>
                  <a:srgbClr val="000072"/>
                </a:solidFill>
                <a:latin typeface="Arial"/>
                <a:cs typeface="Arial"/>
              </a:rPr>
              <a:t>n</a:t>
            </a:r>
            <a:r>
              <a:rPr sz="1850" spc="5" dirty="0">
                <a:solidFill>
                  <a:srgbClr val="000072"/>
                </a:solidFill>
                <a:latin typeface="Arial"/>
                <a:cs typeface="Arial"/>
              </a:rPr>
              <a:t>t-side</a:t>
            </a:r>
            <a:r>
              <a:rPr sz="1850" spc="125" dirty="0">
                <a:solidFill>
                  <a:srgbClr val="000072"/>
                </a:solidFill>
                <a:latin typeface="Arial"/>
                <a:cs typeface="Arial"/>
              </a:rPr>
              <a:t> </a:t>
            </a:r>
            <a:r>
              <a:rPr sz="1850" spc="35" dirty="0">
                <a:solidFill>
                  <a:srgbClr val="000072"/>
                </a:solidFill>
                <a:latin typeface="Arial"/>
                <a:cs typeface="Arial"/>
              </a:rPr>
              <a:t>scripting). </a:t>
            </a:r>
            <a:r>
              <a:rPr sz="1850" spc="-170" dirty="0">
                <a:solidFill>
                  <a:srgbClr val="000072"/>
                </a:solidFill>
                <a:latin typeface="Arial"/>
                <a:cs typeface="Arial"/>
              </a:rPr>
              <a:t> </a:t>
            </a:r>
            <a:r>
              <a:rPr sz="1850" spc="30" dirty="0">
                <a:solidFill>
                  <a:srgbClr val="000072"/>
                </a:solidFill>
                <a:latin typeface="Arial"/>
                <a:cs typeface="Arial"/>
              </a:rPr>
              <a:t>The</a:t>
            </a:r>
            <a:r>
              <a:rPr sz="1850" spc="-180" dirty="0">
                <a:solidFill>
                  <a:srgbClr val="000072"/>
                </a:solidFill>
                <a:latin typeface="Arial"/>
                <a:cs typeface="Arial"/>
              </a:rPr>
              <a:t>se</a:t>
            </a:r>
            <a:r>
              <a:rPr sz="1850" spc="120" dirty="0">
                <a:solidFill>
                  <a:srgbClr val="000072"/>
                </a:solidFill>
                <a:latin typeface="Arial"/>
                <a:cs typeface="Arial"/>
              </a:rPr>
              <a:t> </a:t>
            </a:r>
            <a:r>
              <a:rPr sz="1850" spc="-65" dirty="0">
                <a:solidFill>
                  <a:srgbClr val="000072"/>
                </a:solidFill>
                <a:latin typeface="Arial"/>
                <a:cs typeface="Arial"/>
              </a:rPr>
              <a:t>eleme</a:t>
            </a:r>
            <a:r>
              <a:rPr sz="1850" spc="-114" dirty="0">
                <a:solidFill>
                  <a:srgbClr val="000072"/>
                </a:solidFill>
                <a:latin typeface="Arial"/>
                <a:cs typeface="Arial"/>
              </a:rPr>
              <a:t>n</a:t>
            </a:r>
            <a:r>
              <a:rPr sz="1850" spc="20" dirty="0">
                <a:solidFill>
                  <a:srgbClr val="000072"/>
                </a:solidFill>
                <a:latin typeface="Arial"/>
                <a:cs typeface="Arial"/>
              </a:rPr>
              <a:t>ts</a:t>
            </a:r>
            <a:r>
              <a:rPr sz="1850" spc="125" dirty="0">
                <a:solidFill>
                  <a:srgbClr val="000072"/>
                </a:solidFill>
                <a:latin typeface="Arial"/>
                <a:cs typeface="Arial"/>
              </a:rPr>
              <a:t> </a:t>
            </a:r>
            <a:r>
              <a:rPr sz="1850" spc="-45" dirty="0">
                <a:solidFill>
                  <a:srgbClr val="000072"/>
                </a:solidFill>
                <a:latin typeface="Arial"/>
                <a:cs typeface="Arial"/>
              </a:rPr>
              <a:t>are</a:t>
            </a:r>
            <a:r>
              <a:rPr sz="1850" spc="120" dirty="0">
                <a:solidFill>
                  <a:srgbClr val="000072"/>
                </a:solidFill>
                <a:latin typeface="Arial"/>
                <a:cs typeface="Arial"/>
              </a:rPr>
              <a:t> </a:t>
            </a:r>
            <a:r>
              <a:rPr sz="1850" spc="60" dirty="0">
                <a:solidFill>
                  <a:srgbClr val="000072"/>
                </a:solidFill>
                <a:latin typeface="Arial"/>
                <a:cs typeface="Arial"/>
              </a:rPr>
              <a:t>not</a:t>
            </a:r>
            <a:r>
              <a:rPr sz="1850" spc="125" dirty="0">
                <a:solidFill>
                  <a:srgbClr val="000072"/>
                </a:solidFill>
                <a:latin typeface="Arial"/>
                <a:cs typeface="Arial"/>
              </a:rPr>
              <a:t> </a:t>
            </a:r>
            <a:r>
              <a:rPr sz="1850" spc="70" dirty="0">
                <a:solidFill>
                  <a:srgbClr val="000072"/>
                </a:solidFill>
                <a:latin typeface="Arial"/>
                <a:cs typeface="Arial"/>
              </a:rPr>
              <a:t>part</a:t>
            </a:r>
            <a:r>
              <a:rPr sz="1850" spc="125" dirty="0">
                <a:solidFill>
                  <a:srgbClr val="000072"/>
                </a:solidFill>
                <a:latin typeface="Arial"/>
                <a:cs typeface="Arial"/>
              </a:rPr>
              <a:t> </a:t>
            </a:r>
            <a:r>
              <a:rPr sz="1850" spc="-10" dirty="0">
                <a:solidFill>
                  <a:srgbClr val="000072"/>
                </a:solidFill>
                <a:latin typeface="Arial"/>
                <a:cs typeface="Arial"/>
              </a:rPr>
              <a:t>of</a:t>
            </a:r>
            <a:r>
              <a:rPr sz="1850" spc="120" dirty="0">
                <a:solidFill>
                  <a:srgbClr val="000072"/>
                </a:solidFill>
                <a:latin typeface="Arial"/>
                <a:cs typeface="Arial"/>
              </a:rPr>
              <a:t> </a:t>
            </a:r>
            <a:r>
              <a:rPr sz="1850" spc="25" dirty="0">
                <a:solidFill>
                  <a:srgbClr val="000072"/>
                </a:solidFill>
                <a:latin typeface="Arial"/>
                <a:cs typeface="Arial"/>
              </a:rPr>
              <a:t>the</a:t>
            </a:r>
            <a:r>
              <a:rPr sz="1850" spc="125" dirty="0">
                <a:solidFill>
                  <a:srgbClr val="000072"/>
                </a:solidFill>
                <a:latin typeface="Arial"/>
                <a:cs typeface="Arial"/>
              </a:rPr>
              <a:t> </a:t>
            </a:r>
            <a:r>
              <a:rPr sz="1850" spc="-85" dirty="0">
                <a:solidFill>
                  <a:srgbClr val="000072"/>
                </a:solidFill>
                <a:latin typeface="Arial"/>
                <a:cs typeface="Arial"/>
              </a:rPr>
              <a:t>page</a:t>
            </a:r>
            <a:r>
              <a:rPr sz="1850" spc="-45" dirty="0">
                <a:solidFill>
                  <a:srgbClr val="000072"/>
                </a:solidFill>
                <a:latin typeface="Arial"/>
                <a:cs typeface="Arial"/>
              </a:rPr>
              <a:t> </a:t>
            </a:r>
            <a:r>
              <a:rPr sz="1850" spc="5" dirty="0">
                <a:solidFill>
                  <a:srgbClr val="000072"/>
                </a:solidFill>
                <a:latin typeface="Arial"/>
                <a:cs typeface="Arial"/>
              </a:rPr>
              <a:t>displ</a:t>
            </a:r>
            <a:r>
              <a:rPr sz="1850" spc="-40" dirty="0">
                <a:solidFill>
                  <a:srgbClr val="000072"/>
                </a:solidFill>
                <a:latin typeface="Arial"/>
                <a:cs typeface="Arial"/>
              </a:rPr>
              <a:t>a</a:t>
            </a:r>
            <a:r>
              <a:rPr sz="1850" spc="-90" dirty="0">
                <a:solidFill>
                  <a:srgbClr val="000072"/>
                </a:solidFill>
                <a:latin typeface="Arial"/>
                <a:cs typeface="Arial"/>
              </a:rPr>
              <a:t>y</a:t>
            </a:r>
            <a:r>
              <a:rPr sz="1850" spc="15" dirty="0">
                <a:solidFill>
                  <a:srgbClr val="000072"/>
                </a:solidFill>
                <a:latin typeface="Arial"/>
                <a:cs typeface="Arial"/>
              </a:rPr>
              <a:t>.</a:t>
            </a:r>
            <a:endParaRPr sz="1850" dirty="0">
              <a:latin typeface="Arial"/>
              <a:cs typeface="Arial"/>
            </a:endParaRPr>
          </a:p>
          <a:p>
            <a:pPr>
              <a:lnSpc>
                <a:spcPts val="800"/>
              </a:lnSpc>
              <a:spcBef>
                <a:spcPts val="35"/>
              </a:spcBef>
              <a:buClr>
                <a:srgbClr val="000072"/>
              </a:buClr>
              <a:buFont typeface="Arial"/>
              <a:buChar char="•"/>
            </a:pPr>
            <a:endParaRPr sz="800" dirty="0"/>
          </a:p>
          <a:p>
            <a:pPr marL="264795" marR="14604" indent="-252729">
              <a:lnSpc>
                <a:spcPct val="117400"/>
              </a:lnSpc>
              <a:buClr>
                <a:srgbClr val="000072"/>
              </a:buClr>
              <a:buFont typeface="Arial"/>
              <a:buChar char="•"/>
              <a:tabLst>
                <a:tab pos="264795" algn="l"/>
              </a:tabLst>
            </a:pPr>
            <a:r>
              <a:rPr sz="1850" i="1" spc="30" dirty="0">
                <a:solidFill>
                  <a:srgbClr val="000072"/>
                </a:solidFill>
                <a:latin typeface="Arial"/>
                <a:cs typeface="Arial"/>
              </a:rPr>
              <a:t>Bl</a:t>
            </a:r>
            <a:r>
              <a:rPr sz="1850" i="1" spc="-55" dirty="0">
                <a:solidFill>
                  <a:srgbClr val="000072"/>
                </a:solidFill>
                <a:latin typeface="Arial"/>
                <a:cs typeface="Arial"/>
              </a:rPr>
              <a:t>o</a:t>
            </a:r>
            <a:r>
              <a:rPr sz="1850" i="1" spc="-35" dirty="0">
                <a:solidFill>
                  <a:srgbClr val="000072"/>
                </a:solidFill>
                <a:latin typeface="Arial"/>
                <a:cs typeface="Arial"/>
              </a:rPr>
              <a:t>ck-level</a:t>
            </a:r>
            <a:r>
              <a:rPr sz="1850" i="1" spc="170" dirty="0">
                <a:solidFill>
                  <a:srgbClr val="000072"/>
                </a:solidFill>
                <a:latin typeface="Arial"/>
                <a:cs typeface="Arial"/>
              </a:rPr>
              <a:t> </a:t>
            </a:r>
            <a:r>
              <a:rPr sz="1850" i="1" spc="-50" dirty="0">
                <a:solidFill>
                  <a:srgbClr val="000072"/>
                </a:solidFill>
                <a:latin typeface="Arial"/>
                <a:cs typeface="Arial"/>
              </a:rPr>
              <a:t>element</a:t>
            </a:r>
            <a:r>
              <a:rPr sz="1850" i="1" spc="105" dirty="0">
                <a:solidFill>
                  <a:srgbClr val="000072"/>
                </a:solidFill>
                <a:latin typeface="Arial"/>
                <a:cs typeface="Arial"/>
              </a:rPr>
              <a:t>s</a:t>
            </a:r>
            <a:r>
              <a:rPr sz="1850" i="1" spc="65" dirty="0">
                <a:solidFill>
                  <a:srgbClr val="000072"/>
                </a:solidFill>
                <a:latin typeface="Arial"/>
                <a:cs typeface="Arial"/>
              </a:rPr>
              <a:t>: </a:t>
            </a:r>
            <a:r>
              <a:rPr sz="1850" i="1" spc="-180" dirty="0">
                <a:solidFill>
                  <a:srgbClr val="000072"/>
                </a:solidFill>
                <a:latin typeface="Arial"/>
                <a:cs typeface="Arial"/>
              </a:rPr>
              <a:t> </a:t>
            </a:r>
            <a:endParaRPr lang="en-US" sz="1850" i="1" spc="-180" dirty="0">
              <a:solidFill>
                <a:srgbClr val="000072"/>
              </a:solidFill>
              <a:latin typeface="Arial"/>
              <a:cs typeface="Arial"/>
            </a:endParaRPr>
          </a:p>
          <a:p>
            <a:pPr marL="721995" marR="14604" lvl="1" indent="-252729">
              <a:lnSpc>
                <a:spcPct val="117400"/>
              </a:lnSpc>
              <a:buClr>
                <a:srgbClr val="000072"/>
              </a:buClr>
              <a:buFont typeface="Arial"/>
              <a:buChar char="•"/>
              <a:tabLst>
                <a:tab pos="264795" algn="l"/>
              </a:tabLst>
            </a:pPr>
            <a:r>
              <a:rPr lang="en-US" sz="1850" spc="10" dirty="0">
                <a:solidFill>
                  <a:srgbClr val="000072"/>
                </a:solidFill>
                <a:latin typeface="Arial"/>
                <a:cs typeface="Arial"/>
              </a:rPr>
              <a:t>F</a:t>
            </a:r>
            <a:r>
              <a:rPr sz="1850" spc="10" dirty="0">
                <a:solidFill>
                  <a:srgbClr val="000072"/>
                </a:solidFill>
                <a:latin typeface="Arial"/>
                <a:cs typeface="Arial"/>
              </a:rPr>
              <a:t>l</a:t>
            </a:r>
            <a:r>
              <a:rPr sz="1850" spc="-25" dirty="0">
                <a:solidFill>
                  <a:srgbClr val="000072"/>
                </a:solidFill>
                <a:latin typeface="Arial"/>
                <a:cs typeface="Arial"/>
              </a:rPr>
              <a:t>o</a:t>
            </a:r>
            <a:r>
              <a:rPr sz="1850" spc="40" dirty="0">
                <a:solidFill>
                  <a:srgbClr val="000072"/>
                </a:solidFill>
                <a:latin typeface="Arial"/>
                <a:cs typeface="Arial"/>
              </a:rPr>
              <a:t>w</a:t>
            </a:r>
            <a:r>
              <a:rPr sz="1850" spc="120" dirty="0">
                <a:solidFill>
                  <a:srgbClr val="000072"/>
                </a:solidFill>
                <a:latin typeface="Arial"/>
                <a:cs typeface="Arial"/>
              </a:rPr>
              <a:t> </a:t>
            </a:r>
            <a:r>
              <a:rPr sz="1850" spc="-65" dirty="0">
                <a:solidFill>
                  <a:srgbClr val="000072"/>
                </a:solidFill>
                <a:latin typeface="Arial"/>
                <a:cs typeface="Arial"/>
              </a:rPr>
              <a:t>eleme</a:t>
            </a:r>
            <a:r>
              <a:rPr sz="1850" spc="-114" dirty="0">
                <a:solidFill>
                  <a:srgbClr val="000072"/>
                </a:solidFill>
                <a:latin typeface="Arial"/>
                <a:cs typeface="Arial"/>
              </a:rPr>
              <a:t>n</a:t>
            </a:r>
            <a:r>
              <a:rPr sz="1850" spc="20" dirty="0">
                <a:solidFill>
                  <a:srgbClr val="000072"/>
                </a:solidFill>
                <a:latin typeface="Arial"/>
                <a:cs typeface="Arial"/>
              </a:rPr>
              <a:t>ts</a:t>
            </a:r>
            <a:r>
              <a:rPr sz="1850" spc="125" dirty="0">
                <a:solidFill>
                  <a:srgbClr val="000072"/>
                </a:solidFill>
                <a:latin typeface="Arial"/>
                <a:cs typeface="Arial"/>
              </a:rPr>
              <a:t> </a:t>
            </a:r>
            <a:r>
              <a:rPr sz="1850" spc="80" dirty="0">
                <a:solidFill>
                  <a:srgbClr val="000072"/>
                </a:solidFill>
                <a:latin typeface="Arial"/>
                <a:cs typeface="Arial"/>
              </a:rPr>
              <a:t>b</a:t>
            </a:r>
            <a:r>
              <a:rPr sz="1850" spc="-85" dirty="0">
                <a:solidFill>
                  <a:srgbClr val="000072"/>
                </a:solidFill>
                <a:latin typeface="Arial"/>
                <a:cs typeface="Arial"/>
              </a:rPr>
              <a:t>eh</a:t>
            </a:r>
            <a:r>
              <a:rPr sz="1850" spc="-135" dirty="0">
                <a:solidFill>
                  <a:srgbClr val="000072"/>
                </a:solidFill>
                <a:latin typeface="Arial"/>
                <a:cs typeface="Arial"/>
              </a:rPr>
              <a:t>a</a:t>
            </a:r>
            <a:r>
              <a:rPr sz="1850" spc="30" dirty="0">
                <a:solidFill>
                  <a:srgbClr val="000072"/>
                </a:solidFill>
                <a:latin typeface="Arial"/>
                <a:cs typeface="Arial"/>
              </a:rPr>
              <a:t>ving</a:t>
            </a:r>
            <a:r>
              <a:rPr sz="1850" spc="125" dirty="0">
                <a:solidFill>
                  <a:srgbClr val="000072"/>
                </a:solidFill>
                <a:latin typeface="Arial"/>
                <a:cs typeface="Arial"/>
              </a:rPr>
              <a:t> </a:t>
            </a:r>
            <a:r>
              <a:rPr sz="1850" spc="70" dirty="0">
                <a:solidFill>
                  <a:srgbClr val="000072"/>
                </a:solidFill>
                <a:latin typeface="Arial"/>
                <a:cs typeface="Arial"/>
              </a:rPr>
              <a:t>li</a:t>
            </a:r>
            <a:r>
              <a:rPr sz="1850" spc="114" dirty="0">
                <a:solidFill>
                  <a:srgbClr val="000072"/>
                </a:solidFill>
                <a:latin typeface="Arial"/>
                <a:cs typeface="Arial"/>
              </a:rPr>
              <a:t>k</a:t>
            </a:r>
            <a:r>
              <a:rPr sz="1850" spc="-185" dirty="0">
                <a:solidFill>
                  <a:srgbClr val="000072"/>
                </a:solidFill>
                <a:latin typeface="Arial"/>
                <a:cs typeface="Arial"/>
              </a:rPr>
              <a:t>e</a:t>
            </a:r>
            <a:r>
              <a:rPr sz="1850" spc="120" dirty="0">
                <a:solidFill>
                  <a:srgbClr val="000072"/>
                </a:solidFill>
                <a:latin typeface="Arial"/>
                <a:cs typeface="Arial"/>
              </a:rPr>
              <a:t> </a:t>
            </a:r>
            <a:r>
              <a:rPr sz="1850" spc="-10" dirty="0">
                <a:solidFill>
                  <a:srgbClr val="000072"/>
                </a:solidFill>
                <a:latin typeface="Arial"/>
                <a:cs typeface="Arial"/>
              </a:rPr>
              <a:t>paragraphs,</a:t>
            </a:r>
            <a:r>
              <a:rPr sz="1850" spc="-5" dirty="0">
                <a:solidFill>
                  <a:srgbClr val="000072"/>
                </a:solidFill>
                <a:latin typeface="Arial"/>
                <a:cs typeface="Arial"/>
              </a:rPr>
              <a:t> </a:t>
            </a:r>
            <a:r>
              <a:rPr sz="1850" spc="30" dirty="0">
                <a:solidFill>
                  <a:srgbClr val="000072"/>
                </a:solidFill>
                <a:latin typeface="Arial"/>
                <a:cs typeface="Arial"/>
              </a:rPr>
              <a:t>including</a:t>
            </a:r>
            <a:r>
              <a:rPr sz="1850" spc="135" dirty="0">
                <a:solidFill>
                  <a:srgbClr val="000072"/>
                </a:solidFill>
                <a:latin typeface="Arial"/>
                <a:cs typeface="Arial"/>
              </a:rPr>
              <a:t> </a:t>
            </a:r>
            <a:r>
              <a:rPr sz="1850" spc="-145" dirty="0">
                <a:solidFill>
                  <a:srgbClr val="000072"/>
                </a:solidFill>
                <a:latin typeface="Courier New"/>
                <a:cs typeface="Courier New"/>
              </a:rPr>
              <a:t>articl</a:t>
            </a:r>
            <a:r>
              <a:rPr sz="1850" spc="-150" dirty="0">
                <a:solidFill>
                  <a:srgbClr val="000072"/>
                </a:solidFill>
                <a:latin typeface="Courier New"/>
                <a:cs typeface="Courier New"/>
              </a:rPr>
              <a:t>e</a:t>
            </a:r>
            <a:r>
              <a:rPr sz="1850" spc="15" dirty="0">
                <a:solidFill>
                  <a:srgbClr val="000072"/>
                </a:solidFill>
                <a:latin typeface="Arial"/>
                <a:cs typeface="Arial"/>
              </a:rPr>
              <a:t>,</a:t>
            </a:r>
            <a:r>
              <a:rPr sz="1850" spc="120" dirty="0">
                <a:solidFill>
                  <a:srgbClr val="000072"/>
                </a:solidFill>
                <a:latin typeface="Arial"/>
                <a:cs typeface="Arial"/>
              </a:rPr>
              <a:t> </a:t>
            </a:r>
            <a:r>
              <a:rPr sz="1850" spc="-145" dirty="0">
                <a:solidFill>
                  <a:srgbClr val="000072"/>
                </a:solidFill>
                <a:latin typeface="Courier New"/>
                <a:cs typeface="Courier New"/>
              </a:rPr>
              <a:t>h1</a:t>
            </a:r>
            <a:r>
              <a:rPr sz="1850" spc="-85" dirty="0">
                <a:solidFill>
                  <a:srgbClr val="000072"/>
                </a:solidFill>
                <a:latin typeface="Arial"/>
                <a:cs typeface="Arial"/>
              </a:rPr>
              <a:t>–</a:t>
            </a:r>
            <a:r>
              <a:rPr sz="1850" spc="-145" dirty="0">
                <a:solidFill>
                  <a:srgbClr val="000072"/>
                </a:solidFill>
                <a:latin typeface="Courier New"/>
                <a:cs typeface="Courier New"/>
              </a:rPr>
              <a:t>h6</a:t>
            </a:r>
            <a:r>
              <a:rPr sz="1850" spc="-475" dirty="0">
                <a:solidFill>
                  <a:srgbClr val="000072"/>
                </a:solidFill>
                <a:latin typeface="Courier New"/>
                <a:cs typeface="Courier New"/>
              </a:rPr>
              <a:t> </a:t>
            </a:r>
            <a:r>
              <a:rPr sz="1850" spc="-10" dirty="0">
                <a:solidFill>
                  <a:srgbClr val="000072"/>
                </a:solidFill>
                <a:latin typeface="Arial"/>
                <a:cs typeface="Arial"/>
              </a:rPr>
              <a:t>(headings),</a:t>
            </a:r>
            <a:r>
              <a:rPr sz="1850" spc="135" dirty="0">
                <a:solidFill>
                  <a:srgbClr val="000072"/>
                </a:solidFill>
                <a:latin typeface="Arial"/>
                <a:cs typeface="Arial"/>
              </a:rPr>
              <a:t> </a:t>
            </a:r>
            <a:r>
              <a:rPr sz="1850" spc="-145" dirty="0">
                <a:solidFill>
                  <a:srgbClr val="000072"/>
                </a:solidFill>
                <a:latin typeface="Courier New"/>
                <a:cs typeface="Courier New"/>
              </a:rPr>
              <a:t>header</a:t>
            </a:r>
            <a:r>
              <a:rPr sz="1850" spc="15" dirty="0">
                <a:solidFill>
                  <a:srgbClr val="000072"/>
                </a:solidFill>
                <a:latin typeface="Arial"/>
                <a:cs typeface="Arial"/>
              </a:rPr>
              <a:t>,</a:t>
            </a:r>
            <a:r>
              <a:rPr sz="1850" spc="120" dirty="0">
                <a:solidFill>
                  <a:srgbClr val="000072"/>
                </a:solidFill>
                <a:latin typeface="Arial"/>
                <a:cs typeface="Arial"/>
              </a:rPr>
              <a:t> </a:t>
            </a:r>
            <a:r>
              <a:rPr sz="1850" spc="-145" dirty="0">
                <a:solidFill>
                  <a:srgbClr val="000072"/>
                </a:solidFill>
                <a:latin typeface="Courier New"/>
                <a:cs typeface="Courier New"/>
              </a:rPr>
              <a:t>footer</a:t>
            </a:r>
            <a:r>
              <a:rPr sz="1850" spc="15" dirty="0">
                <a:solidFill>
                  <a:srgbClr val="000072"/>
                </a:solidFill>
                <a:latin typeface="Arial"/>
                <a:cs typeface="Arial"/>
              </a:rPr>
              <a:t>,</a:t>
            </a:r>
            <a:r>
              <a:rPr sz="1850" spc="120" dirty="0">
                <a:solidFill>
                  <a:srgbClr val="000072"/>
                </a:solidFill>
                <a:latin typeface="Arial"/>
                <a:cs typeface="Arial"/>
              </a:rPr>
              <a:t> </a:t>
            </a:r>
            <a:r>
              <a:rPr sz="1850" spc="-145" dirty="0">
                <a:solidFill>
                  <a:srgbClr val="000072"/>
                </a:solidFill>
                <a:latin typeface="Courier New"/>
                <a:cs typeface="Courier New"/>
              </a:rPr>
              <a:t>sectio</a:t>
            </a:r>
            <a:r>
              <a:rPr sz="1850" spc="-150" dirty="0">
                <a:solidFill>
                  <a:srgbClr val="000072"/>
                </a:solidFill>
                <a:latin typeface="Courier New"/>
                <a:cs typeface="Courier New"/>
              </a:rPr>
              <a:t>n</a:t>
            </a:r>
            <a:r>
              <a:rPr sz="1850" spc="15" dirty="0">
                <a:solidFill>
                  <a:srgbClr val="000072"/>
                </a:solidFill>
                <a:latin typeface="Arial"/>
                <a:cs typeface="Arial"/>
              </a:rPr>
              <a:t>,</a:t>
            </a:r>
            <a:r>
              <a:rPr sz="1850" spc="120" dirty="0">
                <a:solidFill>
                  <a:srgbClr val="000072"/>
                </a:solidFill>
                <a:latin typeface="Arial"/>
                <a:cs typeface="Arial"/>
              </a:rPr>
              <a:t> </a:t>
            </a:r>
            <a:r>
              <a:rPr sz="1850" spc="-145" dirty="0">
                <a:solidFill>
                  <a:srgbClr val="000072"/>
                </a:solidFill>
                <a:latin typeface="Courier New"/>
                <a:cs typeface="Courier New"/>
              </a:rPr>
              <a:t>p </a:t>
            </a:r>
            <a:r>
              <a:rPr sz="1850" spc="25" dirty="0">
                <a:solidFill>
                  <a:srgbClr val="000072"/>
                </a:solidFill>
                <a:latin typeface="Arial"/>
                <a:cs typeface="Arial"/>
              </a:rPr>
              <a:t>(paragraph),</a:t>
            </a:r>
            <a:r>
              <a:rPr sz="1850" spc="135" dirty="0">
                <a:solidFill>
                  <a:srgbClr val="000072"/>
                </a:solidFill>
                <a:latin typeface="Arial"/>
                <a:cs typeface="Arial"/>
              </a:rPr>
              <a:t> </a:t>
            </a:r>
            <a:r>
              <a:rPr sz="1850" spc="-145" dirty="0">
                <a:solidFill>
                  <a:srgbClr val="000072"/>
                </a:solidFill>
                <a:latin typeface="Courier New"/>
                <a:cs typeface="Courier New"/>
              </a:rPr>
              <a:t>figure</a:t>
            </a:r>
            <a:r>
              <a:rPr sz="1850" spc="15" dirty="0">
                <a:solidFill>
                  <a:srgbClr val="000072"/>
                </a:solidFill>
                <a:latin typeface="Arial"/>
                <a:cs typeface="Arial"/>
              </a:rPr>
              <a:t>,</a:t>
            </a:r>
            <a:r>
              <a:rPr sz="1850" spc="120" dirty="0">
                <a:solidFill>
                  <a:srgbClr val="000072"/>
                </a:solidFill>
                <a:latin typeface="Arial"/>
                <a:cs typeface="Arial"/>
              </a:rPr>
              <a:t> </a:t>
            </a:r>
            <a:r>
              <a:rPr sz="1850" spc="-145" dirty="0">
                <a:solidFill>
                  <a:srgbClr val="000072"/>
                </a:solidFill>
                <a:latin typeface="Courier New"/>
                <a:cs typeface="Courier New"/>
              </a:rPr>
              <a:t>canvas</a:t>
            </a:r>
            <a:r>
              <a:rPr sz="1850" spc="-475" dirty="0">
                <a:solidFill>
                  <a:srgbClr val="000072"/>
                </a:solidFill>
                <a:latin typeface="Courier New"/>
                <a:cs typeface="Courier New"/>
              </a:rPr>
              <a:t> </a:t>
            </a:r>
            <a:r>
              <a:rPr sz="1850" spc="25" dirty="0">
                <a:solidFill>
                  <a:srgbClr val="000072"/>
                </a:solidFill>
                <a:latin typeface="Arial"/>
                <a:cs typeface="Arial"/>
              </a:rPr>
              <a:t>(dynamic</a:t>
            </a:r>
            <a:r>
              <a:rPr sz="1850" spc="130" dirty="0">
                <a:solidFill>
                  <a:srgbClr val="000072"/>
                </a:solidFill>
                <a:latin typeface="Arial"/>
                <a:cs typeface="Arial"/>
              </a:rPr>
              <a:t> </a:t>
            </a:r>
            <a:r>
              <a:rPr sz="1850" spc="20" dirty="0">
                <a:solidFill>
                  <a:srgbClr val="000072"/>
                </a:solidFill>
                <a:latin typeface="Arial"/>
                <a:cs typeface="Arial"/>
              </a:rPr>
              <a:t>dr</a:t>
            </a:r>
            <a:r>
              <a:rPr sz="1850" spc="-20" dirty="0">
                <a:solidFill>
                  <a:srgbClr val="000072"/>
                </a:solidFill>
                <a:latin typeface="Arial"/>
                <a:cs typeface="Arial"/>
              </a:rPr>
              <a:t>a</a:t>
            </a:r>
            <a:r>
              <a:rPr sz="1850" spc="25" dirty="0">
                <a:solidFill>
                  <a:srgbClr val="000072"/>
                </a:solidFill>
                <a:latin typeface="Arial"/>
                <a:cs typeface="Arial"/>
              </a:rPr>
              <a:t>wing</a:t>
            </a:r>
            <a:r>
              <a:rPr sz="1850" spc="125" dirty="0">
                <a:solidFill>
                  <a:srgbClr val="000072"/>
                </a:solidFill>
                <a:latin typeface="Arial"/>
                <a:cs typeface="Arial"/>
              </a:rPr>
              <a:t> </a:t>
            </a:r>
            <a:r>
              <a:rPr sz="1850" spc="-20" dirty="0">
                <a:solidFill>
                  <a:srgbClr val="000072"/>
                </a:solidFill>
                <a:latin typeface="Arial"/>
                <a:cs typeface="Arial"/>
              </a:rPr>
              <a:t>area),</a:t>
            </a:r>
            <a:r>
              <a:rPr sz="1850" spc="125" dirty="0">
                <a:solidFill>
                  <a:srgbClr val="000072"/>
                </a:solidFill>
                <a:latin typeface="Arial"/>
                <a:cs typeface="Arial"/>
              </a:rPr>
              <a:t> </a:t>
            </a:r>
            <a:r>
              <a:rPr sz="1850" spc="-145" dirty="0">
                <a:solidFill>
                  <a:srgbClr val="000072"/>
                </a:solidFill>
                <a:latin typeface="Courier New"/>
                <a:cs typeface="Courier New"/>
              </a:rPr>
              <a:t>pre </a:t>
            </a:r>
            <a:r>
              <a:rPr sz="1850" spc="30" dirty="0">
                <a:solidFill>
                  <a:srgbClr val="000072"/>
                </a:solidFill>
                <a:latin typeface="Arial"/>
                <a:cs typeface="Arial"/>
              </a:rPr>
              <a:t>(preformatted</a:t>
            </a:r>
            <a:r>
              <a:rPr sz="1850" spc="130" dirty="0">
                <a:solidFill>
                  <a:srgbClr val="000072"/>
                </a:solidFill>
                <a:latin typeface="Arial"/>
                <a:cs typeface="Arial"/>
              </a:rPr>
              <a:t> </a:t>
            </a:r>
            <a:r>
              <a:rPr sz="1850" spc="80" dirty="0">
                <a:solidFill>
                  <a:srgbClr val="000072"/>
                </a:solidFill>
                <a:latin typeface="Arial"/>
                <a:cs typeface="Arial"/>
              </a:rPr>
              <a:t>text),</a:t>
            </a:r>
            <a:r>
              <a:rPr sz="1850" spc="125" dirty="0">
                <a:solidFill>
                  <a:srgbClr val="000072"/>
                </a:solidFill>
                <a:latin typeface="Arial"/>
                <a:cs typeface="Arial"/>
              </a:rPr>
              <a:t> </a:t>
            </a:r>
            <a:r>
              <a:rPr sz="1850" spc="-145" dirty="0">
                <a:solidFill>
                  <a:srgbClr val="000072"/>
                </a:solidFill>
                <a:latin typeface="Courier New"/>
                <a:cs typeface="Courier New"/>
              </a:rPr>
              <a:t>div</a:t>
            </a:r>
            <a:r>
              <a:rPr sz="1850" spc="-475" dirty="0">
                <a:solidFill>
                  <a:srgbClr val="000072"/>
                </a:solidFill>
                <a:latin typeface="Courier New"/>
                <a:cs typeface="Courier New"/>
              </a:rPr>
              <a:t> </a:t>
            </a:r>
            <a:r>
              <a:rPr sz="1850" spc="-20" dirty="0">
                <a:solidFill>
                  <a:srgbClr val="000072"/>
                </a:solidFill>
                <a:latin typeface="Arial"/>
                <a:cs typeface="Arial"/>
              </a:rPr>
              <a:t>(designated</a:t>
            </a:r>
            <a:r>
              <a:rPr sz="1850" spc="135" dirty="0">
                <a:solidFill>
                  <a:srgbClr val="000072"/>
                </a:solidFill>
                <a:latin typeface="Arial"/>
                <a:cs typeface="Arial"/>
              </a:rPr>
              <a:t> </a:t>
            </a:r>
            <a:r>
              <a:rPr sz="1850" spc="20" dirty="0">
                <a:solidFill>
                  <a:srgbClr val="000072"/>
                </a:solidFill>
                <a:latin typeface="Arial"/>
                <a:cs typeface="Arial"/>
              </a:rPr>
              <a:t>bl</a:t>
            </a:r>
            <a:r>
              <a:rPr sz="1850" spc="85" dirty="0">
                <a:solidFill>
                  <a:srgbClr val="000072"/>
                </a:solidFill>
                <a:latin typeface="Arial"/>
                <a:cs typeface="Arial"/>
              </a:rPr>
              <a:t>o</a:t>
            </a:r>
            <a:r>
              <a:rPr sz="1850" spc="-140" dirty="0">
                <a:solidFill>
                  <a:srgbClr val="000072"/>
                </a:solidFill>
                <a:latin typeface="Arial"/>
                <a:cs typeface="Arial"/>
              </a:rPr>
              <a:t>c</a:t>
            </a:r>
            <a:r>
              <a:rPr sz="1850" spc="65" dirty="0">
                <a:solidFill>
                  <a:srgbClr val="000072"/>
                </a:solidFill>
                <a:latin typeface="Arial"/>
                <a:cs typeface="Arial"/>
              </a:rPr>
              <a:t>k),</a:t>
            </a:r>
            <a:r>
              <a:rPr sz="1850" spc="125" dirty="0">
                <a:solidFill>
                  <a:srgbClr val="000072"/>
                </a:solidFill>
                <a:latin typeface="Arial"/>
                <a:cs typeface="Arial"/>
              </a:rPr>
              <a:t> </a:t>
            </a:r>
            <a:r>
              <a:rPr sz="1850" spc="-145" dirty="0">
                <a:solidFill>
                  <a:srgbClr val="000072"/>
                </a:solidFill>
                <a:latin typeface="Courier New"/>
                <a:cs typeface="Courier New"/>
              </a:rPr>
              <a:t>u</a:t>
            </a:r>
            <a:r>
              <a:rPr sz="1850" spc="-150" dirty="0">
                <a:solidFill>
                  <a:srgbClr val="000072"/>
                </a:solidFill>
                <a:latin typeface="Courier New"/>
                <a:cs typeface="Courier New"/>
              </a:rPr>
              <a:t>l</a:t>
            </a:r>
            <a:r>
              <a:rPr sz="1850" spc="15" dirty="0">
                <a:solidFill>
                  <a:srgbClr val="000072"/>
                </a:solidFill>
                <a:latin typeface="Arial"/>
                <a:cs typeface="Arial"/>
              </a:rPr>
              <a:t>,</a:t>
            </a:r>
            <a:r>
              <a:rPr sz="1850" spc="120" dirty="0">
                <a:solidFill>
                  <a:srgbClr val="000072"/>
                </a:solidFill>
                <a:latin typeface="Arial"/>
                <a:cs typeface="Arial"/>
              </a:rPr>
              <a:t> </a:t>
            </a:r>
            <a:r>
              <a:rPr sz="1850" spc="-145" dirty="0">
                <a:solidFill>
                  <a:srgbClr val="000072"/>
                </a:solidFill>
                <a:latin typeface="Courier New"/>
                <a:cs typeface="Courier New"/>
              </a:rPr>
              <a:t>o</a:t>
            </a:r>
            <a:r>
              <a:rPr sz="1850" spc="-150" dirty="0">
                <a:solidFill>
                  <a:srgbClr val="000072"/>
                </a:solidFill>
                <a:latin typeface="Courier New"/>
                <a:cs typeface="Courier New"/>
              </a:rPr>
              <a:t>l</a:t>
            </a:r>
            <a:r>
              <a:rPr sz="1850" spc="15" dirty="0">
                <a:solidFill>
                  <a:srgbClr val="000072"/>
                </a:solidFill>
                <a:latin typeface="Arial"/>
                <a:cs typeface="Arial"/>
              </a:rPr>
              <a:t>,</a:t>
            </a:r>
            <a:r>
              <a:rPr sz="1850" spc="120" dirty="0">
                <a:solidFill>
                  <a:srgbClr val="000072"/>
                </a:solidFill>
                <a:latin typeface="Arial"/>
                <a:cs typeface="Arial"/>
              </a:rPr>
              <a:t> </a:t>
            </a:r>
            <a:r>
              <a:rPr sz="1850" spc="-145" dirty="0">
                <a:solidFill>
                  <a:srgbClr val="000072"/>
                </a:solidFill>
                <a:latin typeface="Courier New"/>
                <a:cs typeface="Courier New"/>
              </a:rPr>
              <a:t>dl</a:t>
            </a:r>
            <a:r>
              <a:rPr sz="1850" spc="-475" dirty="0">
                <a:solidFill>
                  <a:srgbClr val="000072"/>
                </a:solidFill>
                <a:latin typeface="Courier New"/>
                <a:cs typeface="Courier New"/>
              </a:rPr>
              <a:t> </a:t>
            </a:r>
            <a:r>
              <a:rPr sz="1850" spc="40" dirty="0">
                <a:solidFill>
                  <a:srgbClr val="000072"/>
                </a:solidFill>
                <a:latin typeface="Arial"/>
                <a:cs typeface="Arial"/>
              </a:rPr>
              <a:t>(lists),</a:t>
            </a:r>
            <a:r>
              <a:rPr sz="1850" spc="130" dirty="0">
                <a:solidFill>
                  <a:srgbClr val="000072"/>
                </a:solidFill>
                <a:latin typeface="Arial"/>
                <a:cs typeface="Arial"/>
              </a:rPr>
              <a:t> </a:t>
            </a:r>
            <a:r>
              <a:rPr sz="1850" spc="-145" dirty="0">
                <a:solidFill>
                  <a:srgbClr val="000072"/>
                </a:solidFill>
                <a:latin typeface="Courier New"/>
                <a:cs typeface="Courier New"/>
              </a:rPr>
              <a:t>table </a:t>
            </a:r>
            <a:r>
              <a:rPr sz="1850" spc="60" dirty="0">
                <a:solidFill>
                  <a:srgbClr val="000072"/>
                </a:solidFill>
                <a:latin typeface="Arial"/>
                <a:cs typeface="Arial"/>
              </a:rPr>
              <a:t>(tabulation),</a:t>
            </a:r>
            <a:r>
              <a:rPr sz="1850" spc="140" dirty="0">
                <a:solidFill>
                  <a:srgbClr val="000072"/>
                </a:solidFill>
                <a:latin typeface="Arial"/>
                <a:cs typeface="Arial"/>
              </a:rPr>
              <a:t> </a:t>
            </a:r>
            <a:r>
              <a:rPr sz="1850" spc="-145" dirty="0">
                <a:solidFill>
                  <a:srgbClr val="000072"/>
                </a:solidFill>
                <a:latin typeface="Courier New"/>
                <a:cs typeface="Courier New"/>
              </a:rPr>
              <a:t>form</a:t>
            </a:r>
            <a:r>
              <a:rPr sz="1850" spc="-475" dirty="0">
                <a:solidFill>
                  <a:srgbClr val="000072"/>
                </a:solidFill>
                <a:latin typeface="Courier New"/>
                <a:cs typeface="Courier New"/>
              </a:rPr>
              <a:t> </a:t>
            </a:r>
            <a:r>
              <a:rPr sz="1850" spc="30" dirty="0">
                <a:solidFill>
                  <a:srgbClr val="000072"/>
                </a:solidFill>
                <a:latin typeface="Arial"/>
                <a:cs typeface="Arial"/>
              </a:rPr>
              <a:t>(user-input</a:t>
            </a:r>
            <a:r>
              <a:rPr sz="1850" spc="130" dirty="0">
                <a:solidFill>
                  <a:srgbClr val="000072"/>
                </a:solidFill>
                <a:latin typeface="Arial"/>
                <a:cs typeface="Arial"/>
              </a:rPr>
              <a:t> </a:t>
            </a:r>
            <a:r>
              <a:rPr sz="1850" spc="65" dirty="0">
                <a:solidFill>
                  <a:srgbClr val="000072"/>
                </a:solidFill>
                <a:latin typeface="Arial"/>
                <a:cs typeface="Arial"/>
              </a:rPr>
              <a:t>f</a:t>
            </a:r>
            <a:r>
              <a:rPr sz="1850" spc="30" dirty="0">
                <a:solidFill>
                  <a:srgbClr val="000072"/>
                </a:solidFill>
                <a:latin typeface="Arial"/>
                <a:cs typeface="Arial"/>
              </a:rPr>
              <a:t>orm</a:t>
            </a:r>
            <a:r>
              <a:rPr sz="1850" spc="-15" dirty="0">
                <a:solidFill>
                  <a:srgbClr val="000072"/>
                </a:solidFill>
                <a:latin typeface="Arial"/>
                <a:cs typeface="Arial"/>
              </a:rPr>
              <a:t>s),</a:t>
            </a:r>
            <a:r>
              <a:rPr sz="1850" spc="125" dirty="0">
                <a:solidFill>
                  <a:srgbClr val="000072"/>
                </a:solidFill>
                <a:latin typeface="Arial"/>
                <a:cs typeface="Arial"/>
              </a:rPr>
              <a:t> </a:t>
            </a:r>
            <a:r>
              <a:rPr sz="1850" spc="-15" dirty="0">
                <a:solidFill>
                  <a:srgbClr val="000072"/>
                </a:solidFill>
                <a:latin typeface="Arial"/>
                <a:cs typeface="Arial"/>
              </a:rPr>
              <a:t>and</a:t>
            </a:r>
            <a:r>
              <a:rPr sz="1850" spc="125" dirty="0">
                <a:solidFill>
                  <a:srgbClr val="000072"/>
                </a:solidFill>
                <a:latin typeface="Arial"/>
                <a:cs typeface="Arial"/>
              </a:rPr>
              <a:t> </a:t>
            </a:r>
            <a:r>
              <a:rPr sz="1850" spc="-145" dirty="0">
                <a:solidFill>
                  <a:srgbClr val="000072"/>
                </a:solidFill>
                <a:latin typeface="Courier New"/>
                <a:cs typeface="Courier New"/>
              </a:rPr>
              <a:t>video</a:t>
            </a:r>
            <a:r>
              <a:rPr sz="1850" spc="-475" dirty="0">
                <a:solidFill>
                  <a:srgbClr val="000072"/>
                </a:solidFill>
                <a:latin typeface="Courier New"/>
                <a:cs typeface="Courier New"/>
              </a:rPr>
              <a:t> </a:t>
            </a:r>
            <a:r>
              <a:rPr sz="1850" spc="30" dirty="0">
                <a:solidFill>
                  <a:srgbClr val="000072"/>
                </a:solidFill>
                <a:latin typeface="Arial"/>
                <a:cs typeface="Arial"/>
              </a:rPr>
              <a:t>(video). </a:t>
            </a:r>
            <a:r>
              <a:rPr sz="1850" spc="-170" dirty="0">
                <a:solidFill>
                  <a:srgbClr val="000072"/>
                </a:solidFill>
                <a:latin typeface="Arial"/>
                <a:cs typeface="Arial"/>
              </a:rPr>
              <a:t> </a:t>
            </a:r>
            <a:endParaRPr lang="en-US" sz="1850" spc="-170" dirty="0">
              <a:solidFill>
                <a:srgbClr val="000072"/>
              </a:solidFill>
              <a:latin typeface="Arial"/>
              <a:cs typeface="Arial"/>
            </a:endParaRPr>
          </a:p>
          <a:p>
            <a:pPr marL="721995" marR="14604" lvl="1" indent="-252729">
              <a:lnSpc>
                <a:spcPct val="117400"/>
              </a:lnSpc>
              <a:buClr>
                <a:srgbClr val="000072"/>
              </a:buClr>
              <a:buFont typeface="Arial"/>
              <a:buChar char="•"/>
              <a:tabLst>
                <a:tab pos="264795" algn="l"/>
              </a:tabLst>
            </a:pPr>
            <a:r>
              <a:rPr sz="1850" spc="195" dirty="0">
                <a:solidFill>
                  <a:srgbClr val="000072"/>
                </a:solidFill>
                <a:latin typeface="Arial"/>
                <a:cs typeface="Arial"/>
              </a:rPr>
              <a:t>A</a:t>
            </a:r>
            <a:r>
              <a:rPr sz="1850" spc="120" dirty="0">
                <a:solidFill>
                  <a:srgbClr val="000072"/>
                </a:solidFill>
                <a:latin typeface="Arial"/>
                <a:cs typeface="Arial"/>
              </a:rPr>
              <a:t> </a:t>
            </a:r>
            <a:r>
              <a:rPr sz="1850" spc="20" dirty="0">
                <a:solidFill>
                  <a:srgbClr val="000072"/>
                </a:solidFill>
                <a:latin typeface="Arial"/>
                <a:cs typeface="Arial"/>
              </a:rPr>
              <a:t>bl</a:t>
            </a:r>
            <a:r>
              <a:rPr sz="1850" spc="85" dirty="0">
                <a:solidFill>
                  <a:srgbClr val="000072"/>
                </a:solidFill>
                <a:latin typeface="Arial"/>
                <a:cs typeface="Arial"/>
              </a:rPr>
              <a:t>o</a:t>
            </a:r>
            <a:r>
              <a:rPr sz="1850" spc="-140" dirty="0">
                <a:solidFill>
                  <a:srgbClr val="000072"/>
                </a:solidFill>
                <a:latin typeface="Arial"/>
                <a:cs typeface="Arial"/>
              </a:rPr>
              <a:t>c</a:t>
            </a:r>
            <a:r>
              <a:rPr sz="1850" spc="70" dirty="0">
                <a:solidFill>
                  <a:srgbClr val="000072"/>
                </a:solidFill>
                <a:latin typeface="Arial"/>
                <a:cs typeface="Arial"/>
              </a:rPr>
              <a:t>k</a:t>
            </a:r>
            <a:r>
              <a:rPr sz="1850" spc="40" dirty="0">
                <a:solidFill>
                  <a:srgbClr val="000072"/>
                </a:solidFill>
                <a:latin typeface="Arial"/>
                <a:cs typeface="Arial"/>
              </a:rPr>
              <a:t> </a:t>
            </a:r>
            <a:r>
              <a:rPr sz="1850" spc="-65" dirty="0">
                <a:solidFill>
                  <a:srgbClr val="000072"/>
                </a:solidFill>
                <a:latin typeface="Arial"/>
                <a:cs typeface="Arial"/>
              </a:rPr>
              <a:t>eleme</a:t>
            </a:r>
            <a:r>
              <a:rPr sz="1850" spc="-114" dirty="0">
                <a:solidFill>
                  <a:srgbClr val="000072"/>
                </a:solidFill>
                <a:latin typeface="Arial"/>
                <a:cs typeface="Arial"/>
              </a:rPr>
              <a:t>n</a:t>
            </a:r>
            <a:r>
              <a:rPr sz="1850" spc="225" dirty="0">
                <a:solidFill>
                  <a:srgbClr val="000072"/>
                </a:solidFill>
                <a:latin typeface="Arial"/>
                <a:cs typeface="Arial"/>
              </a:rPr>
              <a:t>t</a:t>
            </a:r>
            <a:r>
              <a:rPr sz="1850" spc="120" dirty="0">
                <a:solidFill>
                  <a:srgbClr val="000072"/>
                </a:solidFill>
                <a:latin typeface="Arial"/>
                <a:cs typeface="Arial"/>
              </a:rPr>
              <a:t> </a:t>
            </a:r>
            <a:r>
              <a:rPr sz="1850" spc="-35" dirty="0">
                <a:solidFill>
                  <a:srgbClr val="000072"/>
                </a:solidFill>
                <a:latin typeface="Arial"/>
                <a:cs typeface="Arial"/>
              </a:rPr>
              <a:t>o</a:t>
            </a:r>
            <a:r>
              <a:rPr sz="1850" spc="-55" dirty="0">
                <a:solidFill>
                  <a:srgbClr val="000072"/>
                </a:solidFill>
                <a:latin typeface="Arial"/>
                <a:cs typeface="Arial"/>
              </a:rPr>
              <a:t>ccupies</a:t>
            </a:r>
            <a:r>
              <a:rPr sz="1850" spc="130" dirty="0">
                <a:solidFill>
                  <a:srgbClr val="000072"/>
                </a:solidFill>
                <a:latin typeface="Arial"/>
                <a:cs typeface="Arial"/>
              </a:rPr>
              <a:t> </a:t>
            </a:r>
            <a:r>
              <a:rPr sz="1850" spc="-75" dirty="0">
                <a:solidFill>
                  <a:srgbClr val="000072"/>
                </a:solidFill>
                <a:latin typeface="Arial"/>
                <a:cs typeface="Arial"/>
              </a:rPr>
              <a:t>100%</a:t>
            </a:r>
            <a:r>
              <a:rPr sz="1850" spc="125" dirty="0">
                <a:solidFill>
                  <a:srgbClr val="000072"/>
                </a:solidFill>
                <a:latin typeface="Arial"/>
                <a:cs typeface="Arial"/>
              </a:rPr>
              <a:t> </a:t>
            </a:r>
            <a:r>
              <a:rPr sz="1850" spc="-10" dirty="0">
                <a:solidFill>
                  <a:srgbClr val="000072"/>
                </a:solidFill>
                <a:latin typeface="Arial"/>
                <a:cs typeface="Arial"/>
              </a:rPr>
              <a:t>of</a:t>
            </a:r>
            <a:r>
              <a:rPr sz="1850" spc="125" dirty="0">
                <a:solidFill>
                  <a:srgbClr val="000072"/>
                </a:solidFill>
                <a:latin typeface="Arial"/>
                <a:cs typeface="Arial"/>
              </a:rPr>
              <a:t> </a:t>
            </a:r>
            <a:r>
              <a:rPr sz="1850" spc="25" dirty="0">
                <a:solidFill>
                  <a:srgbClr val="000072"/>
                </a:solidFill>
                <a:latin typeface="Arial"/>
                <a:cs typeface="Arial"/>
              </a:rPr>
              <a:t>the</a:t>
            </a:r>
            <a:r>
              <a:rPr sz="1850" spc="125" dirty="0">
                <a:solidFill>
                  <a:srgbClr val="000072"/>
                </a:solidFill>
                <a:latin typeface="Arial"/>
                <a:cs typeface="Arial"/>
              </a:rPr>
              <a:t> </a:t>
            </a:r>
            <a:r>
              <a:rPr sz="1850" spc="-140" dirty="0">
                <a:solidFill>
                  <a:srgbClr val="000072"/>
                </a:solidFill>
                <a:latin typeface="Arial"/>
                <a:cs typeface="Arial"/>
              </a:rPr>
              <a:t>a</a:t>
            </a:r>
            <a:r>
              <a:rPr sz="1850" spc="-40" dirty="0">
                <a:solidFill>
                  <a:srgbClr val="000072"/>
                </a:solidFill>
                <a:latin typeface="Arial"/>
                <a:cs typeface="Arial"/>
              </a:rPr>
              <a:t>v</a:t>
            </a:r>
            <a:r>
              <a:rPr sz="1850" spc="5" dirty="0">
                <a:solidFill>
                  <a:srgbClr val="000072"/>
                </a:solidFill>
                <a:latin typeface="Arial"/>
                <a:cs typeface="Arial"/>
              </a:rPr>
              <a:t>ailable</a:t>
            </a:r>
            <a:r>
              <a:rPr sz="1850" spc="130" dirty="0">
                <a:solidFill>
                  <a:srgbClr val="000072"/>
                </a:solidFill>
                <a:latin typeface="Arial"/>
                <a:cs typeface="Arial"/>
              </a:rPr>
              <a:t> </a:t>
            </a:r>
            <a:r>
              <a:rPr sz="1850" spc="85" dirty="0">
                <a:solidFill>
                  <a:srgbClr val="000072"/>
                </a:solidFill>
                <a:latin typeface="Arial"/>
                <a:cs typeface="Arial"/>
              </a:rPr>
              <a:t>width</a:t>
            </a:r>
            <a:r>
              <a:rPr sz="1850" spc="130" dirty="0">
                <a:solidFill>
                  <a:srgbClr val="000072"/>
                </a:solidFill>
                <a:latin typeface="Arial"/>
                <a:cs typeface="Arial"/>
              </a:rPr>
              <a:t> </a:t>
            </a:r>
            <a:r>
              <a:rPr sz="1850" spc="65" dirty="0">
                <a:solidFill>
                  <a:srgbClr val="000072"/>
                </a:solidFill>
                <a:latin typeface="Arial"/>
                <a:cs typeface="Arial"/>
              </a:rPr>
              <a:t>to</a:t>
            </a:r>
            <a:r>
              <a:rPr sz="1850" spc="125" dirty="0">
                <a:solidFill>
                  <a:srgbClr val="000072"/>
                </a:solidFill>
                <a:latin typeface="Arial"/>
                <a:cs typeface="Arial"/>
              </a:rPr>
              <a:t> </a:t>
            </a:r>
            <a:r>
              <a:rPr sz="1850" spc="170" dirty="0">
                <a:solidFill>
                  <a:srgbClr val="000072"/>
                </a:solidFill>
                <a:latin typeface="Arial"/>
                <a:cs typeface="Arial"/>
              </a:rPr>
              <a:t>it</a:t>
            </a:r>
            <a:r>
              <a:rPr sz="1850" spc="120" dirty="0">
                <a:solidFill>
                  <a:srgbClr val="000072"/>
                </a:solidFill>
                <a:latin typeface="Arial"/>
                <a:cs typeface="Arial"/>
              </a:rPr>
              <a:t> </a:t>
            </a:r>
            <a:r>
              <a:rPr sz="1850" spc="-15" dirty="0">
                <a:solidFill>
                  <a:srgbClr val="000072"/>
                </a:solidFill>
                <a:latin typeface="Arial"/>
                <a:cs typeface="Arial"/>
              </a:rPr>
              <a:t>and</a:t>
            </a:r>
            <a:r>
              <a:rPr sz="1850" spc="125" dirty="0">
                <a:solidFill>
                  <a:srgbClr val="000072"/>
                </a:solidFill>
                <a:latin typeface="Arial"/>
                <a:cs typeface="Arial"/>
              </a:rPr>
              <a:t> </a:t>
            </a:r>
            <a:r>
              <a:rPr sz="1850" spc="95" dirty="0">
                <a:solidFill>
                  <a:srgbClr val="000072"/>
                </a:solidFill>
                <a:latin typeface="Arial"/>
                <a:cs typeface="Arial"/>
              </a:rPr>
              <a:t>will</a:t>
            </a:r>
            <a:r>
              <a:rPr sz="1850" spc="125" dirty="0">
                <a:solidFill>
                  <a:srgbClr val="000072"/>
                </a:solidFill>
                <a:latin typeface="Arial"/>
                <a:cs typeface="Arial"/>
              </a:rPr>
              <a:t> </a:t>
            </a:r>
            <a:r>
              <a:rPr sz="1850" spc="85" dirty="0">
                <a:solidFill>
                  <a:srgbClr val="000072"/>
                </a:solidFill>
                <a:latin typeface="Arial"/>
                <a:cs typeface="Arial"/>
              </a:rPr>
              <a:t>b</a:t>
            </a:r>
            <a:r>
              <a:rPr sz="1850" spc="-185" dirty="0">
                <a:solidFill>
                  <a:srgbClr val="000072"/>
                </a:solidFill>
                <a:latin typeface="Arial"/>
                <a:cs typeface="Arial"/>
              </a:rPr>
              <a:t>e</a:t>
            </a:r>
            <a:r>
              <a:rPr sz="1850" spc="-95" dirty="0">
                <a:solidFill>
                  <a:srgbClr val="000072"/>
                </a:solidFill>
                <a:latin typeface="Arial"/>
                <a:cs typeface="Arial"/>
              </a:rPr>
              <a:t> </a:t>
            </a:r>
            <a:r>
              <a:rPr sz="1850" i="1" spc="-65" dirty="0">
                <a:solidFill>
                  <a:srgbClr val="000072"/>
                </a:solidFill>
                <a:latin typeface="Arial"/>
                <a:cs typeface="Arial"/>
              </a:rPr>
              <a:t>stack</a:t>
            </a:r>
            <a:r>
              <a:rPr sz="1850" i="1" spc="-170" dirty="0">
                <a:solidFill>
                  <a:srgbClr val="000072"/>
                </a:solidFill>
                <a:latin typeface="Arial"/>
                <a:cs typeface="Arial"/>
              </a:rPr>
              <a:t>e</a:t>
            </a:r>
            <a:r>
              <a:rPr sz="1850" i="1" spc="-65" dirty="0">
                <a:solidFill>
                  <a:srgbClr val="000072"/>
                </a:solidFill>
                <a:latin typeface="Arial"/>
                <a:cs typeface="Arial"/>
              </a:rPr>
              <a:t>d</a:t>
            </a:r>
            <a:r>
              <a:rPr sz="1850" i="1" spc="165" dirty="0">
                <a:solidFill>
                  <a:srgbClr val="000072"/>
                </a:solidFill>
                <a:latin typeface="Arial"/>
                <a:cs typeface="Arial"/>
              </a:rPr>
              <a:t> </a:t>
            </a:r>
            <a:r>
              <a:rPr sz="1850" i="1" spc="30" dirty="0">
                <a:solidFill>
                  <a:srgbClr val="000072"/>
                </a:solidFill>
                <a:latin typeface="Arial"/>
                <a:cs typeface="Arial"/>
              </a:rPr>
              <a:t>verti</a:t>
            </a:r>
            <a:r>
              <a:rPr sz="1850" i="1" spc="-50" dirty="0">
                <a:solidFill>
                  <a:srgbClr val="000072"/>
                </a:solidFill>
                <a:latin typeface="Arial"/>
                <a:cs typeface="Arial"/>
              </a:rPr>
              <a:t>c</a:t>
            </a:r>
            <a:r>
              <a:rPr sz="1850" i="1" spc="10" dirty="0">
                <a:solidFill>
                  <a:srgbClr val="000072"/>
                </a:solidFill>
                <a:latin typeface="Arial"/>
                <a:cs typeface="Arial"/>
              </a:rPr>
              <a:t>a</a:t>
            </a:r>
            <a:r>
              <a:rPr sz="1850" i="1" spc="100" dirty="0">
                <a:solidFill>
                  <a:srgbClr val="000072"/>
                </a:solidFill>
                <a:latin typeface="Arial"/>
                <a:cs typeface="Arial"/>
              </a:rPr>
              <a:t>l</a:t>
            </a:r>
            <a:r>
              <a:rPr sz="1850" i="1" spc="30" dirty="0">
                <a:solidFill>
                  <a:srgbClr val="000072"/>
                </a:solidFill>
                <a:latin typeface="Arial"/>
                <a:cs typeface="Arial"/>
              </a:rPr>
              <a:t>ly</a:t>
            </a:r>
            <a:r>
              <a:rPr sz="1850" i="1" spc="120" dirty="0">
                <a:solidFill>
                  <a:srgbClr val="000072"/>
                </a:solidFill>
                <a:latin typeface="Arial"/>
                <a:cs typeface="Arial"/>
              </a:rPr>
              <a:t> </a:t>
            </a:r>
            <a:r>
              <a:rPr sz="1850" spc="95" dirty="0">
                <a:solidFill>
                  <a:srgbClr val="000072"/>
                </a:solidFill>
                <a:latin typeface="Arial"/>
                <a:cs typeface="Arial"/>
              </a:rPr>
              <a:t>with</a:t>
            </a:r>
            <a:r>
              <a:rPr sz="1850" spc="125" dirty="0">
                <a:solidFill>
                  <a:srgbClr val="000072"/>
                </a:solidFill>
                <a:latin typeface="Arial"/>
                <a:cs typeface="Arial"/>
              </a:rPr>
              <a:t> </a:t>
            </a:r>
            <a:r>
              <a:rPr sz="1850" spc="-60" dirty="0">
                <a:solidFill>
                  <a:srgbClr val="000072"/>
                </a:solidFill>
                <a:latin typeface="Arial"/>
                <a:cs typeface="Arial"/>
              </a:rPr>
              <a:t>prece</a:t>
            </a:r>
            <a:r>
              <a:rPr sz="1850" spc="25" dirty="0">
                <a:solidFill>
                  <a:srgbClr val="000072"/>
                </a:solidFill>
                <a:latin typeface="Arial"/>
                <a:cs typeface="Arial"/>
              </a:rPr>
              <a:t>ding</a:t>
            </a:r>
            <a:r>
              <a:rPr sz="1850" spc="125" dirty="0">
                <a:solidFill>
                  <a:srgbClr val="000072"/>
                </a:solidFill>
                <a:latin typeface="Arial"/>
                <a:cs typeface="Arial"/>
              </a:rPr>
              <a:t> </a:t>
            </a:r>
            <a:r>
              <a:rPr sz="1850" spc="-15" dirty="0">
                <a:solidFill>
                  <a:srgbClr val="000072"/>
                </a:solidFill>
                <a:latin typeface="Arial"/>
                <a:cs typeface="Arial"/>
              </a:rPr>
              <a:t>and</a:t>
            </a:r>
            <a:r>
              <a:rPr sz="1850" spc="125" dirty="0">
                <a:solidFill>
                  <a:srgbClr val="000072"/>
                </a:solidFill>
                <a:latin typeface="Arial"/>
                <a:cs typeface="Arial"/>
              </a:rPr>
              <a:t> </a:t>
            </a:r>
            <a:r>
              <a:rPr sz="1850" spc="-80" dirty="0">
                <a:solidFill>
                  <a:srgbClr val="000072"/>
                </a:solidFill>
                <a:latin typeface="Arial"/>
                <a:cs typeface="Arial"/>
              </a:rPr>
              <a:t>subseque</a:t>
            </a:r>
            <a:r>
              <a:rPr sz="1850" spc="-25" dirty="0">
                <a:solidFill>
                  <a:srgbClr val="000072"/>
                </a:solidFill>
                <a:latin typeface="Arial"/>
                <a:cs typeface="Arial"/>
              </a:rPr>
              <a:t>n</a:t>
            </a:r>
            <a:r>
              <a:rPr sz="1850" spc="225" dirty="0">
                <a:solidFill>
                  <a:srgbClr val="000072"/>
                </a:solidFill>
                <a:latin typeface="Arial"/>
                <a:cs typeface="Arial"/>
              </a:rPr>
              <a:t>t</a:t>
            </a:r>
            <a:r>
              <a:rPr sz="1850" spc="120" dirty="0">
                <a:solidFill>
                  <a:srgbClr val="000072"/>
                </a:solidFill>
                <a:latin typeface="Arial"/>
                <a:cs typeface="Arial"/>
              </a:rPr>
              <a:t> </a:t>
            </a:r>
            <a:r>
              <a:rPr sz="1850" spc="20" dirty="0">
                <a:solidFill>
                  <a:srgbClr val="000072"/>
                </a:solidFill>
                <a:latin typeface="Arial"/>
                <a:cs typeface="Arial"/>
              </a:rPr>
              <a:t>bl</a:t>
            </a:r>
            <a:r>
              <a:rPr sz="1850" spc="85" dirty="0">
                <a:solidFill>
                  <a:srgbClr val="000072"/>
                </a:solidFill>
                <a:latin typeface="Arial"/>
                <a:cs typeface="Arial"/>
              </a:rPr>
              <a:t>o</a:t>
            </a:r>
            <a:r>
              <a:rPr sz="1850" spc="-140" dirty="0">
                <a:solidFill>
                  <a:srgbClr val="000072"/>
                </a:solidFill>
                <a:latin typeface="Arial"/>
                <a:cs typeface="Arial"/>
              </a:rPr>
              <a:t>c</a:t>
            </a:r>
            <a:r>
              <a:rPr sz="1850" spc="70" dirty="0">
                <a:solidFill>
                  <a:srgbClr val="000072"/>
                </a:solidFill>
                <a:latin typeface="Arial"/>
                <a:cs typeface="Arial"/>
              </a:rPr>
              <a:t>k</a:t>
            </a:r>
            <a:r>
              <a:rPr sz="1850" spc="120" dirty="0">
                <a:solidFill>
                  <a:srgbClr val="000072"/>
                </a:solidFill>
                <a:latin typeface="Arial"/>
                <a:cs typeface="Arial"/>
              </a:rPr>
              <a:t> </a:t>
            </a:r>
            <a:r>
              <a:rPr sz="1850" spc="-65" dirty="0">
                <a:solidFill>
                  <a:srgbClr val="000072"/>
                </a:solidFill>
                <a:latin typeface="Arial"/>
                <a:cs typeface="Arial"/>
              </a:rPr>
              <a:t>eleme</a:t>
            </a:r>
            <a:r>
              <a:rPr sz="1850" spc="-114" dirty="0">
                <a:solidFill>
                  <a:srgbClr val="000072"/>
                </a:solidFill>
                <a:latin typeface="Arial"/>
                <a:cs typeface="Arial"/>
              </a:rPr>
              <a:t>n</a:t>
            </a:r>
            <a:r>
              <a:rPr sz="1850" spc="15" dirty="0">
                <a:solidFill>
                  <a:srgbClr val="000072"/>
                </a:solidFill>
                <a:latin typeface="Arial"/>
                <a:cs typeface="Arial"/>
              </a:rPr>
              <a:t>ts. </a:t>
            </a:r>
            <a:endParaRPr lang="en-US" sz="1850" spc="15" dirty="0">
              <a:solidFill>
                <a:srgbClr val="000072"/>
              </a:solidFill>
              <a:latin typeface="Arial"/>
              <a:cs typeface="Arial"/>
            </a:endParaRPr>
          </a:p>
          <a:p>
            <a:pPr marL="721995" marR="14604" lvl="1" indent="-252729">
              <a:lnSpc>
                <a:spcPct val="117400"/>
              </a:lnSpc>
              <a:buClr>
                <a:srgbClr val="000072"/>
              </a:buClr>
              <a:buFont typeface="Arial"/>
              <a:buChar char="•"/>
              <a:tabLst>
                <a:tab pos="264795" algn="l"/>
              </a:tabLst>
            </a:pPr>
            <a:r>
              <a:rPr sz="1850" spc="-180" dirty="0">
                <a:solidFill>
                  <a:srgbClr val="000072"/>
                </a:solidFill>
                <a:latin typeface="Arial"/>
                <a:cs typeface="Arial"/>
              </a:rPr>
              <a:t> </a:t>
            </a:r>
            <a:r>
              <a:rPr lang="en-US" sz="1850" spc="100" dirty="0">
                <a:solidFill>
                  <a:srgbClr val="000072"/>
                </a:solidFill>
                <a:latin typeface="Arial"/>
                <a:cs typeface="Arial"/>
              </a:rPr>
              <a:t>A</a:t>
            </a:r>
            <a:r>
              <a:rPr sz="1850" spc="125" dirty="0">
                <a:solidFill>
                  <a:srgbClr val="000072"/>
                </a:solidFill>
                <a:latin typeface="Arial"/>
                <a:cs typeface="Arial"/>
              </a:rPr>
              <a:t> </a:t>
            </a:r>
            <a:r>
              <a:rPr sz="1850" spc="20" dirty="0">
                <a:solidFill>
                  <a:srgbClr val="000072"/>
                </a:solidFill>
                <a:latin typeface="Arial"/>
                <a:cs typeface="Arial"/>
              </a:rPr>
              <a:t>bl</a:t>
            </a:r>
            <a:r>
              <a:rPr sz="1850" spc="85" dirty="0">
                <a:solidFill>
                  <a:srgbClr val="000072"/>
                </a:solidFill>
                <a:latin typeface="Arial"/>
                <a:cs typeface="Arial"/>
              </a:rPr>
              <a:t>o</a:t>
            </a:r>
            <a:r>
              <a:rPr sz="1850" spc="-140" dirty="0">
                <a:solidFill>
                  <a:srgbClr val="000072"/>
                </a:solidFill>
                <a:latin typeface="Arial"/>
                <a:cs typeface="Arial"/>
              </a:rPr>
              <a:t>c</a:t>
            </a:r>
            <a:r>
              <a:rPr sz="1850" spc="20" dirty="0">
                <a:solidFill>
                  <a:srgbClr val="000072"/>
                </a:solidFill>
                <a:latin typeface="Arial"/>
                <a:cs typeface="Arial"/>
              </a:rPr>
              <a:t>k-le</a:t>
            </a:r>
            <a:r>
              <a:rPr sz="1850" spc="-25" dirty="0">
                <a:solidFill>
                  <a:srgbClr val="000072"/>
                </a:solidFill>
                <a:latin typeface="Arial"/>
                <a:cs typeface="Arial"/>
              </a:rPr>
              <a:t>v</a:t>
            </a:r>
            <a:r>
              <a:rPr sz="1850" spc="-40" dirty="0">
                <a:solidFill>
                  <a:srgbClr val="000072"/>
                </a:solidFill>
                <a:latin typeface="Arial"/>
                <a:cs typeface="Arial"/>
              </a:rPr>
              <a:t>el</a:t>
            </a:r>
            <a:r>
              <a:rPr sz="1850" spc="120" dirty="0">
                <a:solidFill>
                  <a:srgbClr val="000072"/>
                </a:solidFill>
                <a:latin typeface="Arial"/>
                <a:cs typeface="Arial"/>
              </a:rPr>
              <a:t> </a:t>
            </a:r>
            <a:r>
              <a:rPr sz="1850" spc="60" dirty="0">
                <a:solidFill>
                  <a:srgbClr val="000072"/>
                </a:solidFill>
                <a:latin typeface="Arial"/>
                <a:cs typeface="Arial"/>
              </a:rPr>
              <a:t>(or</a:t>
            </a:r>
            <a:r>
              <a:rPr sz="1850" spc="125" dirty="0">
                <a:solidFill>
                  <a:srgbClr val="000072"/>
                </a:solidFill>
                <a:latin typeface="Arial"/>
                <a:cs typeface="Arial"/>
              </a:rPr>
              <a:t> </a:t>
            </a:r>
            <a:r>
              <a:rPr sz="1850" spc="-10" dirty="0">
                <a:solidFill>
                  <a:srgbClr val="000072"/>
                </a:solidFill>
                <a:latin typeface="Arial"/>
                <a:cs typeface="Arial"/>
              </a:rPr>
              <a:t>sim</a:t>
            </a:r>
            <a:r>
              <a:rPr sz="1850" spc="70" dirty="0">
                <a:solidFill>
                  <a:srgbClr val="000072"/>
                </a:solidFill>
                <a:latin typeface="Arial"/>
                <a:cs typeface="Arial"/>
              </a:rPr>
              <a:t>ply</a:t>
            </a:r>
            <a:r>
              <a:rPr sz="1850" spc="125" dirty="0">
                <a:solidFill>
                  <a:srgbClr val="000072"/>
                </a:solidFill>
                <a:latin typeface="Arial"/>
                <a:cs typeface="Arial"/>
              </a:rPr>
              <a:t> </a:t>
            </a:r>
            <a:r>
              <a:rPr sz="1850" spc="20" dirty="0">
                <a:solidFill>
                  <a:srgbClr val="000072"/>
                </a:solidFill>
                <a:latin typeface="Arial"/>
                <a:cs typeface="Arial"/>
              </a:rPr>
              <a:t>bl</a:t>
            </a:r>
            <a:r>
              <a:rPr sz="1850" spc="85" dirty="0">
                <a:solidFill>
                  <a:srgbClr val="000072"/>
                </a:solidFill>
                <a:latin typeface="Arial"/>
                <a:cs typeface="Arial"/>
              </a:rPr>
              <a:t>o</a:t>
            </a:r>
            <a:r>
              <a:rPr sz="1850" spc="-140" dirty="0">
                <a:solidFill>
                  <a:srgbClr val="000072"/>
                </a:solidFill>
                <a:latin typeface="Arial"/>
                <a:cs typeface="Arial"/>
              </a:rPr>
              <a:t>c</a:t>
            </a:r>
            <a:r>
              <a:rPr sz="1850" spc="100" dirty="0">
                <a:solidFill>
                  <a:srgbClr val="000072"/>
                </a:solidFill>
                <a:latin typeface="Arial"/>
                <a:cs typeface="Arial"/>
              </a:rPr>
              <a:t>k)</a:t>
            </a:r>
            <a:r>
              <a:rPr sz="1850" spc="125" dirty="0">
                <a:solidFill>
                  <a:srgbClr val="000072"/>
                </a:solidFill>
                <a:latin typeface="Arial"/>
                <a:cs typeface="Arial"/>
              </a:rPr>
              <a:t> </a:t>
            </a:r>
            <a:r>
              <a:rPr sz="1850" spc="-65" dirty="0">
                <a:solidFill>
                  <a:srgbClr val="000072"/>
                </a:solidFill>
                <a:latin typeface="Arial"/>
                <a:cs typeface="Arial"/>
              </a:rPr>
              <a:t>eleme</a:t>
            </a:r>
            <a:r>
              <a:rPr sz="1850" spc="-114" dirty="0">
                <a:solidFill>
                  <a:srgbClr val="000072"/>
                </a:solidFill>
                <a:latin typeface="Arial"/>
                <a:cs typeface="Arial"/>
              </a:rPr>
              <a:t>n</a:t>
            </a:r>
            <a:r>
              <a:rPr sz="1850" spc="225" dirty="0">
                <a:solidFill>
                  <a:srgbClr val="000072"/>
                </a:solidFill>
                <a:latin typeface="Arial"/>
                <a:cs typeface="Arial"/>
              </a:rPr>
              <a:t>t </a:t>
            </a:r>
            <a:r>
              <a:rPr sz="1850" spc="20" dirty="0">
                <a:solidFill>
                  <a:srgbClr val="000072"/>
                </a:solidFill>
                <a:latin typeface="Arial"/>
                <a:cs typeface="Arial"/>
              </a:rPr>
              <a:t>al</a:t>
            </a:r>
            <a:r>
              <a:rPr sz="1850" spc="-15" dirty="0">
                <a:solidFill>
                  <a:srgbClr val="000072"/>
                </a:solidFill>
                <a:latin typeface="Arial"/>
                <a:cs typeface="Arial"/>
              </a:rPr>
              <a:t>w</a:t>
            </a:r>
            <a:r>
              <a:rPr sz="1850" spc="-140" dirty="0">
                <a:solidFill>
                  <a:srgbClr val="000072"/>
                </a:solidFill>
                <a:latin typeface="Arial"/>
                <a:cs typeface="Arial"/>
              </a:rPr>
              <a:t>a</a:t>
            </a:r>
            <a:r>
              <a:rPr sz="1850" spc="-50" dirty="0">
                <a:solidFill>
                  <a:srgbClr val="000072"/>
                </a:solidFill>
                <a:latin typeface="Arial"/>
                <a:cs typeface="Arial"/>
              </a:rPr>
              <a:t>ys</a:t>
            </a:r>
            <a:r>
              <a:rPr sz="1850" spc="120" dirty="0">
                <a:solidFill>
                  <a:srgbClr val="000072"/>
                </a:solidFill>
                <a:latin typeface="Arial"/>
                <a:cs typeface="Arial"/>
              </a:rPr>
              <a:t> </a:t>
            </a:r>
            <a:r>
              <a:rPr sz="1850" spc="20" dirty="0">
                <a:solidFill>
                  <a:srgbClr val="000072"/>
                </a:solidFill>
                <a:latin typeface="Arial"/>
                <a:cs typeface="Arial"/>
              </a:rPr>
              <a:t>starts</a:t>
            </a:r>
            <a:r>
              <a:rPr sz="1850" spc="125" dirty="0">
                <a:solidFill>
                  <a:srgbClr val="000072"/>
                </a:solidFill>
                <a:latin typeface="Arial"/>
                <a:cs typeface="Arial"/>
              </a:rPr>
              <a:t> </a:t>
            </a:r>
            <a:r>
              <a:rPr sz="1850" spc="-35" dirty="0">
                <a:solidFill>
                  <a:srgbClr val="000072"/>
                </a:solidFill>
                <a:latin typeface="Arial"/>
                <a:cs typeface="Arial"/>
              </a:rPr>
              <a:t>on</a:t>
            </a:r>
            <a:r>
              <a:rPr sz="1850" spc="125" dirty="0">
                <a:solidFill>
                  <a:srgbClr val="000072"/>
                </a:solidFill>
                <a:latin typeface="Arial"/>
                <a:cs typeface="Arial"/>
              </a:rPr>
              <a:t> </a:t>
            </a:r>
            <a:r>
              <a:rPr sz="1850" spc="-85" dirty="0">
                <a:solidFill>
                  <a:srgbClr val="000072"/>
                </a:solidFill>
                <a:latin typeface="Arial"/>
                <a:cs typeface="Arial"/>
              </a:rPr>
              <a:t>a</a:t>
            </a:r>
            <a:r>
              <a:rPr sz="1850" spc="120" dirty="0">
                <a:solidFill>
                  <a:srgbClr val="000072"/>
                </a:solidFill>
                <a:latin typeface="Arial"/>
                <a:cs typeface="Arial"/>
              </a:rPr>
              <a:t> </a:t>
            </a:r>
            <a:r>
              <a:rPr sz="1850" spc="-50" dirty="0">
                <a:solidFill>
                  <a:srgbClr val="000072"/>
                </a:solidFill>
                <a:latin typeface="Arial"/>
                <a:cs typeface="Arial"/>
              </a:rPr>
              <a:t>new</a:t>
            </a:r>
            <a:r>
              <a:rPr sz="1850" spc="125" dirty="0">
                <a:solidFill>
                  <a:srgbClr val="000072"/>
                </a:solidFill>
                <a:latin typeface="Arial"/>
                <a:cs typeface="Arial"/>
              </a:rPr>
              <a:t> </a:t>
            </a:r>
            <a:r>
              <a:rPr sz="1850" spc="20" dirty="0">
                <a:solidFill>
                  <a:srgbClr val="000072"/>
                </a:solidFill>
                <a:latin typeface="Arial"/>
                <a:cs typeface="Arial"/>
              </a:rPr>
              <a:t>line,</a:t>
            </a:r>
            <a:r>
              <a:rPr sz="1850" spc="125" dirty="0">
                <a:solidFill>
                  <a:srgbClr val="000072"/>
                </a:solidFill>
                <a:latin typeface="Arial"/>
                <a:cs typeface="Arial"/>
              </a:rPr>
              <a:t> </a:t>
            </a:r>
            <a:r>
              <a:rPr sz="1850" spc="-15" dirty="0">
                <a:solidFill>
                  <a:srgbClr val="000072"/>
                </a:solidFill>
                <a:latin typeface="Arial"/>
                <a:cs typeface="Arial"/>
              </a:rPr>
              <a:t>and</a:t>
            </a:r>
            <a:r>
              <a:rPr sz="1850" spc="125" dirty="0">
                <a:solidFill>
                  <a:srgbClr val="000072"/>
                </a:solidFill>
                <a:latin typeface="Arial"/>
                <a:cs typeface="Arial"/>
              </a:rPr>
              <a:t> </a:t>
            </a:r>
            <a:r>
              <a:rPr sz="1850" spc="-35" dirty="0">
                <a:solidFill>
                  <a:srgbClr val="000072"/>
                </a:solidFill>
                <a:latin typeface="Arial"/>
                <a:cs typeface="Arial"/>
              </a:rPr>
              <a:t>a</a:t>
            </a:r>
            <a:r>
              <a:rPr sz="1850" spc="-90" dirty="0">
                <a:solidFill>
                  <a:srgbClr val="000072"/>
                </a:solidFill>
                <a:latin typeface="Arial"/>
                <a:cs typeface="Arial"/>
              </a:rPr>
              <a:t>n</a:t>
            </a:r>
            <a:r>
              <a:rPr sz="1850" spc="70" dirty="0">
                <a:solidFill>
                  <a:srgbClr val="000072"/>
                </a:solidFill>
                <a:latin typeface="Arial"/>
                <a:cs typeface="Arial"/>
              </a:rPr>
              <a:t>y</a:t>
            </a:r>
            <a:r>
              <a:rPr sz="1850" spc="120" dirty="0">
                <a:solidFill>
                  <a:srgbClr val="000072"/>
                </a:solidFill>
                <a:latin typeface="Arial"/>
                <a:cs typeface="Arial"/>
              </a:rPr>
              <a:t> </a:t>
            </a:r>
            <a:r>
              <a:rPr sz="1850" spc="-65" dirty="0">
                <a:solidFill>
                  <a:srgbClr val="000072"/>
                </a:solidFill>
                <a:latin typeface="Arial"/>
                <a:cs typeface="Arial"/>
              </a:rPr>
              <a:t>eleme</a:t>
            </a:r>
            <a:r>
              <a:rPr sz="1850" spc="-114" dirty="0">
                <a:solidFill>
                  <a:srgbClr val="000072"/>
                </a:solidFill>
                <a:latin typeface="Arial"/>
                <a:cs typeface="Arial"/>
              </a:rPr>
              <a:t>n</a:t>
            </a:r>
            <a:r>
              <a:rPr sz="1850" spc="225" dirty="0">
                <a:solidFill>
                  <a:srgbClr val="000072"/>
                </a:solidFill>
                <a:latin typeface="Arial"/>
                <a:cs typeface="Arial"/>
              </a:rPr>
              <a:t>t</a:t>
            </a:r>
            <a:r>
              <a:rPr sz="1850" spc="120" dirty="0">
                <a:solidFill>
                  <a:srgbClr val="000072"/>
                </a:solidFill>
                <a:latin typeface="Arial"/>
                <a:cs typeface="Arial"/>
              </a:rPr>
              <a:t> </a:t>
            </a:r>
            <a:r>
              <a:rPr sz="1850" spc="5" dirty="0">
                <a:solidFill>
                  <a:srgbClr val="000072"/>
                </a:solidFill>
                <a:latin typeface="Arial"/>
                <a:cs typeface="Arial"/>
              </a:rPr>
              <a:t>immediat</a:t>
            </a:r>
            <a:r>
              <a:rPr sz="1850" spc="15" dirty="0">
                <a:solidFill>
                  <a:srgbClr val="000072"/>
                </a:solidFill>
                <a:latin typeface="Arial"/>
                <a:cs typeface="Arial"/>
              </a:rPr>
              <a:t>e</a:t>
            </a:r>
            <a:r>
              <a:rPr sz="1850" spc="100" dirty="0">
                <a:solidFill>
                  <a:srgbClr val="000072"/>
                </a:solidFill>
                <a:latin typeface="Arial"/>
                <a:cs typeface="Arial"/>
              </a:rPr>
              <a:t>ly</a:t>
            </a:r>
            <a:r>
              <a:rPr sz="1850" spc="125" dirty="0">
                <a:solidFill>
                  <a:srgbClr val="000072"/>
                </a:solidFill>
                <a:latin typeface="Arial"/>
                <a:cs typeface="Arial"/>
              </a:rPr>
              <a:t> </a:t>
            </a:r>
            <a:r>
              <a:rPr sz="1850" spc="25" dirty="0">
                <a:solidFill>
                  <a:srgbClr val="000072"/>
                </a:solidFill>
                <a:latin typeface="Arial"/>
                <a:cs typeface="Arial"/>
              </a:rPr>
              <a:t>after</a:t>
            </a:r>
            <a:r>
              <a:rPr sz="1850" spc="125" dirty="0">
                <a:solidFill>
                  <a:srgbClr val="000072"/>
                </a:solidFill>
                <a:latin typeface="Arial"/>
                <a:cs typeface="Arial"/>
              </a:rPr>
              <a:t> </a:t>
            </a:r>
            <a:r>
              <a:rPr sz="1850" spc="25" dirty="0">
                <a:solidFill>
                  <a:srgbClr val="000072"/>
                </a:solidFill>
                <a:latin typeface="Arial"/>
                <a:cs typeface="Arial"/>
              </a:rPr>
              <a:t>the</a:t>
            </a:r>
            <a:r>
              <a:rPr lang="en-US" sz="1850" spc="25" dirty="0">
                <a:solidFill>
                  <a:srgbClr val="000072"/>
                </a:solidFill>
                <a:latin typeface="Arial"/>
                <a:cs typeface="Arial"/>
              </a:rPr>
              <a:t> </a:t>
            </a:r>
            <a:r>
              <a:rPr lang="en-US" sz="1850" spc="20" dirty="0">
                <a:solidFill>
                  <a:srgbClr val="000072"/>
                </a:solidFill>
                <a:latin typeface="Arial"/>
                <a:cs typeface="Arial"/>
              </a:rPr>
              <a:t>bl</a:t>
            </a:r>
            <a:r>
              <a:rPr lang="en-US" sz="1850" spc="85" dirty="0">
                <a:solidFill>
                  <a:srgbClr val="000072"/>
                </a:solidFill>
                <a:latin typeface="Arial"/>
                <a:cs typeface="Arial"/>
              </a:rPr>
              <a:t>o</a:t>
            </a:r>
            <a:r>
              <a:rPr lang="en-US" sz="1850" spc="-140" dirty="0">
                <a:solidFill>
                  <a:srgbClr val="000072"/>
                </a:solidFill>
                <a:latin typeface="Arial"/>
                <a:cs typeface="Arial"/>
              </a:rPr>
              <a:t>c</a:t>
            </a:r>
            <a:r>
              <a:rPr lang="en-US" sz="1850" spc="70" dirty="0">
                <a:solidFill>
                  <a:srgbClr val="000072"/>
                </a:solidFill>
                <a:latin typeface="Arial"/>
                <a:cs typeface="Arial"/>
              </a:rPr>
              <a:t>k</a:t>
            </a:r>
            <a:r>
              <a:rPr lang="en-US" sz="1850" spc="120" dirty="0">
                <a:solidFill>
                  <a:srgbClr val="000072"/>
                </a:solidFill>
                <a:latin typeface="Arial"/>
                <a:cs typeface="Arial"/>
              </a:rPr>
              <a:t> </a:t>
            </a:r>
            <a:r>
              <a:rPr lang="en-US" sz="1850" spc="-50" dirty="0">
                <a:solidFill>
                  <a:srgbClr val="000072"/>
                </a:solidFill>
                <a:latin typeface="Arial"/>
                <a:cs typeface="Arial"/>
              </a:rPr>
              <a:t>elem</a:t>
            </a:r>
            <a:r>
              <a:rPr lang="en-US" sz="1850" spc="-85" dirty="0">
                <a:solidFill>
                  <a:srgbClr val="000072"/>
                </a:solidFill>
                <a:latin typeface="Arial"/>
                <a:cs typeface="Arial"/>
              </a:rPr>
              <a:t>e</a:t>
            </a:r>
            <a:r>
              <a:rPr lang="en-US" sz="1850" spc="-135" dirty="0">
                <a:solidFill>
                  <a:srgbClr val="000072"/>
                </a:solidFill>
                <a:latin typeface="Arial"/>
                <a:cs typeface="Arial"/>
              </a:rPr>
              <a:t>n</a:t>
            </a:r>
            <a:r>
              <a:rPr lang="en-US" sz="1850" spc="225" dirty="0">
                <a:solidFill>
                  <a:srgbClr val="000072"/>
                </a:solidFill>
                <a:latin typeface="Arial"/>
                <a:cs typeface="Arial"/>
              </a:rPr>
              <a:t>t</a:t>
            </a:r>
            <a:r>
              <a:rPr lang="en-US" sz="1850" spc="120" dirty="0">
                <a:solidFill>
                  <a:srgbClr val="000072"/>
                </a:solidFill>
                <a:latin typeface="Arial"/>
                <a:cs typeface="Arial"/>
              </a:rPr>
              <a:t> </a:t>
            </a:r>
            <a:r>
              <a:rPr lang="en-US" sz="1850" spc="-55" dirty="0">
                <a:solidFill>
                  <a:srgbClr val="000072"/>
                </a:solidFill>
                <a:latin typeface="Arial"/>
                <a:cs typeface="Arial"/>
              </a:rPr>
              <a:t>also</a:t>
            </a:r>
            <a:r>
              <a:rPr lang="en-US" sz="1850" spc="125" dirty="0">
                <a:solidFill>
                  <a:srgbClr val="000072"/>
                </a:solidFill>
                <a:latin typeface="Arial"/>
                <a:cs typeface="Arial"/>
              </a:rPr>
              <a:t> </a:t>
            </a:r>
            <a:r>
              <a:rPr lang="en-US" sz="1850" spc="85" dirty="0">
                <a:solidFill>
                  <a:srgbClr val="000072"/>
                </a:solidFill>
                <a:latin typeface="Arial"/>
                <a:cs typeface="Arial"/>
              </a:rPr>
              <a:t>b</a:t>
            </a:r>
            <a:r>
              <a:rPr lang="en-US" sz="1850" spc="-30" dirty="0">
                <a:solidFill>
                  <a:srgbClr val="000072"/>
                </a:solidFill>
                <a:latin typeface="Arial"/>
                <a:cs typeface="Arial"/>
              </a:rPr>
              <a:t>egin</a:t>
            </a:r>
            <a:r>
              <a:rPr lang="en-US" sz="1850" spc="-180" dirty="0">
                <a:solidFill>
                  <a:srgbClr val="000072"/>
                </a:solidFill>
                <a:latin typeface="Arial"/>
                <a:cs typeface="Arial"/>
              </a:rPr>
              <a:t>s</a:t>
            </a:r>
            <a:r>
              <a:rPr lang="en-US" sz="1850" spc="120" dirty="0">
                <a:solidFill>
                  <a:srgbClr val="000072"/>
                </a:solidFill>
                <a:latin typeface="Arial"/>
                <a:cs typeface="Arial"/>
              </a:rPr>
              <a:t> </a:t>
            </a:r>
            <a:r>
              <a:rPr lang="en-US" sz="1850" spc="-35" dirty="0">
                <a:solidFill>
                  <a:srgbClr val="000072"/>
                </a:solidFill>
                <a:latin typeface="Arial"/>
                <a:cs typeface="Arial"/>
              </a:rPr>
              <a:t>on</a:t>
            </a:r>
            <a:r>
              <a:rPr lang="en-US" sz="1850" spc="125" dirty="0">
                <a:solidFill>
                  <a:srgbClr val="000072"/>
                </a:solidFill>
                <a:latin typeface="Arial"/>
                <a:cs typeface="Arial"/>
              </a:rPr>
              <a:t> </a:t>
            </a:r>
            <a:r>
              <a:rPr lang="en-US" sz="1850" spc="-85" dirty="0">
                <a:solidFill>
                  <a:srgbClr val="000072"/>
                </a:solidFill>
                <a:latin typeface="Arial"/>
                <a:cs typeface="Arial"/>
              </a:rPr>
              <a:t>a</a:t>
            </a:r>
            <a:r>
              <a:rPr lang="en-US" sz="1850" spc="120" dirty="0">
                <a:solidFill>
                  <a:srgbClr val="000072"/>
                </a:solidFill>
                <a:latin typeface="Arial"/>
                <a:cs typeface="Arial"/>
              </a:rPr>
              <a:t> </a:t>
            </a:r>
            <a:r>
              <a:rPr lang="en-US" sz="1850" spc="-50" dirty="0">
                <a:solidFill>
                  <a:srgbClr val="000072"/>
                </a:solidFill>
                <a:latin typeface="Arial"/>
                <a:cs typeface="Arial"/>
              </a:rPr>
              <a:t>new</a:t>
            </a:r>
            <a:r>
              <a:rPr lang="en-US" sz="1850" spc="125" dirty="0">
                <a:solidFill>
                  <a:srgbClr val="000072"/>
                </a:solidFill>
                <a:latin typeface="Arial"/>
                <a:cs typeface="Arial"/>
              </a:rPr>
              <a:t> </a:t>
            </a:r>
            <a:r>
              <a:rPr lang="en-US" sz="1850" spc="20" dirty="0">
                <a:solidFill>
                  <a:srgbClr val="000072"/>
                </a:solidFill>
                <a:latin typeface="Arial"/>
                <a:cs typeface="Arial"/>
              </a:rPr>
              <a:t>line.</a:t>
            </a:r>
            <a:endParaRPr lang="en-US" sz="1850" dirty="0">
              <a:latin typeface="Arial"/>
              <a:cs typeface="Arial"/>
            </a:endParaRPr>
          </a:p>
          <a:p>
            <a:pPr marL="12066" marR="14604">
              <a:lnSpc>
                <a:spcPct val="117400"/>
              </a:lnSpc>
              <a:buClr>
                <a:srgbClr val="000072"/>
              </a:buClr>
              <a:tabLst>
                <a:tab pos="264795" algn="l"/>
              </a:tabLst>
            </a:pPr>
            <a:endParaRPr sz="1850" dirty="0">
              <a:latin typeface="Arial"/>
              <a:cs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79851"/>
            <a:ext cx="8675370" cy="1502305"/>
          </a:xfrm>
          <a:prstGeom prst="rect">
            <a:avLst/>
          </a:prstGeom>
        </p:spPr>
        <p:txBody>
          <a:bodyPr vert="horz" wrap="square" lIns="0" tIns="0" rIns="0" bIns="0" rtlCol="0">
            <a:noAutofit/>
          </a:bodyPr>
          <a:lstStyle/>
          <a:p>
            <a:pPr marL="621665">
              <a:lnSpc>
                <a:spcPct val="100000"/>
              </a:lnSpc>
            </a:pPr>
            <a:r>
              <a:rPr lang="en-US" sz="2950" b="1" spc="40" dirty="0">
                <a:solidFill>
                  <a:srgbClr val="B20000"/>
                </a:solidFill>
                <a:latin typeface="Arial"/>
                <a:cs typeface="Arial"/>
              </a:rPr>
              <a:t>Targeting Browser Windows</a:t>
            </a:r>
            <a:endParaRPr sz="2950" dirty="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70</a:t>
            </a:fld>
            <a:endParaRPr sz="1000">
              <a:latin typeface="Arial"/>
              <a:cs typeface="Arial"/>
            </a:endParaRPr>
          </a:p>
        </p:txBody>
      </p:sp>
      <p:sp>
        <p:nvSpPr>
          <p:cNvPr id="8" name="NOTE: Site root relative URLs are more flexible because they work from any document on the site.…">
            <a:extLst>
              <a:ext uri="{FF2B5EF4-FFF2-40B4-BE49-F238E27FC236}">
                <a16:creationId xmlns:a16="http://schemas.microsoft.com/office/drawing/2014/main" id="{4716611C-B76C-44BD-BB85-4576173B2593}"/>
              </a:ext>
            </a:extLst>
          </p:cNvPr>
          <p:cNvSpPr txBox="1"/>
          <p:nvPr/>
        </p:nvSpPr>
        <p:spPr>
          <a:xfrm>
            <a:off x="691515" y="1371600"/>
            <a:ext cx="8675370" cy="433452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marL="342900" indent="-342900">
              <a:buFont typeface="Arial" panose="020B0604020202020204" pitchFamily="34" charset="0"/>
              <a:buChar char="•"/>
              <a:defRPr sz="3000"/>
            </a:pPr>
            <a:r>
              <a:rPr lang="en-US" sz="2400" dirty="0">
                <a:solidFill>
                  <a:srgbClr val="00339A"/>
                </a:solidFill>
              </a:rPr>
              <a:t>The </a:t>
            </a:r>
            <a:r>
              <a:rPr lang="en-US" sz="2400" b="1" dirty="0">
                <a:solidFill>
                  <a:srgbClr val="00339A"/>
                </a:solidFill>
                <a:latin typeface="Courier"/>
                <a:ea typeface="Courier"/>
                <a:cs typeface="Courier"/>
                <a:sym typeface="Courier"/>
              </a:rPr>
              <a:t>target</a:t>
            </a:r>
            <a:r>
              <a:rPr lang="en-US" sz="2400" dirty="0">
                <a:solidFill>
                  <a:srgbClr val="00339A"/>
                </a:solidFill>
              </a:rPr>
              <a:t> attribute in the a tag tells the browser the name of the window in which you want the linked document to open:</a:t>
            </a:r>
          </a:p>
          <a:p>
            <a:pPr marL="342900" indent="-342900" algn="ctr">
              <a:buFont typeface="Arial" panose="020B0604020202020204" pitchFamily="34" charset="0"/>
              <a:buChar char="•"/>
              <a:defRPr sz="2400">
                <a:solidFill>
                  <a:srgbClr val="000000"/>
                </a:solidFill>
                <a:latin typeface="Courier"/>
                <a:ea typeface="Courier"/>
                <a:cs typeface="Courier"/>
                <a:sym typeface="Courier"/>
              </a:defRPr>
            </a:pPr>
            <a:r>
              <a:rPr lang="en-US" dirty="0">
                <a:solidFill>
                  <a:schemeClr val="tx1">
                    <a:lumMod val="65000"/>
                    <a:lumOff val="35000"/>
                  </a:schemeClr>
                </a:solidFill>
              </a:rPr>
              <a:t>&lt;a </a:t>
            </a:r>
            <a:r>
              <a:rPr lang="en-US" dirty="0" err="1">
                <a:solidFill>
                  <a:schemeClr val="tx1">
                    <a:lumMod val="65000"/>
                    <a:lumOff val="35000"/>
                  </a:schemeClr>
                </a:solidFill>
              </a:rPr>
              <a:t>href</a:t>
            </a:r>
            <a:r>
              <a:rPr lang="en-US" dirty="0">
                <a:solidFill>
                  <a:schemeClr val="tx1">
                    <a:lumMod val="65000"/>
                    <a:lumOff val="35000"/>
                  </a:schemeClr>
                </a:solidFill>
              </a:rPr>
              <a:t>=</a:t>
            </a:r>
            <a:r>
              <a:rPr lang="en-US" b="1" dirty="0">
                <a:solidFill>
                  <a:schemeClr val="tx1">
                    <a:lumMod val="65000"/>
                    <a:lumOff val="35000"/>
                  </a:schemeClr>
                </a:solidFill>
              </a:rPr>
              <a:t>"</a:t>
            </a:r>
            <a:r>
              <a:rPr lang="en-US" dirty="0">
                <a:solidFill>
                  <a:schemeClr val="tx1">
                    <a:lumMod val="65000"/>
                    <a:lumOff val="35000"/>
                  </a:schemeClr>
                </a:solidFill>
              </a:rPr>
              <a:t>recipes.html</a:t>
            </a:r>
            <a:r>
              <a:rPr lang="en-US" b="1" dirty="0">
                <a:solidFill>
                  <a:schemeClr val="tx1">
                    <a:lumMod val="65000"/>
                    <a:lumOff val="35000"/>
                  </a:schemeClr>
                </a:solidFill>
              </a:rPr>
              <a:t>"</a:t>
            </a:r>
            <a:r>
              <a:rPr lang="en-US" dirty="0">
                <a:solidFill>
                  <a:schemeClr val="tx1">
                    <a:lumMod val="65000"/>
                    <a:lumOff val="35000"/>
                  </a:schemeClr>
                </a:solidFill>
              </a:rPr>
              <a:t> </a:t>
            </a:r>
            <a:r>
              <a:rPr lang="en-US" b="1" dirty="0">
                <a:solidFill>
                  <a:schemeClr val="accent4"/>
                </a:solidFill>
              </a:rPr>
              <a:t>target="_blank"</a:t>
            </a:r>
            <a:r>
              <a:rPr lang="en-US" dirty="0">
                <a:solidFill>
                  <a:schemeClr val="tx1">
                    <a:lumMod val="65000"/>
                    <a:lumOff val="35000"/>
                  </a:schemeClr>
                </a:solidFill>
              </a:rPr>
              <a:t>&gt;Recipe book&lt;/a&gt;</a:t>
            </a:r>
          </a:p>
          <a:p>
            <a:pPr marL="342900" indent="-342900">
              <a:buFont typeface="Arial" panose="020B0604020202020204" pitchFamily="34" charset="0"/>
              <a:buChar char="•"/>
              <a:defRPr sz="3000"/>
            </a:pPr>
            <a:r>
              <a:rPr lang="en-US" sz="2400" b="1" dirty="0">
                <a:solidFill>
                  <a:srgbClr val="00339A"/>
                </a:solidFill>
                <a:latin typeface="Courier"/>
                <a:ea typeface="Courier"/>
                <a:cs typeface="Courier"/>
                <a:sym typeface="Courier"/>
              </a:rPr>
              <a:t>target=</a:t>
            </a:r>
            <a:r>
              <a:rPr lang="en-US" sz="2400" b="1" dirty="0">
                <a:solidFill>
                  <a:srgbClr val="00339A"/>
                </a:solidFill>
                <a:sym typeface="Helvetica"/>
              </a:rPr>
              <a:t>"</a:t>
            </a:r>
            <a:r>
              <a:rPr lang="en-US" sz="2400" b="1" dirty="0">
                <a:solidFill>
                  <a:srgbClr val="00339A"/>
                </a:solidFill>
                <a:latin typeface="Courier"/>
                <a:ea typeface="Courier"/>
                <a:cs typeface="Courier"/>
                <a:sym typeface="Courier"/>
              </a:rPr>
              <a:t>_blank</a:t>
            </a:r>
            <a:r>
              <a:rPr lang="en-US" sz="2400" b="1" dirty="0">
                <a:solidFill>
                  <a:srgbClr val="00339A"/>
                </a:solidFill>
                <a:sym typeface="Helvetica"/>
              </a:rPr>
              <a:t>"</a:t>
            </a:r>
            <a:r>
              <a:rPr lang="en-US" sz="2400" dirty="0">
                <a:solidFill>
                  <a:srgbClr val="00339A"/>
                </a:solidFill>
              </a:rPr>
              <a:t> </a:t>
            </a:r>
          </a:p>
          <a:p>
            <a:pPr marL="342900" indent="-342900">
              <a:buFont typeface="Arial" panose="020B0604020202020204" pitchFamily="34" charset="0"/>
              <a:buChar char="•"/>
              <a:defRPr sz="3000"/>
            </a:pPr>
            <a:r>
              <a:rPr lang="en-US" sz="2400" dirty="0">
                <a:solidFill>
                  <a:srgbClr val="00339A"/>
                </a:solidFill>
              </a:rPr>
              <a:t>Always opens a new browser window.</a:t>
            </a:r>
          </a:p>
          <a:p>
            <a:pPr marL="342900" indent="-342900">
              <a:spcBef>
                <a:spcPts val="3000"/>
              </a:spcBef>
              <a:buFont typeface="Arial" panose="020B0604020202020204" pitchFamily="34" charset="0"/>
              <a:buChar char="•"/>
              <a:defRPr sz="3000">
                <a:solidFill>
                  <a:schemeClr val="accent1"/>
                </a:solidFill>
              </a:defRPr>
            </a:pPr>
            <a:r>
              <a:rPr lang="en-US" sz="2400" b="1" dirty="0">
                <a:solidFill>
                  <a:srgbClr val="00339A"/>
                </a:solidFill>
                <a:latin typeface="Courier"/>
                <a:ea typeface="Courier"/>
                <a:cs typeface="Courier"/>
                <a:sym typeface="Courier"/>
              </a:rPr>
              <a:t>target=</a:t>
            </a:r>
            <a:r>
              <a:rPr lang="en-US" sz="2400" b="1" dirty="0">
                <a:solidFill>
                  <a:srgbClr val="00339A"/>
                </a:solidFill>
                <a:sym typeface="Helvetica"/>
              </a:rPr>
              <a:t>"</a:t>
            </a:r>
            <a:r>
              <a:rPr lang="en-US" sz="2400" b="1" dirty="0">
                <a:solidFill>
                  <a:srgbClr val="00339A"/>
                </a:solidFill>
                <a:latin typeface="Courier"/>
                <a:ea typeface="Courier"/>
                <a:cs typeface="Courier"/>
                <a:sym typeface="Courier"/>
              </a:rPr>
              <a:t>name</a:t>
            </a:r>
            <a:r>
              <a:rPr lang="en-US" sz="2400" b="1" dirty="0">
                <a:solidFill>
                  <a:srgbClr val="00339A"/>
                </a:solidFill>
                <a:sym typeface="Helvetica"/>
              </a:rPr>
              <a:t>"</a:t>
            </a:r>
            <a:r>
              <a:rPr lang="en-US" sz="2400" dirty="0">
                <a:solidFill>
                  <a:srgbClr val="00339A"/>
                </a:solidFill>
              </a:rPr>
              <a:t> </a:t>
            </a:r>
          </a:p>
          <a:p>
            <a:pPr marL="342900" indent="-342900">
              <a:buFont typeface="Arial" panose="020B0604020202020204" pitchFamily="34" charset="0"/>
              <a:buChar char="•"/>
              <a:defRPr sz="3000"/>
            </a:pPr>
            <a:r>
              <a:rPr lang="en-US" sz="2400" dirty="0">
                <a:solidFill>
                  <a:srgbClr val="00339A"/>
                </a:solidFill>
              </a:rPr>
              <a:t>Opens a new window with that name and then opens all subsequent targeted links with that name in the same window. </a:t>
            </a:r>
          </a:p>
          <a:p>
            <a:pPr marL="342900" indent="-342900">
              <a:spcBef>
                <a:spcPts val="1200"/>
              </a:spcBef>
              <a:buFont typeface="Arial" panose="020B0604020202020204" pitchFamily="34" charset="0"/>
              <a:buChar char="•"/>
              <a:defRPr sz="3000"/>
            </a:pPr>
            <a:r>
              <a:rPr lang="en-US" sz="2400" dirty="0">
                <a:solidFill>
                  <a:srgbClr val="00339A"/>
                </a:solidFill>
              </a:rPr>
              <a:t>It may also open in an embedded frame (iframe) with that name.</a:t>
            </a:r>
          </a:p>
        </p:txBody>
      </p:sp>
    </p:spTree>
    <p:extLst>
      <p:ext uri="{BB962C8B-B14F-4D97-AF65-F5344CB8AC3E}">
        <p14:creationId xmlns:p14="http://schemas.microsoft.com/office/powerpoint/2010/main" val="32276949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515" y="169377"/>
            <a:ext cx="8675370" cy="1502305"/>
          </a:xfrm>
          <a:prstGeom prst="rect">
            <a:avLst/>
          </a:prstGeom>
        </p:spPr>
        <p:txBody>
          <a:bodyPr vert="horz" wrap="square" lIns="0" tIns="0" rIns="0" bIns="0" rtlCol="0">
            <a:noAutofit/>
          </a:bodyPr>
          <a:lstStyle/>
          <a:p>
            <a:pPr marL="621665" algn="ctr">
              <a:lnSpc>
                <a:spcPct val="100000"/>
              </a:lnSpc>
            </a:pPr>
            <a:r>
              <a:rPr lang="en-US" sz="2950" b="1" spc="40" dirty="0">
                <a:solidFill>
                  <a:srgbClr val="B20000"/>
                </a:solidFill>
                <a:latin typeface="Arial"/>
                <a:cs typeface="Arial"/>
              </a:rPr>
              <a:t>Mail Links</a:t>
            </a:r>
            <a:endParaRPr sz="2950" dirty="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71</a:t>
            </a:fld>
            <a:endParaRPr sz="1000">
              <a:latin typeface="Arial"/>
              <a:cs typeface="Arial"/>
            </a:endParaRPr>
          </a:p>
        </p:txBody>
      </p:sp>
      <p:sp>
        <p:nvSpPr>
          <p:cNvPr id="8" name="NOTE: Site root relative URLs are more flexible because they work from any document on the site.…">
            <a:extLst>
              <a:ext uri="{FF2B5EF4-FFF2-40B4-BE49-F238E27FC236}">
                <a16:creationId xmlns:a16="http://schemas.microsoft.com/office/drawing/2014/main" id="{4716611C-B76C-44BD-BB85-4576173B2593}"/>
              </a:ext>
            </a:extLst>
          </p:cNvPr>
          <p:cNvSpPr txBox="1"/>
          <p:nvPr/>
        </p:nvSpPr>
        <p:spPr>
          <a:xfrm>
            <a:off x="691515" y="1671682"/>
            <a:ext cx="8675370" cy="373435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defRPr sz="3000"/>
            </a:pPr>
            <a:r>
              <a:rPr lang="en-US" sz="2400" dirty="0">
                <a:solidFill>
                  <a:srgbClr val="00339A"/>
                </a:solidFill>
              </a:rPr>
              <a:t>Use the “</a:t>
            </a:r>
            <a:r>
              <a:rPr lang="en-US" sz="2400" dirty="0" err="1">
                <a:solidFill>
                  <a:srgbClr val="00339A"/>
                </a:solidFill>
              </a:rPr>
              <a:t>mailto</a:t>
            </a:r>
            <a:r>
              <a:rPr lang="en-US" sz="2400" dirty="0">
                <a:solidFill>
                  <a:srgbClr val="00339A"/>
                </a:solidFill>
              </a:rPr>
              <a:t>” protocol to make a linked email address open in a mail program:</a:t>
            </a:r>
          </a:p>
          <a:p>
            <a:pPr defTabSz="457200">
              <a:spcBef>
                <a:spcPts val="24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2400">
                <a:solidFill>
                  <a:srgbClr val="000000"/>
                </a:solidFill>
                <a:latin typeface="Courier"/>
                <a:ea typeface="Courier"/>
                <a:cs typeface="Courier"/>
                <a:sym typeface="Courier"/>
              </a:defRPr>
            </a:pPr>
            <a:r>
              <a:rPr lang="en-US" sz="2400" dirty="0"/>
              <a:t>&lt;a </a:t>
            </a:r>
            <a:r>
              <a:rPr lang="en-US" sz="2400" dirty="0" err="1"/>
              <a:t>href</a:t>
            </a:r>
            <a:r>
              <a:rPr lang="en-US" sz="2400" dirty="0"/>
              <a:t>=</a:t>
            </a:r>
            <a:r>
              <a:rPr lang="en-US" sz="2400" dirty="0">
                <a:solidFill>
                  <a:schemeClr val="accent4">
                    <a:hueOff val="384618"/>
                    <a:satOff val="3869"/>
                    <a:lumOff val="5802"/>
                  </a:schemeClr>
                </a:solidFill>
              </a:rPr>
              <a:t>"mailto:wonderwoman@example.com"</a:t>
            </a:r>
            <a:r>
              <a:rPr lang="en-US" sz="2400" dirty="0"/>
              <a:t>&gt;Email </a:t>
            </a:r>
            <a:r>
              <a:rPr lang="en-US" sz="2400" dirty="0" err="1"/>
              <a:t>WonderWoman</a:t>
            </a:r>
            <a:r>
              <a:rPr lang="en-US" sz="2400" dirty="0"/>
              <a:t>&lt;/a&gt; (wonderwoman@example.com)</a:t>
            </a:r>
          </a:p>
          <a:p>
            <a:pPr>
              <a:spcBef>
                <a:spcPts val="7200"/>
              </a:spcBef>
              <a:defRPr sz="2700">
                <a:solidFill>
                  <a:schemeClr val="accent4"/>
                </a:solidFill>
              </a:defRPr>
            </a:pPr>
            <a:r>
              <a:rPr lang="en-US" sz="2000" dirty="0">
                <a:solidFill>
                  <a:srgbClr val="00339A"/>
                </a:solidFill>
              </a:rPr>
              <a:t>NOTE: Most browsers are configured to open the computer’s primary email program, but this may not work for some users. Be sure the email address is included on the page and use the </a:t>
            </a:r>
            <a:r>
              <a:rPr lang="en-US" sz="2000" dirty="0" err="1">
                <a:solidFill>
                  <a:srgbClr val="00339A"/>
                </a:solidFill>
                <a:latin typeface="Courier"/>
                <a:ea typeface="Courier"/>
                <a:cs typeface="Courier"/>
                <a:sym typeface="Courier"/>
              </a:rPr>
              <a:t>mailto</a:t>
            </a:r>
            <a:r>
              <a:rPr lang="en-US" sz="2000" dirty="0">
                <a:solidFill>
                  <a:srgbClr val="00339A"/>
                </a:solidFill>
              </a:rPr>
              <a:t> link as progressive enhancement.</a:t>
            </a:r>
          </a:p>
        </p:txBody>
      </p:sp>
    </p:spTree>
    <p:extLst>
      <p:ext uri="{BB962C8B-B14F-4D97-AF65-F5344CB8AC3E}">
        <p14:creationId xmlns:p14="http://schemas.microsoft.com/office/powerpoint/2010/main" val="27156960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19100" y="988266"/>
            <a:ext cx="9220200" cy="5680382"/>
          </a:xfrm>
          <a:prstGeom prst="rect">
            <a:avLst/>
          </a:prstGeom>
        </p:spPr>
        <p:txBody>
          <a:bodyPr vert="horz" wrap="square" lIns="0" tIns="0" rIns="0" bIns="0" rtlCol="0">
            <a:noAutofit/>
          </a:bodyPr>
          <a:lstStyle/>
          <a:p>
            <a:pPr marL="274955">
              <a:lnSpc>
                <a:spcPct val="100000"/>
              </a:lnSpc>
            </a:pPr>
            <a:r>
              <a:rPr lang="en-US" sz="2050" spc="-85" dirty="0">
                <a:solidFill>
                  <a:srgbClr val="000072"/>
                </a:solidFill>
                <a:latin typeface="Arial"/>
                <a:cs typeface="Arial"/>
              </a:rPr>
              <a:t>F</a:t>
            </a:r>
            <a:r>
              <a:rPr lang="en-US" sz="2050" spc="5" dirty="0">
                <a:solidFill>
                  <a:srgbClr val="000072"/>
                </a:solidFill>
                <a:latin typeface="Arial"/>
                <a:cs typeface="Arial"/>
              </a:rPr>
              <a:t>or</a:t>
            </a:r>
            <a:r>
              <a:rPr lang="en-US" sz="2050" spc="114" dirty="0">
                <a:solidFill>
                  <a:srgbClr val="000072"/>
                </a:solidFill>
                <a:latin typeface="Arial"/>
                <a:cs typeface="Arial"/>
              </a:rPr>
              <a:t> </a:t>
            </a:r>
            <a:r>
              <a:rPr lang="en-US" sz="2050" spc="-55" dirty="0">
                <a:solidFill>
                  <a:srgbClr val="000072"/>
                </a:solidFill>
                <a:latin typeface="Arial"/>
                <a:cs typeface="Arial"/>
              </a:rPr>
              <a:t>example,</a:t>
            </a:r>
            <a:endParaRPr lang="en-US" sz="2050" spc="-150" dirty="0">
              <a:solidFill>
                <a:srgbClr val="000072"/>
              </a:solidFill>
              <a:latin typeface="Courier New"/>
              <a:cs typeface="Courier New"/>
            </a:endParaRPr>
          </a:p>
          <a:p>
            <a:pPr marL="274955">
              <a:lnSpc>
                <a:spcPct val="100000"/>
              </a:lnSpc>
            </a:pPr>
            <a:r>
              <a:rPr sz="2050" spc="-150" dirty="0">
                <a:solidFill>
                  <a:srgbClr val="000072"/>
                </a:solidFill>
                <a:latin typeface="Courier New"/>
                <a:cs typeface="Courier New"/>
              </a:rPr>
              <a:t>&lt;a </a:t>
            </a:r>
            <a:r>
              <a:rPr sz="2050" spc="-150" dirty="0">
                <a:solidFill>
                  <a:srgbClr val="000072"/>
                </a:solidFill>
                <a:latin typeface="Courier New"/>
                <a:cs typeface="Courier New"/>
                <a:hlinkClick r:id="rId2"/>
              </a:rPr>
              <a:t>href="mailto:wdpgroup-request@cs.kent.edu?</a:t>
            </a:r>
            <a:endParaRPr sz="2050" dirty="0">
              <a:latin typeface="Courier New"/>
              <a:cs typeface="Courier New"/>
            </a:endParaRPr>
          </a:p>
          <a:p>
            <a:pPr marL="274955" marR="563245" indent="550545">
              <a:lnSpc>
                <a:spcPct val="115500"/>
              </a:lnSpc>
            </a:pPr>
            <a:r>
              <a:rPr sz="2050" spc="-150" dirty="0">
                <a:solidFill>
                  <a:srgbClr val="000072"/>
                </a:solidFill>
                <a:latin typeface="Courier New"/>
                <a:cs typeface="Courier New"/>
              </a:rPr>
              <a:t>SUBJECT=join&amp;BODY=subscribe"&gt;Joint web design and programming email listserv group&lt;/a&gt;</a:t>
            </a:r>
            <a:endParaRPr sz="2050" dirty="0">
              <a:latin typeface="Courier New"/>
              <a:cs typeface="Courier New"/>
            </a:endParaRPr>
          </a:p>
          <a:p>
            <a:pPr>
              <a:lnSpc>
                <a:spcPts val="900"/>
              </a:lnSpc>
              <a:spcBef>
                <a:spcPts val="16"/>
              </a:spcBef>
            </a:pPr>
            <a:endParaRPr sz="900" dirty="0"/>
          </a:p>
          <a:p>
            <a:pPr marL="274955">
              <a:lnSpc>
                <a:spcPct val="100000"/>
              </a:lnSpc>
            </a:pPr>
            <a:r>
              <a:rPr sz="2050" dirty="0">
                <a:solidFill>
                  <a:srgbClr val="000072"/>
                </a:solidFill>
                <a:latin typeface="Arial"/>
                <a:cs typeface="Arial"/>
              </a:rPr>
              <a:t>pr</a:t>
            </a:r>
            <a:r>
              <a:rPr sz="2050" spc="-60" dirty="0">
                <a:solidFill>
                  <a:srgbClr val="000072"/>
                </a:solidFill>
                <a:latin typeface="Arial"/>
                <a:cs typeface="Arial"/>
              </a:rPr>
              <a:t>ovides</a:t>
            </a:r>
            <a:r>
              <a:rPr sz="2050" spc="125" dirty="0">
                <a:solidFill>
                  <a:srgbClr val="000072"/>
                </a:solidFill>
                <a:latin typeface="Arial"/>
                <a:cs typeface="Arial"/>
              </a:rPr>
              <a:t> </a:t>
            </a:r>
            <a:r>
              <a:rPr sz="2050" spc="-60" dirty="0">
                <a:solidFill>
                  <a:srgbClr val="000072"/>
                </a:solidFill>
                <a:latin typeface="Arial"/>
                <a:cs typeface="Arial"/>
              </a:rPr>
              <a:t>an</a:t>
            </a:r>
            <a:r>
              <a:rPr sz="2050" spc="114" dirty="0">
                <a:solidFill>
                  <a:srgbClr val="000072"/>
                </a:solidFill>
                <a:latin typeface="Arial"/>
                <a:cs typeface="Arial"/>
              </a:rPr>
              <a:t> </a:t>
            </a:r>
            <a:r>
              <a:rPr sz="2050" spc="-120" dirty="0">
                <a:solidFill>
                  <a:srgbClr val="000072"/>
                </a:solidFill>
                <a:latin typeface="Arial"/>
                <a:cs typeface="Arial"/>
              </a:rPr>
              <a:t>easy</a:t>
            </a:r>
            <a:r>
              <a:rPr sz="2050" spc="120" dirty="0">
                <a:solidFill>
                  <a:srgbClr val="000072"/>
                </a:solidFill>
                <a:latin typeface="Arial"/>
                <a:cs typeface="Arial"/>
              </a:rPr>
              <a:t> </a:t>
            </a:r>
            <a:r>
              <a:rPr sz="2050" spc="-60" dirty="0">
                <a:solidFill>
                  <a:srgbClr val="000072"/>
                </a:solidFill>
                <a:latin typeface="Arial"/>
                <a:cs typeface="Arial"/>
              </a:rPr>
              <a:t>w</a:t>
            </a:r>
            <a:r>
              <a:rPr sz="2050" spc="-175" dirty="0">
                <a:solidFill>
                  <a:srgbClr val="000072"/>
                </a:solidFill>
                <a:latin typeface="Arial"/>
                <a:cs typeface="Arial"/>
              </a:rPr>
              <a:t>a</a:t>
            </a:r>
            <a:r>
              <a:rPr sz="2050" spc="60" dirty="0">
                <a:solidFill>
                  <a:srgbClr val="000072"/>
                </a:solidFill>
                <a:latin typeface="Arial"/>
                <a:cs typeface="Arial"/>
              </a:rPr>
              <a:t>y</a:t>
            </a:r>
            <a:r>
              <a:rPr sz="2050" spc="114" dirty="0">
                <a:solidFill>
                  <a:srgbClr val="000072"/>
                </a:solidFill>
                <a:latin typeface="Arial"/>
                <a:cs typeface="Arial"/>
              </a:rPr>
              <a:t> </a:t>
            </a:r>
            <a:r>
              <a:rPr sz="2050" spc="55" dirty="0">
                <a:solidFill>
                  <a:srgbClr val="000072"/>
                </a:solidFill>
                <a:latin typeface="Arial"/>
                <a:cs typeface="Arial"/>
              </a:rPr>
              <a:t>to</a:t>
            </a:r>
            <a:r>
              <a:rPr sz="2050" spc="120" dirty="0">
                <a:solidFill>
                  <a:srgbClr val="000072"/>
                </a:solidFill>
                <a:latin typeface="Arial"/>
                <a:cs typeface="Arial"/>
              </a:rPr>
              <a:t> </a:t>
            </a:r>
            <a:r>
              <a:rPr sz="2050" spc="45" dirty="0">
                <a:solidFill>
                  <a:srgbClr val="000072"/>
                </a:solidFill>
                <a:latin typeface="Arial"/>
                <a:cs typeface="Arial"/>
              </a:rPr>
              <a:t>join</a:t>
            </a:r>
            <a:r>
              <a:rPr sz="2050" spc="120" dirty="0">
                <a:solidFill>
                  <a:srgbClr val="000072"/>
                </a:solidFill>
                <a:latin typeface="Arial"/>
                <a:cs typeface="Arial"/>
              </a:rPr>
              <a:t> </a:t>
            </a:r>
            <a:r>
              <a:rPr sz="2050" spc="-114" dirty="0">
                <a:solidFill>
                  <a:srgbClr val="000072"/>
                </a:solidFill>
                <a:latin typeface="Arial"/>
                <a:cs typeface="Arial"/>
              </a:rPr>
              <a:t>a</a:t>
            </a:r>
            <a:r>
              <a:rPr sz="2050" spc="114" dirty="0">
                <a:solidFill>
                  <a:srgbClr val="000072"/>
                </a:solidFill>
                <a:latin typeface="Arial"/>
                <a:cs typeface="Arial"/>
              </a:rPr>
              <a:t> </a:t>
            </a:r>
            <a:r>
              <a:rPr sz="2050" spc="0" dirty="0">
                <a:solidFill>
                  <a:srgbClr val="000072"/>
                </a:solidFill>
                <a:latin typeface="Arial"/>
                <a:cs typeface="Arial"/>
              </a:rPr>
              <a:t>listserv.</a:t>
            </a:r>
            <a:endParaRPr sz="2050" dirty="0">
              <a:latin typeface="Arial"/>
              <a:cs typeface="Arial"/>
            </a:endParaRPr>
          </a:p>
          <a:p>
            <a:pPr>
              <a:lnSpc>
                <a:spcPts val="1200"/>
              </a:lnSpc>
              <a:spcBef>
                <a:spcPts val="71"/>
              </a:spcBef>
            </a:pPr>
            <a:endParaRPr sz="1200" dirty="0"/>
          </a:p>
          <a:p>
            <a:pPr marL="274955" indent="-262890">
              <a:lnSpc>
                <a:spcPct val="100000"/>
              </a:lnSpc>
              <a:buClr>
                <a:srgbClr val="000072"/>
              </a:buClr>
              <a:buFont typeface="Arial"/>
              <a:buChar char="•"/>
              <a:tabLst>
                <a:tab pos="274955" algn="l"/>
              </a:tabLst>
            </a:pPr>
            <a:r>
              <a:rPr sz="2050" spc="-15" dirty="0">
                <a:solidFill>
                  <a:srgbClr val="000072"/>
                </a:solidFill>
                <a:latin typeface="Arial"/>
                <a:cs typeface="Arial"/>
              </a:rPr>
              <a:t>D</a:t>
            </a:r>
            <a:r>
              <a:rPr sz="2050" spc="-75" dirty="0">
                <a:solidFill>
                  <a:srgbClr val="000072"/>
                </a:solidFill>
                <a:latin typeface="Arial"/>
                <a:cs typeface="Arial"/>
              </a:rPr>
              <a:t>o</a:t>
            </a:r>
            <a:r>
              <a:rPr sz="2050" spc="-25" dirty="0">
                <a:solidFill>
                  <a:srgbClr val="000072"/>
                </a:solidFill>
                <a:latin typeface="Arial"/>
                <a:cs typeface="Arial"/>
              </a:rPr>
              <a:t>wnload</a:t>
            </a:r>
            <a:r>
              <a:rPr sz="2050" spc="120" dirty="0">
                <a:solidFill>
                  <a:srgbClr val="000072"/>
                </a:solidFill>
                <a:latin typeface="Arial"/>
                <a:cs typeface="Arial"/>
              </a:rPr>
              <a:t> </a:t>
            </a:r>
            <a:r>
              <a:rPr sz="2050" spc="30" dirty="0">
                <a:solidFill>
                  <a:srgbClr val="000072"/>
                </a:solidFill>
                <a:latin typeface="Arial"/>
                <a:cs typeface="Arial"/>
              </a:rPr>
              <a:t>links—A</a:t>
            </a:r>
            <a:r>
              <a:rPr sz="2050" spc="125" dirty="0">
                <a:solidFill>
                  <a:srgbClr val="000072"/>
                </a:solidFill>
                <a:latin typeface="Arial"/>
                <a:cs typeface="Arial"/>
              </a:rPr>
              <a:t> </a:t>
            </a:r>
            <a:r>
              <a:rPr sz="2050" spc="65" dirty="0">
                <a:solidFill>
                  <a:srgbClr val="000072"/>
                </a:solidFill>
                <a:latin typeface="Arial"/>
                <a:cs typeface="Arial"/>
              </a:rPr>
              <a:t>link</a:t>
            </a:r>
            <a:r>
              <a:rPr sz="2050" spc="120" dirty="0">
                <a:solidFill>
                  <a:srgbClr val="000072"/>
                </a:solidFill>
                <a:latin typeface="Arial"/>
                <a:cs typeface="Arial"/>
              </a:rPr>
              <a:t> </a:t>
            </a:r>
            <a:r>
              <a:rPr sz="2050" spc="55" dirty="0">
                <a:solidFill>
                  <a:srgbClr val="000072"/>
                </a:solidFill>
                <a:latin typeface="Arial"/>
                <a:cs typeface="Arial"/>
              </a:rPr>
              <a:t>in</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20" dirty="0">
                <a:solidFill>
                  <a:srgbClr val="000072"/>
                </a:solidFill>
                <a:latin typeface="Arial"/>
                <a:cs typeface="Arial"/>
              </a:rPr>
              <a:t>form</a:t>
            </a:r>
            <a:endParaRPr sz="2050" dirty="0">
              <a:latin typeface="Arial"/>
              <a:cs typeface="Arial"/>
            </a:endParaRPr>
          </a:p>
          <a:p>
            <a:pPr>
              <a:lnSpc>
                <a:spcPts val="600"/>
              </a:lnSpc>
              <a:spcBef>
                <a:spcPts val="27"/>
              </a:spcBef>
            </a:pPr>
            <a:endParaRPr sz="600" dirty="0"/>
          </a:p>
          <a:p>
            <a:pPr>
              <a:lnSpc>
                <a:spcPts val="1000"/>
              </a:lnSpc>
            </a:pPr>
            <a:endParaRPr sz="1000" dirty="0"/>
          </a:p>
          <a:p>
            <a:pPr marL="274955">
              <a:lnSpc>
                <a:spcPct val="100000"/>
              </a:lnSpc>
            </a:pPr>
            <a:r>
              <a:rPr sz="2050" spc="-150" dirty="0">
                <a:solidFill>
                  <a:srgbClr val="000072"/>
                </a:solidFill>
                <a:latin typeface="Courier New"/>
                <a:cs typeface="Courier New"/>
              </a:rPr>
              <a:t>&lt;a href="ftp</a:t>
            </a:r>
            <a:r>
              <a:rPr sz="2050" spc="-155" dirty="0">
                <a:solidFill>
                  <a:srgbClr val="000072"/>
                </a:solidFill>
                <a:latin typeface="Courier New"/>
                <a:cs typeface="Courier New"/>
              </a:rPr>
              <a:t>:</a:t>
            </a:r>
            <a:r>
              <a:rPr sz="2050" i="1" spc="-30" dirty="0">
                <a:solidFill>
                  <a:srgbClr val="000072"/>
                </a:solidFill>
                <a:latin typeface="Arial"/>
                <a:cs typeface="Arial"/>
              </a:rPr>
              <a:t>host</a:t>
            </a:r>
            <a:r>
              <a:rPr sz="2050" spc="-30" dirty="0">
                <a:solidFill>
                  <a:srgbClr val="000072"/>
                </a:solidFill>
                <a:latin typeface="Arial"/>
                <a:cs typeface="Arial"/>
              </a:rPr>
              <a:t>:</a:t>
            </a:r>
            <a:r>
              <a:rPr sz="2050" i="1" spc="55" dirty="0">
                <a:solidFill>
                  <a:srgbClr val="000072"/>
                </a:solidFill>
                <a:latin typeface="Arial"/>
                <a:cs typeface="Arial"/>
              </a:rPr>
              <a:t>p</a:t>
            </a:r>
            <a:r>
              <a:rPr sz="2050" i="1" spc="75" dirty="0">
                <a:solidFill>
                  <a:srgbClr val="000072"/>
                </a:solidFill>
                <a:latin typeface="Arial"/>
                <a:cs typeface="Arial"/>
              </a:rPr>
              <a:t>ort</a:t>
            </a:r>
            <a:r>
              <a:rPr sz="2050" spc="-150" dirty="0">
                <a:solidFill>
                  <a:srgbClr val="000072"/>
                </a:solidFill>
                <a:latin typeface="Courier New"/>
                <a:cs typeface="Courier New"/>
              </a:rPr>
              <a:t>/</a:t>
            </a:r>
            <a:r>
              <a:rPr sz="2050" i="1" spc="20" dirty="0">
                <a:solidFill>
                  <a:srgbClr val="000072"/>
                </a:solidFill>
                <a:latin typeface="Arial"/>
                <a:cs typeface="Arial"/>
              </a:rPr>
              <a:t>path-to-fil</a:t>
            </a:r>
            <a:r>
              <a:rPr sz="2050" i="1" spc="40" dirty="0">
                <a:solidFill>
                  <a:srgbClr val="000072"/>
                </a:solidFill>
                <a:latin typeface="Arial"/>
                <a:cs typeface="Arial"/>
              </a:rPr>
              <a:t>e</a:t>
            </a:r>
            <a:r>
              <a:rPr sz="2050" spc="-150" dirty="0">
                <a:solidFill>
                  <a:srgbClr val="000072"/>
                </a:solidFill>
                <a:latin typeface="Courier New"/>
                <a:cs typeface="Courier New"/>
              </a:rPr>
              <a:t>"&gt;</a:t>
            </a:r>
            <a:endParaRPr sz="2050" dirty="0">
              <a:latin typeface="Courier New"/>
              <a:cs typeface="Courier New"/>
            </a:endParaRPr>
          </a:p>
          <a:p>
            <a:pPr>
              <a:lnSpc>
                <a:spcPts val="600"/>
              </a:lnSpc>
              <a:spcBef>
                <a:spcPts val="2"/>
              </a:spcBef>
            </a:pPr>
            <a:endParaRPr sz="600" dirty="0"/>
          </a:p>
          <a:p>
            <a:pPr>
              <a:lnSpc>
                <a:spcPts val="1000"/>
              </a:lnSpc>
            </a:pPr>
            <a:endParaRPr sz="1000" dirty="0"/>
          </a:p>
          <a:p>
            <a:pPr marL="274955" marR="15240" indent="0">
              <a:lnSpc>
                <a:spcPct val="115500"/>
              </a:lnSpc>
            </a:pPr>
            <a:r>
              <a:rPr sz="2050" dirty="0">
                <a:solidFill>
                  <a:srgbClr val="000072"/>
                </a:solidFill>
                <a:latin typeface="Arial"/>
                <a:cs typeface="Arial"/>
              </a:rPr>
              <a:t>tells</a:t>
            </a:r>
            <a:r>
              <a:rPr sz="2050" spc="125"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0" dirty="0">
                <a:solidFill>
                  <a:srgbClr val="000072"/>
                </a:solidFill>
                <a:latin typeface="Arial"/>
                <a:cs typeface="Arial"/>
              </a:rPr>
              <a:t>br</a:t>
            </a:r>
            <a:r>
              <a:rPr sz="2050" spc="-60" dirty="0">
                <a:solidFill>
                  <a:srgbClr val="000072"/>
                </a:solidFill>
                <a:latin typeface="Arial"/>
                <a:cs typeface="Arial"/>
              </a:rPr>
              <a:t>o</a:t>
            </a:r>
            <a:r>
              <a:rPr sz="2050" spc="-80" dirty="0">
                <a:solidFill>
                  <a:srgbClr val="000072"/>
                </a:solidFill>
                <a:latin typeface="Arial"/>
                <a:cs typeface="Arial"/>
              </a:rPr>
              <a:t>wser</a:t>
            </a:r>
            <a:r>
              <a:rPr sz="2050" spc="120" dirty="0">
                <a:solidFill>
                  <a:srgbClr val="000072"/>
                </a:solidFill>
                <a:latin typeface="Arial"/>
                <a:cs typeface="Arial"/>
              </a:rPr>
              <a:t> </a:t>
            </a:r>
            <a:r>
              <a:rPr sz="2050" spc="55" dirty="0">
                <a:solidFill>
                  <a:srgbClr val="000072"/>
                </a:solidFill>
                <a:latin typeface="Arial"/>
                <a:cs typeface="Arial"/>
              </a:rPr>
              <a:t>to</a:t>
            </a:r>
            <a:r>
              <a:rPr sz="2050" spc="120" dirty="0">
                <a:solidFill>
                  <a:srgbClr val="000072"/>
                </a:solidFill>
                <a:latin typeface="Arial"/>
                <a:cs typeface="Arial"/>
              </a:rPr>
              <a:t> </a:t>
            </a:r>
            <a:r>
              <a:rPr sz="2050" spc="-20" dirty="0">
                <a:solidFill>
                  <a:srgbClr val="000072"/>
                </a:solidFill>
                <a:latin typeface="Arial"/>
                <a:cs typeface="Arial"/>
              </a:rPr>
              <a:t>laun</a:t>
            </a:r>
            <a:r>
              <a:rPr sz="2050" spc="-80" dirty="0">
                <a:solidFill>
                  <a:srgbClr val="000072"/>
                </a:solidFill>
                <a:latin typeface="Arial"/>
                <a:cs typeface="Arial"/>
              </a:rPr>
              <a:t>c</a:t>
            </a:r>
            <a:r>
              <a:rPr sz="2050" spc="0" dirty="0">
                <a:solidFill>
                  <a:srgbClr val="000072"/>
                </a:solidFill>
                <a:latin typeface="Arial"/>
                <a:cs typeface="Arial"/>
              </a:rPr>
              <a:t>h</a:t>
            </a:r>
            <a:r>
              <a:rPr sz="2050" spc="114" dirty="0">
                <a:solidFill>
                  <a:srgbClr val="000072"/>
                </a:solidFill>
                <a:latin typeface="Arial"/>
                <a:cs typeface="Arial"/>
              </a:rPr>
              <a:t> </a:t>
            </a:r>
            <a:r>
              <a:rPr sz="2050" spc="-60" dirty="0">
                <a:solidFill>
                  <a:srgbClr val="000072"/>
                </a:solidFill>
                <a:latin typeface="Arial"/>
                <a:cs typeface="Arial"/>
              </a:rPr>
              <a:t>an</a:t>
            </a:r>
            <a:r>
              <a:rPr sz="2050" spc="114" dirty="0">
                <a:solidFill>
                  <a:srgbClr val="000072"/>
                </a:solidFill>
                <a:latin typeface="Arial"/>
                <a:cs typeface="Arial"/>
              </a:rPr>
              <a:t> FTP</a:t>
            </a:r>
            <a:r>
              <a:rPr sz="2050" spc="120" dirty="0">
                <a:solidFill>
                  <a:srgbClr val="000072"/>
                </a:solidFill>
                <a:latin typeface="Arial"/>
                <a:cs typeface="Arial"/>
              </a:rPr>
              <a:t> </a:t>
            </a:r>
            <a:r>
              <a:rPr sz="2050" spc="-15" dirty="0">
                <a:solidFill>
                  <a:srgbClr val="000072"/>
                </a:solidFill>
                <a:latin typeface="Arial"/>
                <a:cs typeface="Arial"/>
              </a:rPr>
              <a:t>program</a:t>
            </a:r>
            <a:r>
              <a:rPr sz="2050" spc="120" dirty="0">
                <a:solidFill>
                  <a:srgbClr val="000072"/>
                </a:solidFill>
                <a:latin typeface="Arial"/>
                <a:cs typeface="Arial"/>
              </a:rPr>
              <a:t> </a:t>
            </a:r>
            <a:r>
              <a:rPr sz="2050" spc="55" dirty="0">
                <a:solidFill>
                  <a:srgbClr val="000072"/>
                </a:solidFill>
                <a:latin typeface="Arial"/>
                <a:cs typeface="Arial"/>
              </a:rPr>
              <a:t>to</a:t>
            </a:r>
            <a:r>
              <a:rPr sz="2050" spc="120" dirty="0">
                <a:solidFill>
                  <a:srgbClr val="000072"/>
                </a:solidFill>
                <a:latin typeface="Arial"/>
                <a:cs typeface="Arial"/>
              </a:rPr>
              <a:t> </a:t>
            </a:r>
            <a:r>
              <a:rPr sz="2050" spc="-55" dirty="0">
                <a:solidFill>
                  <a:srgbClr val="000072"/>
                </a:solidFill>
                <a:latin typeface="Arial"/>
                <a:cs typeface="Arial"/>
              </a:rPr>
              <a:t>connect</a:t>
            </a:r>
            <a:r>
              <a:rPr sz="2050" spc="125" dirty="0">
                <a:solidFill>
                  <a:srgbClr val="000072"/>
                </a:solidFill>
                <a:latin typeface="Arial"/>
                <a:cs typeface="Arial"/>
              </a:rPr>
              <a:t> </a:t>
            </a:r>
            <a:r>
              <a:rPr sz="2050" spc="55" dirty="0">
                <a:solidFill>
                  <a:srgbClr val="000072"/>
                </a:solidFill>
                <a:latin typeface="Arial"/>
                <a:cs typeface="Arial"/>
              </a:rPr>
              <a:t>to</a:t>
            </a:r>
            <a:r>
              <a:rPr sz="2050" spc="120" dirty="0">
                <a:solidFill>
                  <a:srgbClr val="000072"/>
                </a:solidFill>
                <a:latin typeface="Arial"/>
                <a:cs typeface="Arial"/>
              </a:rPr>
              <a:t> </a:t>
            </a:r>
            <a:r>
              <a:rPr sz="2050" spc="0" dirty="0">
                <a:solidFill>
                  <a:srgbClr val="000072"/>
                </a:solidFill>
                <a:latin typeface="Arial"/>
                <a:cs typeface="Arial"/>
              </a:rPr>
              <a:t>the </a:t>
            </a:r>
            <a:r>
              <a:rPr sz="2050" spc="15" dirty="0">
                <a:solidFill>
                  <a:srgbClr val="000072"/>
                </a:solidFill>
                <a:latin typeface="Arial"/>
                <a:cs typeface="Arial"/>
              </a:rPr>
              <a:t>gi</a:t>
            </a:r>
            <a:r>
              <a:rPr sz="2050" spc="-35" dirty="0">
                <a:solidFill>
                  <a:srgbClr val="000072"/>
                </a:solidFill>
                <a:latin typeface="Arial"/>
                <a:cs typeface="Arial"/>
              </a:rPr>
              <a:t>v</a:t>
            </a:r>
            <a:r>
              <a:rPr sz="2050" spc="-114" dirty="0">
                <a:solidFill>
                  <a:srgbClr val="000072"/>
                </a:solidFill>
                <a:latin typeface="Arial"/>
                <a:cs typeface="Arial"/>
              </a:rPr>
              <a:t>en</a:t>
            </a:r>
            <a:r>
              <a:rPr sz="2050" spc="120" dirty="0">
                <a:solidFill>
                  <a:srgbClr val="000072"/>
                </a:solidFill>
                <a:latin typeface="Arial"/>
                <a:cs typeface="Arial"/>
              </a:rPr>
              <a:t> </a:t>
            </a:r>
            <a:r>
              <a:rPr sz="2050" i="1" spc="-30" dirty="0">
                <a:solidFill>
                  <a:srgbClr val="000072"/>
                </a:solidFill>
                <a:latin typeface="Arial"/>
                <a:cs typeface="Arial"/>
              </a:rPr>
              <a:t>host</a:t>
            </a:r>
            <a:r>
              <a:rPr sz="2050" i="1" spc="120" dirty="0">
                <a:solidFill>
                  <a:srgbClr val="000072"/>
                </a:solidFill>
                <a:latin typeface="Arial"/>
                <a:cs typeface="Arial"/>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55" dirty="0">
                <a:solidFill>
                  <a:srgbClr val="000072"/>
                </a:solidFill>
                <a:latin typeface="Arial"/>
                <a:cs typeface="Arial"/>
              </a:rPr>
              <a:t>to</a:t>
            </a:r>
            <a:r>
              <a:rPr sz="2050" spc="120" dirty="0">
                <a:solidFill>
                  <a:srgbClr val="000072"/>
                </a:solidFill>
                <a:latin typeface="Arial"/>
                <a:cs typeface="Arial"/>
              </a:rPr>
              <a:t> </a:t>
            </a:r>
            <a:r>
              <a:rPr sz="2050" spc="-60" dirty="0">
                <a:solidFill>
                  <a:srgbClr val="000072"/>
                </a:solidFill>
                <a:latin typeface="Arial"/>
                <a:cs typeface="Arial"/>
              </a:rPr>
              <a:t>d</a:t>
            </a:r>
            <a:r>
              <a:rPr sz="2050" spc="-120" dirty="0">
                <a:solidFill>
                  <a:srgbClr val="000072"/>
                </a:solidFill>
                <a:latin typeface="Arial"/>
                <a:cs typeface="Arial"/>
              </a:rPr>
              <a:t>o</a:t>
            </a:r>
            <a:r>
              <a:rPr sz="2050" spc="-25" dirty="0">
                <a:solidFill>
                  <a:srgbClr val="000072"/>
                </a:solidFill>
                <a:latin typeface="Arial"/>
                <a:cs typeface="Arial"/>
              </a:rPr>
              <a:t>wnload</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105" dirty="0">
                <a:solidFill>
                  <a:srgbClr val="000072"/>
                </a:solidFill>
                <a:latin typeface="Arial"/>
                <a:cs typeface="Arial"/>
              </a:rPr>
              <a:t>s</a:t>
            </a:r>
            <a:r>
              <a:rPr sz="2050" spc="-55" dirty="0">
                <a:solidFill>
                  <a:srgbClr val="000072"/>
                </a:solidFill>
                <a:latin typeface="Arial"/>
                <a:cs typeface="Arial"/>
              </a:rPr>
              <a:t>pecified</a:t>
            </a:r>
            <a:r>
              <a:rPr sz="2050" spc="125" dirty="0">
                <a:solidFill>
                  <a:srgbClr val="000072"/>
                </a:solidFill>
                <a:latin typeface="Arial"/>
                <a:cs typeface="Arial"/>
              </a:rPr>
              <a:t> </a:t>
            </a:r>
            <a:r>
              <a:rPr sz="2050" i="1" spc="0" dirty="0">
                <a:solidFill>
                  <a:srgbClr val="000072"/>
                </a:solidFill>
                <a:latin typeface="Arial"/>
                <a:cs typeface="Arial"/>
              </a:rPr>
              <a:t>file</a:t>
            </a:r>
            <a:r>
              <a:rPr sz="2050" i="1" spc="120" dirty="0">
                <a:solidFill>
                  <a:srgbClr val="000072"/>
                </a:solidFill>
                <a:latin typeface="Arial"/>
                <a:cs typeface="Arial"/>
              </a:rPr>
              <a:t> </a:t>
            </a:r>
            <a:r>
              <a:rPr sz="2050" spc="-60" dirty="0">
                <a:solidFill>
                  <a:srgbClr val="000072"/>
                </a:solidFill>
                <a:latin typeface="Arial"/>
                <a:cs typeface="Arial"/>
              </a:rPr>
              <a:t>b</a:t>
            </a:r>
            <a:r>
              <a:rPr sz="2050" spc="60" dirty="0">
                <a:solidFill>
                  <a:srgbClr val="000072"/>
                </a:solidFill>
                <a:latin typeface="Arial"/>
                <a:cs typeface="Arial"/>
              </a:rPr>
              <a:t>y</a:t>
            </a:r>
            <a:r>
              <a:rPr sz="2050" spc="114" dirty="0">
                <a:solidFill>
                  <a:srgbClr val="000072"/>
                </a:solidFill>
                <a:latin typeface="Arial"/>
                <a:cs typeface="Arial"/>
              </a:rPr>
              <a:t> </a:t>
            </a:r>
            <a:r>
              <a:rPr sz="2050" spc="-60" dirty="0">
                <a:solidFill>
                  <a:srgbClr val="000072"/>
                </a:solidFill>
                <a:latin typeface="Arial"/>
                <a:cs typeface="Arial"/>
              </a:rPr>
              <a:t>ano</a:t>
            </a:r>
            <a:r>
              <a:rPr sz="2050" spc="-114" dirty="0">
                <a:solidFill>
                  <a:srgbClr val="000072"/>
                </a:solidFill>
                <a:latin typeface="Arial"/>
                <a:cs typeface="Arial"/>
              </a:rPr>
              <a:t>n</a:t>
            </a:r>
            <a:r>
              <a:rPr sz="2050" spc="-50" dirty="0">
                <a:solidFill>
                  <a:srgbClr val="000072"/>
                </a:solidFill>
                <a:latin typeface="Arial"/>
                <a:cs typeface="Arial"/>
              </a:rPr>
              <a:t>ymous</a:t>
            </a:r>
            <a:r>
              <a:rPr sz="2050" spc="-25" dirty="0">
                <a:solidFill>
                  <a:srgbClr val="000072"/>
                </a:solidFill>
                <a:latin typeface="Arial"/>
                <a:cs typeface="Arial"/>
              </a:rPr>
              <a:t> </a:t>
            </a:r>
            <a:r>
              <a:rPr sz="2050" spc="160" dirty="0">
                <a:solidFill>
                  <a:srgbClr val="000072"/>
                </a:solidFill>
                <a:latin typeface="Arial"/>
                <a:cs typeface="Arial"/>
              </a:rPr>
              <a:t>FT</a:t>
            </a:r>
            <a:r>
              <a:rPr sz="2050" spc="-150" dirty="0">
                <a:solidFill>
                  <a:srgbClr val="000072"/>
                </a:solidFill>
                <a:latin typeface="Arial"/>
                <a:cs typeface="Arial"/>
              </a:rPr>
              <a:t>P</a:t>
            </a:r>
            <a:r>
              <a:rPr sz="2050" spc="0" dirty="0">
                <a:solidFill>
                  <a:srgbClr val="000072"/>
                </a:solidFill>
                <a:latin typeface="Arial"/>
                <a:cs typeface="Arial"/>
              </a:rPr>
              <a:t>.</a:t>
            </a:r>
            <a:r>
              <a:rPr sz="2050" spc="65" dirty="0">
                <a:solidFill>
                  <a:srgbClr val="000072"/>
                </a:solidFill>
                <a:latin typeface="Arial"/>
                <a:cs typeface="Arial"/>
              </a:rPr>
              <a:t> </a:t>
            </a:r>
            <a:r>
              <a:rPr sz="2050" spc="25" dirty="0">
                <a:solidFill>
                  <a:srgbClr val="000072"/>
                </a:solidFill>
                <a:latin typeface="Arial"/>
                <a:cs typeface="Arial"/>
              </a:rPr>
              <a:t>This</a:t>
            </a:r>
            <a:r>
              <a:rPr sz="2050" spc="65" dirty="0">
                <a:solidFill>
                  <a:srgbClr val="000072"/>
                </a:solidFill>
                <a:latin typeface="Arial"/>
                <a:cs typeface="Arial"/>
              </a:rPr>
              <a:t> </a:t>
            </a:r>
            <a:r>
              <a:rPr sz="2050" spc="-55" dirty="0">
                <a:solidFill>
                  <a:srgbClr val="000072"/>
                </a:solidFill>
                <a:latin typeface="Arial"/>
                <a:cs typeface="Arial"/>
              </a:rPr>
              <a:t>is</a:t>
            </a:r>
            <a:r>
              <a:rPr sz="2050" spc="65" dirty="0">
                <a:solidFill>
                  <a:srgbClr val="000072"/>
                </a:solidFill>
                <a:latin typeface="Arial"/>
                <a:cs typeface="Arial"/>
              </a:rPr>
              <a:t> </a:t>
            </a:r>
            <a:r>
              <a:rPr sz="2050" spc="-50" dirty="0">
                <a:solidFill>
                  <a:srgbClr val="000072"/>
                </a:solidFill>
                <a:latin typeface="Arial"/>
                <a:cs typeface="Arial"/>
              </a:rPr>
              <a:t>useful</a:t>
            </a:r>
            <a:r>
              <a:rPr sz="2050" spc="70" dirty="0">
                <a:solidFill>
                  <a:srgbClr val="000072"/>
                </a:solidFill>
                <a:latin typeface="Arial"/>
                <a:cs typeface="Arial"/>
              </a:rPr>
              <a:t> </a:t>
            </a:r>
            <a:r>
              <a:rPr sz="2050" spc="20" dirty="0">
                <a:solidFill>
                  <a:srgbClr val="000072"/>
                </a:solidFill>
                <a:latin typeface="Arial"/>
                <a:cs typeface="Arial"/>
              </a:rPr>
              <a:t>for</a:t>
            </a:r>
            <a:r>
              <a:rPr sz="2050" spc="65" dirty="0">
                <a:solidFill>
                  <a:srgbClr val="000072"/>
                </a:solidFill>
                <a:latin typeface="Arial"/>
                <a:cs typeface="Arial"/>
              </a:rPr>
              <a:t> </a:t>
            </a:r>
            <a:r>
              <a:rPr sz="2050" spc="-60" dirty="0">
                <a:solidFill>
                  <a:srgbClr val="000072"/>
                </a:solidFill>
                <a:latin typeface="Arial"/>
                <a:cs typeface="Arial"/>
              </a:rPr>
              <a:t>d</a:t>
            </a:r>
            <a:r>
              <a:rPr sz="2050" spc="-120" dirty="0">
                <a:solidFill>
                  <a:srgbClr val="000072"/>
                </a:solidFill>
                <a:latin typeface="Arial"/>
                <a:cs typeface="Arial"/>
              </a:rPr>
              <a:t>o</a:t>
            </a:r>
            <a:r>
              <a:rPr sz="2050" spc="0" dirty="0">
                <a:solidFill>
                  <a:srgbClr val="000072"/>
                </a:solidFill>
                <a:latin typeface="Arial"/>
                <a:cs typeface="Arial"/>
              </a:rPr>
              <a:t>w</a:t>
            </a:r>
            <a:r>
              <a:rPr sz="2050" spc="-5" dirty="0">
                <a:solidFill>
                  <a:srgbClr val="000072"/>
                </a:solidFill>
                <a:latin typeface="Arial"/>
                <a:cs typeface="Arial"/>
              </a:rPr>
              <a:t>n</a:t>
            </a:r>
            <a:r>
              <a:rPr sz="2050" spc="-20" dirty="0">
                <a:solidFill>
                  <a:srgbClr val="000072"/>
                </a:solidFill>
                <a:latin typeface="Arial"/>
                <a:cs typeface="Arial"/>
              </a:rPr>
              <a:t>loading</a:t>
            </a:r>
            <a:r>
              <a:rPr sz="2050" spc="70" dirty="0">
                <a:solidFill>
                  <a:srgbClr val="000072"/>
                </a:solidFill>
                <a:latin typeface="Arial"/>
                <a:cs typeface="Arial"/>
              </a:rPr>
              <a:t> </a:t>
            </a:r>
            <a:r>
              <a:rPr sz="2050" spc="-50" dirty="0">
                <a:solidFill>
                  <a:srgbClr val="000072"/>
                </a:solidFill>
                <a:latin typeface="Arial"/>
                <a:cs typeface="Arial"/>
              </a:rPr>
              <a:t>large</a:t>
            </a:r>
            <a:r>
              <a:rPr sz="2050" spc="65" dirty="0">
                <a:solidFill>
                  <a:srgbClr val="000072"/>
                </a:solidFill>
                <a:latin typeface="Arial"/>
                <a:cs typeface="Arial"/>
              </a:rPr>
              <a:t> </a:t>
            </a:r>
            <a:r>
              <a:rPr sz="2050" spc="-45" dirty="0">
                <a:solidFill>
                  <a:srgbClr val="000072"/>
                </a:solidFill>
                <a:latin typeface="Arial"/>
                <a:cs typeface="Arial"/>
              </a:rPr>
              <a:t>files</a:t>
            </a:r>
            <a:r>
              <a:rPr sz="2050" spc="65" dirty="0">
                <a:solidFill>
                  <a:srgbClr val="000072"/>
                </a:solidFill>
                <a:latin typeface="Arial"/>
                <a:cs typeface="Arial"/>
              </a:rPr>
              <a:t> </a:t>
            </a:r>
            <a:r>
              <a:rPr sz="2050" spc="-220" dirty="0">
                <a:solidFill>
                  <a:srgbClr val="000072"/>
                </a:solidFill>
                <a:latin typeface="Arial"/>
                <a:cs typeface="Arial"/>
              </a:rPr>
              <a:t>s</a:t>
            </a:r>
            <a:r>
              <a:rPr sz="2050" spc="-5" dirty="0">
                <a:solidFill>
                  <a:srgbClr val="000072"/>
                </a:solidFill>
                <a:latin typeface="Arial"/>
                <a:cs typeface="Arial"/>
              </a:rPr>
              <a:t>u</a:t>
            </a:r>
            <a:r>
              <a:rPr sz="2050" spc="-170" dirty="0">
                <a:solidFill>
                  <a:srgbClr val="000072"/>
                </a:solidFill>
                <a:latin typeface="Arial"/>
                <a:cs typeface="Arial"/>
              </a:rPr>
              <a:t>c</a:t>
            </a:r>
            <a:r>
              <a:rPr sz="2050" spc="0" dirty="0">
                <a:solidFill>
                  <a:srgbClr val="000072"/>
                </a:solidFill>
                <a:latin typeface="Arial"/>
                <a:cs typeface="Arial"/>
              </a:rPr>
              <a:t>h</a:t>
            </a:r>
            <a:r>
              <a:rPr sz="2050" spc="65" dirty="0">
                <a:solidFill>
                  <a:srgbClr val="000072"/>
                </a:solidFill>
                <a:latin typeface="Arial"/>
                <a:cs typeface="Arial"/>
              </a:rPr>
              <a:t> </a:t>
            </a:r>
            <a:r>
              <a:rPr sz="2050" spc="-165" dirty="0">
                <a:solidFill>
                  <a:srgbClr val="000072"/>
                </a:solidFill>
                <a:latin typeface="Arial"/>
                <a:cs typeface="Arial"/>
              </a:rPr>
              <a:t>as</a:t>
            </a:r>
            <a:r>
              <a:rPr sz="2050" spc="65" dirty="0">
                <a:solidFill>
                  <a:srgbClr val="000072"/>
                </a:solidFill>
                <a:latin typeface="Arial"/>
                <a:cs typeface="Arial"/>
              </a:rPr>
              <a:t> </a:t>
            </a:r>
            <a:r>
              <a:rPr sz="2050" spc="-45" dirty="0">
                <a:solidFill>
                  <a:srgbClr val="000072"/>
                </a:solidFill>
                <a:latin typeface="Arial"/>
                <a:cs typeface="Arial"/>
              </a:rPr>
              <a:t>programs</a:t>
            </a:r>
            <a:r>
              <a:rPr sz="2050" spc="-25" dirty="0">
                <a:solidFill>
                  <a:srgbClr val="000072"/>
                </a:solidFill>
                <a:latin typeface="Arial"/>
                <a:cs typeface="Arial"/>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105" dirty="0">
                <a:solidFill>
                  <a:srgbClr val="000072"/>
                </a:solidFill>
                <a:latin typeface="Arial"/>
                <a:cs typeface="Arial"/>
              </a:rPr>
              <a:t>compressed</a:t>
            </a:r>
            <a:r>
              <a:rPr sz="2050" spc="125" dirty="0">
                <a:solidFill>
                  <a:srgbClr val="000072"/>
                </a:solidFill>
                <a:latin typeface="Arial"/>
                <a:cs typeface="Arial"/>
              </a:rPr>
              <a:t> </a:t>
            </a:r>
            <a:r>
              <a:rPr sz="2050" spc="75" dirty="0">
                <a:solidFill>
                  <a:srgbClr val="000072"/>
                </a:solidFill>
                <a:latin typeface="Arial"/>
                <a:cs typeface="Arial"/>
              </a:rPr>
              <a:t>(ZIP</a:t>
            </a:r>
            <a:r>
              <a:rPr sz="2050" spc="120" dirty="0">
                <a:solidFill>
                  <a:srgbClr val="000072"/>
                </a:solidFill>
                <a:latin typeface="Arial"/>
                <a:cs typeface="Arial"/>
              </a:rPr>
              <a:t> </a:t>
            </a:r>
            <a:r>
              <a:rPr sz="2050" spc="5" dirty="0">
                <a:solidFill>
                  <a:srgbClr val="000072"/>
                </a:solidFill>
                <a:latin typeface="Arial"/>
                <a:cs typeface="Arial"/>
              </a:rPr>
              <a:t>or</a:t>
            </a:r>
            <a:r>
              <a:rPr sz="2050" spc="114" dirty="0">
                <a:solidFill>
                  <a:srgbClr val="000072"/>
                </a:solidFill>
                <a:latin typeface="Arial"/>
                <a:cs typeface="Arial"/>
              </a:rPr>
              <a:t> </a:t>
            </a:r>
            <a:r>
              <a:rPr sz="2050" spc="65" dirty="0">
                <a:solidFill>
                  <a:srgbClr val="000072"/>
                </a:solidFill>
                <a:latin typeface="Arial"/>
                <a:cs typeface="Arial"/>
              </a:rPr>
              <a:t>GZIP)</a:t>
            </a:r>
            <a:r>
              <a:rPr sz="2050" spc="125" dirty="0">
                <a:solidFill>
                  <a:srgbClr val="000072"/>
                </a:solidFill>
                <a:latin typeface="Arial"/>
                <a:cs typeface="Arial"/>
              </a:rPr>
              <a:t> </a:t>
            </a:r>
            <a:r>
              <a:rPr sz="2050" spc="-35" dirty="0">
                <a:solidFill>
                  <a:srgbClr val="000072"/>
                </a:solidFill>
                <a:latin typeface="Arial"/>
                <a:cs typeface="Arial"/>
              </a:rPr>
              <a:t>files. </a:t>
            </a:r>
            <a:r>
              <a:rPr sz="2050" spc="-220" dirty="0">
                <a:solidFill>
                  <a:srgbClr val="000072"/>
                </a:solidFill>
                <a:latin typeface="Arial"/>
                <a:cs typeface="Arial"/>
              </a:rPr>
              <a:t> </a:t>
            </a:r>
            <a:r>
              <a:rPr sz="2050" spc="110" dirty="0">
                <a:solidFill>
                  <a:srgbClr val="000072"/>
                </a:solidFill>
                <a:latin typeface="Arial"/>
                <a:cs typeface="Arial"/>
              </a:rPr>
              <a:t>If</a:t>
            </a:r>
            <a:r>
              <a:rPr sz="2050" spc="120" dirty="0">
                <a:solidFill>
                  <a:srgbClr val="000072"/>
                </a:solidFill>
                <a:latin typeface="Arial"/>
                <a:cs typeface="Arial"/>
              </a:rPr>
              <a:t> </a:t>
            </a:r>
            <a:r>
              <a:rPr sz="2050" i="1" spc="55" dirty="0">
                <a:solidFill>
                  <a:srgbClr val="000072"/>
                </a:solidFill>
                <a:latin typeface="Arial"/>
                <a:cs typeface="Arial"/>
              </a:rPr>
              <a:t>p</a:t>
            </a:r>
            <a:r>
              <a:rPr sz="2050" i="1" spc="75" dirty="0">
                <a:solidFill>
                  <a:srgbClr val="000072"/>
                </a:solidFill>
                <a:latin typeface="Arial"/>
                <a:cs typeface="Arial"/>
              </a:rPr>
              <a:t>ort</a:t>
            </a:r>
            <a:r>
              <a:rPr sz="2050" i="1" spc="120" dirty="0">
                <a:solidFill>
                  <a:srgbClr val="000072"/>
                </a:solidFill>
                <a:latin typeface="Arial"/>
                <a:cs typeface="Arial"/>
              </a:rPr>
              <a:t> </a:t>
            </a:r>
            <a:r>
              <a:rPr sz="2050" spc="-55" dirty="0">
                <a:solidFill>
                  <a:srgbClr val="000072"/>
                </a:solidFill>
                <a:latin typeface="Arial"/>
                <a:cs typeface="Arial"/>
              </a:rPr>
              <a:t>is</a:t>
            </a:r>
            <a:r>
              <a:rPr sz="2050" spc="120" dirty="0">
                <a:solidFill>
                  <a:srgbClr val="000072"/>
                </a:solidFill>
                <a:latin typeface="Arial"/>
                <a:cs typeface="Arial"/>
              </a:rPr>
              <a:t> </a:t>
            </a:r>
            <a:r>
              <a:rPr sz="2050" spc="35" dirty="0">
                <a:solidFill>
                  <a:srgbClr val="000072"/>
                </a:solidFill>
                <a:latin typeface="Arial"/>
                <a:cs typeface="Arial"/>
              </a:rPr>
              <a:t>not</a:t>
            </a:r>
            <a:r>
              <a:rPr sz="2050" spc="120" dirty="0">
                <a:solidFill>
                  <a:srgbClr val="000072"/>
                </a:solidFill>
                <a:latin typeface="Arial"/>
                <a:cs typeface="Arial"/>
              </a:rPr>
              <a:t> </a:t>
            </a:r>
            <a:r>
              <a:rPr sz="2050" spc="15" dirty="0">
                <a:solidFill>
                  <a:srgbClr val="000072"/>
                </a:solidFill>
                <a:latin typeface="Arial"/>
                <a:cs typeface="Arial"/>
              </a:rPr>
              <a:t>gi</a:t>
            </a:r>
            <a:r>
              <a:rPr sz="2050" spc="-35" dirty="0">
                <a:solidFill>
                  <a:srgbClr val="000072"/>
                </a:solidFill>
                <a:latin typeface="Arial"/>
                <a:cs typeface="Arial"/>
              </a:rPr>
              <a:t>v</a:t>
            </a:r>
            <a:r>
              <a:rPr sz="2050" spc="-80" dirty="0">
                <a:solidFill>
                  <a:srgbClr val="000072"/>
                </a:solidFill>
                <a:latin typeface="Arial"/>
                <a:cs typeface="Arial"/>
              </a:rPr>
              <a:t>en,</a:t>
            </a:r>
            <a:r>
              <a:rPr sz="2050" spc="120" dirty="0">
                <a:solidFill>
                  <a:srgbClr val="000072"/>
                </a:solidFill>
                <a:latin typeface="Arial"/>
                <a:cs typeface="Arial"/>
              </a:rPr>
              <a:t> </a:t>
            </a:r>
            <a:r>
              <a:rPr sz="2050" spc="0" dirty="0">
                <a:solidFill>
                  <a:srgbClr val="000072"/>
                </a:solidFill>
                <a:latin typeface="Arial"/>
                <a:cs typeface="Arial"/>
              </a:rPr>
              <a:t>then the</a:t>
            </a:r>
            <a:r>
              <a:rPr sz="2050" spc="120" dirty="0">
                <a:solidFill>
                  <a:srgbClr val="000072"/>
                </a:solidFill>
                <a:latin typeface="Arial"/>
                <a:cs typeface="Arial"/>
              </a:rPr>
              <a:t> </a:t>
            </a:r>
            <a:r>
              <a:rPr sz="2050" spc="-10" dirty="0">
                <a:solidFill>
                  <a:srgbClr val="000072"/>
                </a:solidFill>
                <a:latin typeface="Arial"/>
                <a:cs typeface="Arial"/>
              </a:rPr>
              <a:t>standard</a:t>
            </a:r>
            <a:r>
              <a:rPr sz="2050" spc="125" dirty="0">
                <a:solidFill>
                  <a:srgbClr val="000072"/>
                </a:solidFill>
                <a:latin typeface="Arial"/>
                <a:cs typeface="Arial"/>
              </a:rPr>
              <a:t> </a:t>
            </a:r>
            <a:r>
              <a:rPr sz="2050" spc="55" dirty="0">
                <a:solidFill>
                  <a:srgbClr val="000072"/>
                </a:solidFill>
                <a:latin typeface="Arial"/>
                <a:cs typeface="Arial"/>
              </a:rPr>
              <a:t>p</a:t>
            </a:r>
            <a:r>
              <a:rPr sz="2050" spc="75" dirty="0">
                <a:solidFill>
                  <a:srgbClr val="000072"/>
                </a:solidFill>
                <a:latin typeface="Arial"/>
                <a:cs typeface="Arial"/>
              </a:rPr>
              <a:t>ort</a:t>
            </a:r>
            <a:r>
              <a:rPr sz="2050" spc="120" dirty="0">
                <a:solidFill>
                  <a:srgbClr val="000072"/>
                </a:solidFill>
                <a:latin typeface="Arial"/>
                <a:cs typeface="Arial"/>
              </a:rPr>
              <a:t> </a:t>
            </a:r>
            <a:r>
              <a:rPr sz="2050" spc="-114" dirty="0">
                <a:solidFill>
                  <a:srgbClr val="000072"/>
                </a:solidFill>
                <a:latin typeface="Arial"/>
                <a:cs typeface="Arial"/>
              </a:rPr>
              <a:t>21</a:t>
            </a:r>
            <a:r>
              <a:rPr sz="2050" spc="114" dirty="0">
                <a:solidFill>
                  <a:srgbClr val="000072"/>
                </a:solidFill>
                <a:latin typeface="Arial"/>
                <a:cs typeface="Arial"/>
              </a:rPr>
              <a:t> </a:t>
            </a:r>
            <a:r>
              <a:rPr sz="2050" spc="20" dirty="0">
                <a:solidFill>
                  <a:srgbClr val="000072"/>
                </a:solidFill>
                <a:latin typeface="Arial"/>
                <a:cs typeface="Arial"/>
              </a:rPr>
              <a:t>for</a:t>
            </a:r>
            <a:r>
              <a:rPr sz="2050" spc="120" dirty="0">
                <a:solidFill>
                  <a:srgbClr val="000072"/>
                </a:solidFill>
                <a:latin typeface="Arial"/>
                <a:cs typeface="Arial"/>
              </a:rPr>
              <a:t> </a:t>
            </a:r>
            <a:r>
              <a:rPr sz="2050" spc="114" dirty="0">
                <a:solidFill>
                  <a:srgbClr val="000072"/>
                </a:solidFill>
                <a:latin typeface="Arial"/>
                <a:cs typeface="Arial"/>
              </a:rPr>
              <a:t>FTP</a:t>
            </a:r>
            <a:r>
              <a:rPr sz="2050" spc="120" dirty="0">
                <a:solidFill>
                  <a:srgbClr val="000072"/>
                </a:solidFill>
                <a:latin typeface="Arial"/>
                <a:cs typeface="Arial"/>
              </a:rPr>
              <a:t> </a:t>
            </a:r>
            <a:r>
              <a:rPr sz="2050" spc="105" dirty="0">
                <a:solidFill>
                  <a:srgbClr val="000072"/>
                </a:solidFill>
                <a:latin typeface="Arial"/>
                <a:cs typeface="Arial"/>
              </a:rPr>
              <a:t>i</a:t>
            </a:r>
            <a:r>
              <a:rPr sz="2050" spc="-220" dirty="0">
                <a:solidFill>
                  <a:srgbClr val="000072"/>
                </a:solidFill>
                <a:latin typeface="Arial"/>
                <a:cs typeface="Arial"/>
              </a:rPr>
              <a:t>s</a:t>
            </a:r>
            <a:r>
              <a:rPr sz="2050" spc="120" dirty="0">
                <a:solidFill>
                  <a:srgbClr val="000072"/>
                </a:solidFill>
                <a:latin typeface="Arial"/>
                <a:cs typeface="Arial"/>
              </a:rPr>
              <a:t> </a:t>
            </a:r>
            <a:r>
              <a:rPr sz="2050" spc="-100" dirty="0">
                <a:solidFill>
                  <a:srgbClr val="000072"/>
                </a:solidFill>
                <a:latin typeface="Arial"/>
                <a:cs typeface="Arial"/>
              </a:rPr>
              <a:t>assumed. </a:t>
            </a:r>
            <a:r>
              <a:rPr sz="2050" spc="-220" dirty="0">
                <a:solidFill>
                  <a:srgbClr val="000072"/>
                </a:solidFill>
                <a:latin typeface="Arial"/>
                <a:cs typeface="Arial"/>
              </a:rPr>
              <a:t> </a:t>
            </a:r>
            <a:r>
              <a:rPr sz="2050" spc="-85" dirty="0">
                <a:solidFill>
                  <a:srgbClr val="000072"/>
                </a:solidFill>
                <a:latin typeface="Arial"/>
                <a:cs typeface="Arial"/>
              </a:rPr>
              <a:t>F</a:t>
            </a:r>
            <a:r>
              <a:rPr sz="2050" spc="5" dirty="0">
                <a:solidFill>
                  <a:srgbClr val="000072"/>
                </a:solidFill>
                <a:latin typeface="Arial"/>
                <a:cs typeface="Arial"/>
              </a:rPr>
              <a:t>or</a:t>
            </a:r>
            <a:r>
              <a:rPr sz="2050" spc="114" dirty="0">
                <a:solidFill>
                  <a:srgbClr val="000072"/>
                </a:solidFill>
                <a:latin typeface="Arial"/>
                <a:cs typeface="Arial"/>
              </a:rPr>
              <a:t> </a:t>
            </a:r>
            <a:r>
              <a:rPr sz="2050" spc="-55" dirty="0">
                <a:solidFill>
                  <a:srgbClr val="000072"/>
                </a:solidFill>
                <a:latin typeface="Arial"/>
                <a:cs typeface="Arial"/>
              </a:rPr>
              <a:t>example,</a:t>
            </a:r>
            <a:endParaRPr sz="2050" dirty="0">
              <a:latin typeface="Arial"/>
              <a:cs typeface="Arial"/>
            </a:endParaRPr>
          </a:p>
          <a:p>
            <a:pPr>
              <a:lnSpc>
                <a:spcPts val="900"/>
              </a:lnSpc>
              <a:spcBef>
                <a:spcPts val="15"/>
              </a:spcBef>
            </a:pPr>
            <a:endParaRPr sz="900" dirty="0"/>
          </a:p>
          <a:p>
            <a:pPr marL="274955">
              <a:lnSpc>
                <a:spcPct val="100000"/>
              </a:lnSpc>
            </a:pPr>
            <a:r>
              <a:rPr sz="2050" spc="-150" dirty="0">
                <a:solidFill>
                  <a:srgbClr val="000072"/>
                </a:solidFill>
                <a:latin typeface="Courier New"/>
                <a:cs typeface="Courier New"/>
              </a:rPr>
              <a:t>Download &lt;a href="ftp://</a:t>
            </a:r>
            <a:r>
              <a:rPr lang="en-US" sz="2050" spc="-150" dirty="0">
                <a:solidFill>
                  <a:srgbClr val="000072"/>
                </a:solidFill>
                <a:latin typeface="Courier New"/>
                <a:cs typeface="Courier New"/>
              </a:rPr>
              <a:t>speedtest.tele2.net</a:t>
            </a:r>
            <a:r>
              <a:rPr sz="2050" spc="-150" dirty="0">
                <a:solidFill>
                  <a:srgbClr val="000072"/>
                </a:solidFill>
                <a:latin typeface="Courier New"/>
                <a:cs typeface="Courier New"/>
              </a:rPr>
              <a:t>/</a:t>
            </a:r>
            <a:r>
              <a:rPr lang="en-US" sz="2050" spc="-150" dirty="0">
                <a:solidFill>
                  <a:srgbClr val="000072"/>
                </a:solidFill>
                <a:latin typeface="Courier New"/>
                <a:cs typeface="Courier New"/>
              </a:rPr>
              <a:t>1MB</a:t>
            </a:r>
            <a:r>
              <a:rPr sz="2050" spc="-150" dirty="0">
                <a:solidFill>
                  <a:srgbClr val="000072"/>
                </a:solidFill>
                <a:latin typeface="Courier New"/>
                <a:cs typeface="Courier New"/>
              </a:rPr>
              <a:t>.zip"&gt;</a:t>
            </a:r>
            <a:endParaRPr sz="2050" dirty="0">
              <a:latin typeface="Courier New"/>
              <a:cs typeface="Courier New"/>
            </a:endParaRPr>
          </a:p>
          <a:p>
            <a:pPr marL="1514475">
              <a:lnSpc>
                <a:spcPct val="100000"/>
              </a:lnSpc>
              <a:spcBef>
                <a:spcPts val="380"/>
              </a:spcBef>
            </a:pPr>
            <a:r>
              <a:rPr sz="2050" spc="-150" dirty="0">
                <a:solidFill>
                  <a:srgbClr val="000072"/>
                </a:solidFill>
                <a:latin typeface="Courier New"/>
                <a:cs typeface="Courier New"/>
              </a:rPr>
              <a:t>&lt;code&gt;</a:t>
            </a:r>
            <a:r>
              <a:rPr lang="en-US" sz="2050" spc="-150" dirty="0">
                <a:solidFill>
                  <a:srgbClr val="000072"/>
                </a:solidFill>
                <a:latin typeface="Courier New"/>
                <a:cs typeface="Courier New"/>
              </a:rPr>
              <a:t>1MB</a:t>
            </a:r>
            <a:r>
              <a:rPr sz="2050" spc="-150" dirty="0">
                <a:solidFill>
                  <a:srgbClr val="000072"/>
                </a:solidFill>
                <a:latin typeface="Courier New"/>
                <a:cs typeface="Courier New"/>
              </a:rPr>
              <a:t>.zip&lt;/code&gt;&lt;/a&gt;</a:t>
            </a:r>
            <a:endParaRPr sz="2050" dirty="0">
              <a:latin typeface="Courier New"/>
              <a:cs typeface="Courier New"/>
            </a:endParaRPr>
          </a:p>
          <a:p>
            <a:pPr>
              <a:lnSpc>
                <a:spcPts val="500"/>
              </a:lnSpc>
              <a:spcBef>
                <a:spcPts val="34"/>
              </a:spcBef>
            </a:pPr>
            <a:endParaRPr sz="500" dirty="0"/>
          </a:p>
          <a:p>
            <a:pPr marL="274955" marR="475615">
              <a:lnSpc>
                <a:spcPct val="115500"/>
              </a:lnSpc>
            </a:pPr>
            <a:r>
              <a:rPr sz="2050" spc="85" dirty="0">
                <a:solidFill>
                  <a:srgbClr val="000072"/>
                </a:solidFill>
                <a:latin typeface="Arial"/>
                <a:cs typeface="Arial"/>
              </a:rPr>
              <a:t>An</a:t>
            </a:r>
            <a:r>
              <a:rPr sz="2050" spc="114" dirty="0">
                <a:solidFill>
                  <a:srgbClr val="000072"/>
                </a:solidFill>
                <a:latin typeface="Arial"/>
                <a:cs typeface="Arial"/>
              </a:rPr>
              <a:t> FTP</a:t>
            </a:r>
            <a:r>
              <a:rPr sz="2050" spc="120" dirty="0">
                <a:solidFill>
                  <a:srgbClr val="000072"/>
                </a:solidFill>
                <a:latin typeface="Arial"/>
                <a:cs typeface="Arial"/>
              </a:rPr>
              <a:t> </a:t>
            </a:r>
            <a:r>
              <a:rPr sz="2050" spc="80" dirty="0">
                <a:solidFill>
                  <a:srgbClr val="000072"/>
                </a:solidFill>
                <a:latin typeface="Arial"/>
                <a:cs typeface="Arial"/>
              </a:rPr>
              <a:t>URL</a:t>
            </a:r>
            <a:r>
              <a:rPr sz="2050" spc="114" dirty="0">
                <a:solidFill>
                  <a:srgbClr val="000072"/>
                </a:solidFill>
                <a:latin typeface="Arial"/>
                <a:cs typeface="Arial"/>
              </a:rPr>
              <a:t> </a:t>
            </a:r>
            <a:r>
              <a:rPr sz="2050" spc="-80" dirty="0">
                <a:solidFill>
                  <a:srgbClr val="000072"/>
                </a:solidFill>
                <a:latin typeface="Arial"/>
                <a:cs typeface="Arial"/>
              </a:rPr>
              <a:t>can</a:t>
            </a:r>
            <a:r>
              <a:rPr sz="2050" spc="120" dirty="0">
                <a:solidFill>
                  <a:srgbClr val="000072"/>
                </a:solidFill>
                <a:latin typeface="Arial"/>
                <a:cs typeface="Arial"/>
              </a:rPr>
              <a:t> </a:t>
            </a:r>
            <a:r>
              <a:rPr sz="2050" spc="-85" dirty="0">
                <a:solidFill>
                  <a:srgbClr val="000072"/>
                </a:solidFill>
                <a:latin typeface="Arial"/>
                <a:cs typeface="Arial"/>
              </a:rPr>
              <a:t>also</a:t>
            </a:r>
            <a:r>
              <a:rPr sz="2050" spc="120" dirty="0">
                <a:solidFill>
                  <a:srgbClr val="000072"/>
                </a:solidFill>
                <a:latin typeface="Arial"/>
                <a:cs typeface="Arial"/>
              </a:rPr>
              <a:t> </a:t>
            </a:r>
            <a:r>
              <a:rPr sz="2050" spc="-10" dirty="0">
                <a:solidFill>
                  <a:srgbClr val="000072"/>
                </a:solidFill>
                <a:latin typeface="Arial"/>
                <a:cs typeface="Arial"/>
              </a:rPr>
              <a:t>supply</a:t>
            </a:r>
            <a:r>
              <a:rPr sz="2050" spc="125" dirty="0">
                <a:solidFill>
                  <a:srgbClr val="000072"/>
                </a:solidFill>
                <a:latin typeface="Arial"/>
                <a:cs typeface="Arial"/>
              </a:rPr>
              <a:t> </a:t>
            </a:r>
            <a:r>
              <a:rPr sz="2050" spc="-80" dirty="0">
                <a:solidFill>
                  <a:srgbClr val="000072"/>
                </a:solidFill>
                <a:latin typeface="Arial"/>
                <a:cs typeface="Arial"/>
              </a:rPr>
              <a:t>username,</a:t>
            </a:r>
            <a:r>
              <a:rPr sz="2050" spc="125" dirty="0">
                <a:solidFill>
                  <a:srgbClr val="000072"/>
                </a:solidFill>
                <a:latin typeface="Arial"/>
                <a:cs typeface="Arial"/>
              </a:rPr>
              <a:t> </a:t>
            </a:r>
            <a:r>
              <a:rPr sz="2050" spc="-100" dirty="0">
                <a:solidFill>
                  <a:srgbClr val="000072"/>
                </a:solidFill>
                <a:latin typeface="Arial"/>
                <a:cs typeface="Arial"/>
              </a:rPr>
              <a:t>pass</a:t>
            </a:r>
            <a:r>
              <a:rPr sz="2050" spc="-190" dirty="0">
                <a:solidFill>
                  <a:srgbClr val="000072"/>
                </a:solidFill>
                <a:latin typeface="Arial"/>
                <a:cs typeface="Arial"/>
              </a:rPr>
              <a:t>w</a:t>
            </a:r>
            <a:r>
              <a:rPr sz="2050" spc="0" dirty="0">
                <a:solidFill>
                  <a:srgbClr val="000072"/>
                </a:solidFill>
                <a:latin typeface="Arial"/>
                <a:cs typeface="Arial"/>
              </a:rPr>
              <a:t>ord,</a:t>
            </a:r>
            <a:r>
              <a:rPr sz="2050" spc="120" dirty="0">
                <a:solidFill>
                  <a:srgbClr val="000072"/>
                </a:solidFill>
                <a:latin typeface="Arial"/>
                <a:cs typeface="Arial"/>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0" dirty="0">
                <a:solidFill>
                  <a:srgbClr val="000072"/>
                </a:solidFill>
                <a:latin typeface="Arial"/>
                <a:cs typeface="Arial"/>
              </a:rPr>
              <a:t>file l</a:t>
            </a:r>
            <a:r>
              <a:rPr sz="2050" spc="55" dirty="0">
                <a:solidFill>
                  <a:srgbClr val="000072"/>
                </a:solidFill>
                <a:latin typeface="Arial"/>
                <a:cs typeface="Arial"/>
              </a:rPr>
              <a:t>o</a:t>
            </a:r>
            <a:r>
              <a:rPr sz="2050" spc="0" dirty="0">
                <a:solidFill>
                  <a:srgbClr val="000072"/>
                </a:solidFill>
                <a:latin typeface="Arial"/>
                <a:cs typeface="Arial"/>
              </a:rPr>
              <a:t>cation</a:t>
            </a:r>
            <a:r>
              <a:rPr sz="2050" spc="120" dirty="0">
                <a:solidFill>
                  <a:srgbClr val="000072"/>
                </a:solidFill>
                <a:latin typeface="Arial"/>
                <a:cs typeface="Arial"/>
              </a:rPr>
              <a:t> </a:t>
            </a:r>
            <a:r>
              <a:rPr sz="2050" spc="25" dirty="0">
                <a:solidFill>
                  <a:srgbClr val="000072"/>
                </a:solidFill>
                <a:latin typeface="Arial"/>
                <a:cs typeface="Arial"/>
              </a:rPr>
              <a:t>information</a:t>
            </a:r>
            <a:r>
              <a:rPr sz="2050" spc="125" dirty="0">
                <a:solidFill>
                  <a:srgbClr val="000072"/>
                </a:solidFill>
                <a:latin typeface="Arial"/>
                <a:cs typeface="Arial"/>
              </a:rPr>
              <a:t> </a:t>
            </a:r>
            <a:r>
              <a:rPr sz="2050" spc="20" dirty="0">
                <a:solidFill>
                  <a:srgbClr val="000072"/>
                </a:solidFill>
                <a:latin typeface="Arial"/>
                <a:cs typeface="Arial"/>
              </a:rPr>
              <a:t>for</a:t>
            </a:r>
            <a:r>
              <a:rPr sz="2050" spc="120" dirty="0">
                <a:solidFill>
                  <a:srgbClr val="000072"/>
                </a:solidFill>
                <a:latin typeface="Arial"/>
                <a:cs typeface="Arial"/>
              </a:rPr>
              <a:t> </a:t>
            </a:r>
            <a:r>
              <a:rPr sz="2050" spc="60" dirty="0">
                <a:solidFill>
                  <a:srgbClr val="000072"/>
                </a:solidFill>
                <a:latin typeface="Arial"/>
                <a:cs typeface="Arial"/>
              </a:rPr>
              <a:t>f</a:t>
            </a:r>
            <a:r>
              <a:rPr sz="2050" spc="45" dirty="0">
                <a:solidFill>
                  <a:srgbClr val="000072"/>
                </a:solidFill>
                <a:latin typeface="Arial"/>
                <a:cs typeface="Arial"/>
              </a:rPr>
              <a:t>i</a:t>
            </a:r>
            <a:r>
              <a:rPr sz="2050" spc="-60" dirty="0">
                <a:solidFill>
                  <a:srgbClr val="000072"/>
                </a:solidFill>
                <a:latin typeface="Arial"/>
                <a:cs typeface="Arial"/>
              </a:rPr>
              <a:t>le</a:t>
            </a:r>
            <a:r>
              <a:rPr sz="2050" spc="120" dirty="0">
                <a:solidFill>
                  <a:srgbClr val="000072"/>
                </a:solidFill>
                <a:latin typeface="Arial"/>
                <a:cs typeface="Arial"/>
              </a:rPr>
              <a:t> </a:t>
            </a:r>
            <a:r>
              <a:rPr sz="2050" spc="20" dirty="0">
                <a:solidFill>
                  <a:srgbClr val="000072"/>
                </a:solidFill>
                <a:latin typeface="Arial"/>
                <a:cs typeface="Arial"/>
              </a:rPr>
              <a:t>retri</a:t>
            </a:r>
            <a:r>
              <a:rPr sz="2050" spc="35" dirty="0">
                <a:solidFill>
                  <a:srgbClr val="000072"/>
                </a:solidFill>
                <a:latin typeface="Arial"/>
                <a:cs typeface="Arial"/>
              </a:rPr>
              <a:t>e</a:t>
            </a:r>
            <a:r>
              <a:rPr sz="2050" spc="-55" dirty="0">
                <a:solidFill>
                  <a:srgbClr val="000072"/>
                </a:solidFill>
                <a:latin typeface="Arial"/>
                <a:cs typeface="Arial"/>
              </a:rPr>
              <a:t>v</a:t>
            </a:r>
            <a:r>
              <a:rPr sz="2050" spc="0" dirty="0">
                <a:solidFill>
                  <a:srgbClr val="000072"/>
                </a:solidFill>
                <a:latin typeface="Arial"/>
                <a:cs typeface="Arial"/>
              </a:rPr>
              <a:t>al.</a:t>
            </a:r>
            <a:endParaRPr sz="2050" dirty="0">
              <a:latin typeface="Arial"/>
              <a:cs typeface="Arial"/>
            </a:endParaRPr>
          </a:p>
        </p:txBody>
      </p:sp>
      <p:sp>
        <p:nvSpPr>
          <p:cNvPr id="3" name="object 3"/>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72</a:t>
            </a:fld>
            <a:endParaRPr sz="1000">
              <a:latin typeface="Arial"/>
              <a:cs typeface="Arial"/>
            </a:endParaRPr>
          </a:p>
        </p:txBody>
      </p:sp>
      <p:sp>
        <p:nvSpPr>
          <p:cNvPr id="4" name="object 2">
            <a:extLst>
              <a:ext uri="{FF2B5EF4-FFF2-40B4-BE49-F238E27FC236}">
                <a16:creationId xmlns:a16="http://schemas.microsoft.com/office/drawing/2014/main" id="{163930E7-AB4D-4895-A6D2-36AF53CE5027}"/>
              </a:ext>
            </a:extLst>
          </p:cNvPr>
          <p:cNvSpPr txBox="1">
            <a:spLocks/>
          </p:cNvSpPr>
          <p:nvPr/>
        </p:nvSpPr>
        <p:spPr>
          <a:xfrm>
            <a:off x="419100" y="228433"/>
            <a:ext cx="8675370" cy="1502305"/>
          </a:xfrm>
          <a:prstGeom prst="rect">
            <a:avLst/>
          </a:prstGeom>
        </p:spPr>
        <p:txBody>
          <a:bodyPr vert="horz" wrap="square" lIns="0" tIns="0" rIns="0" bIns="0" rtlCol="0">
            <a:noAutofit/>
          </a:bodyPr>
          <a:lstStyle>
            <a:lvl1pPr algn="l" defTabSz="754380" rtl="0" eaLnBrk="1" latinLnBrk="0" hangingPunct="1">
              <a:lnSpc>
                <a:spcPct val="90000"/>
              </a:lnSpc>
              <a:spcBef>
                <a:spcPct val="0"/>
              </a:spcBef>
              <a:buNone/>
              <a:defRPr sz="3630" kern="1200">
                <a:solidFill>
                  <a:schemeClr val="tx1"/>
                </a:solidFill>
                <a:latin typeface="+mj-lt"/>
                <a:ea typeface="+mj-ea"/>
                <a:cs typeface="+mj-cs"/>
              </a:defRPr>
            </a:lvl1pPr>
          </a:lstStyle>
          <a:p>
            <a:pPr marL="621665" algn="ctr">
              <a:lnSpc>
                <a:spcPct val="100000"/>
              </a:lnSpc>
            </a:pPr>
            <a:r>
              <a:rPr lang="en-US" sz="2950" b="1" spc="40" dirty="0">
                <a:solidFill>
                  <a:srgbClr val="B20000"/>
                </a:solidFill>
                <a:latin typeface="Arial"/>
                <a:cs typeface="Arial"/>
              </a:rPr>
              <a:t>Mail Links</a:t>
            </a:r>
            <a:endParaRPr lang="en-US" sz="2950" dirty="0">
              <a:latin typeface="Arial"/>
              <a:cs typeface="Arial"/>
            </a:endParaRPr>
          </a:p>
        </p:txBody>
      </p:sp>
    </p:spTree>
    <p:extLst>
      <p:ext uri="{BB962C8B-B14F-4D97-AF65-F5344CB8AC3E}">
        <p14:creationId xmlns:p14="http://schemas.microsoft.com/office/powerpoint/2010/main" val="21146830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40191" y="942271"/>
            <a:ext cx="5870575" cy="405765"/>
          </a:xfrm>
          <a:prstGeom prst="rect">
            <a:avLst/>
          </a:prstGeom>
        </p:spPr>
        <p:txBody>
          <a:bodyPr vert="horz" wrap="square" lIns="0" tIns="0" rIns="0" bIns="0" rtlCol="0">
            <a:noAutofit/>
          </a:bodyPr>
          <a:lstStyle/>
          <a:p>
            <a:pPr marL="274955" indent="-262890">
              <a:lnSpc>
                <a:spcPct val="100000"/>
              </a:lnSpc>
              <a:buClr>
                <a:srgbClr val="000072"/>
              </a:buClr>
              <a:buFont typeface="Arial"/>
              <a:buChar char="•"/>
              <a:tabLst>
                <a:tab pos="274955" algn="l"/>
              </a:tabLst>
            </a:pPr>
            <a:r>
              <a:rPr sz="2050" spc="60" dirty="0">
                <a:solidFill>
                  <a:srgbClr val="000072"/>
                </a:solidFill>
                <a:latin typeface="Arial"/>
                <a:cs typeface="Arial"/>
              </a:rPr>
              <a:t>T</a:t>
            </a:r>
            <a:r>
              <a:rPr sz="2050" spc="0" dirty="0">
                <a:solidFill>
                  <a:srgbClr val="000072"/>
                </a:solidFill>
                <a:latin typeface="Arial"/>
                <a:cs typeface="Arial"/>
              </a:rPr>
              <a:t>elephone/SMS</a:t>
            </a:r>
            <a:r>
              <a:rPr sz="2050" spc="10" dirty="0">
                <a:solidFill>
                  <a:srgbClr val="000072"/>
                </a:solidFill>
                <a:latin typeface="Arial"/>
                <a:cs typeface="Arial"/>
              </a:rPr>
              <a:t>/</a:t>
            </a:r>
            <a:r>
              <a:rPr sz="2050" spc="-90" dirty="0">
                <a:solidFill>
                  <a:srgbClr val="000072"/>
                </a:solidFill>
                <a:latin typeface="Arial"/>
                <a:cs typeface="Arial"/>
              </a:rPr>
              <a:t>F</a:t>
            </a:r>
            <a:r>
              <a:rPr sz="2050" spc="-25" dirty="0">
                <a:solidFill>
                  <a:srgbClr val="000072"/>
                </a:solidFill>
                <a:latin typeface="Arial"/>
                <a:cs typeface="Arial"/>
              </a:rPr>
              <a:t>ax</a:t>
            </a:r>
            <a:r>
              <a:rPr sz="2050" spc="120" dirty="0">
                <a:solidFill>
                  <a:srgbClr val="000072"/>
                </a:solidFill>
                <a:latin typeface="Arial"/>
                <a:cs typeface="Arial"/>
              </a:rPr>
              <a:t> </a:t>
            </a:r>
            <a:r>
              <a:rPr sz="2050" spc="75" dirty="0">
                <a:solidFill>
                  <a:srgbClr val="000072"/>
                </a:solidFill>
                <a:latin typeface="Arial"/>
                <a:cs typeface="Arial"/>
              </a:rPr>
              <a:t>lin</a:t>
            </a:r>
            <a:r>
              <a:rPr sz="2050" spc="-85" dirty="0">
                <a:solidFill>
                  <a:srgbClr val="000072"/>
                </a:solidFill>
                <a:latin typeface="Arial"/>
                <a:cs typeface="Arial"/>
              </a:rPr>
              <a:t>ks</a:t>
            </a:r>
            <a:r>
              <a:rPr sz="2050" spc="110" dirty="0">
                <a:solidFill>
                  <a:srgbClr val="000072"/>
                </a:solidFill>
                <a:latin typeface="Arial"/>
                <a:cs typeface="Arial"/>
              </a:rPr>
              <a:t>—L</a:t>
            </a:r>
            <a:r>
              <a:rPr sz="2050" spc="25" dirty="0">
                <a:solidFill>
                  <a:srgbClr val="000072"/>
                </a:solidFill>
                <a:latin typeface="Arial"/>
                <a:cs typeface="Arial"/>
              </a:rPr>
              <a:t>i</a:t>
            </a:r>
            <a:r>
              <a:rPr sz="2050" spc="-55" dirty="0">
                <a:solidFill>
                  <a:srgbClr val="000072"/>
                </a:solidFill>
                <a:latin typeface="Arial"/>
                <a:cs typeface="Arial"/>
              </a:rPr>
              <a:t>nks</a:t>
            </a:r>
            <a:r>
              <a:rPr sz="2050" spc="120" dirty="0">
                <a:solidFill>
                  <a:srgbClr val="000072"/>
                </a:solidFill>
                <a:latin typeface="Arial"/>
                <a:cs typeface="Arial"/>
              </a:rPr>
              <a:t> </a:t>
            </a:r>
            <a:r>
              <a:rPr sz="2050" spc="55" dirty="0">
                <a:solidFill>
                  <a:srgbClr val="000072"/>
                </a:solidFill>
                <a:latin typeface="Arial"/>
                <a:cs typeface="Arial"/>
              </a:rPr>
              <a:t>in</a:t>
            </a:r>
            <a:r>
              <a:rPr sz="2050" spc="120" dirty="0">
                <a:solidFill>
                  <a:srgbClr val="000072"/>
                </a:solidFill>
                <a:latin typeface="Arial"/>
                <a:cs typeface="Arial"/>
              </a:rPr>
              <a:t> </a:t>
            </a:r>
            <a:r>
              <a:rPr sz="2050" spc="-95" dirty="0">
                <a:solidFill>
                  <a:srgbClr val="000072"/>
                </a:solidFill>
                <a:latin typeface="Arial"/>
                <a:cs typeface="Arial"/>
              </a:rPr>
              <a:t>these</a:t>
            </a:r>
            <a:r>
              <a:rPr sz="2050" spc="125" dirty="0">
                <a:solidFill>
                  <a:srgbClr val="000072"/>
                </a:solidFill>
                <a:latin typeface="Arial"/>
                <a:cs typeface="Arial"/>
              </a:rPr>
              <a:t> </a:t>
            </a:r>
            <a:r>
              <a:rPr sz="2050" spc="50" dirty="0">
                <a:solidFill>
                  <a:srgbClr val="000072"/>
                </a:solidFill>
                <a:latin typeface="Arial"/>
                <a:cs typeface="Arial"/>
              </a:rPr>
              <a:t>f</a:t>
            </a:r>
            <a:r>
              <a:rPr sz="2050" spc="-50" dirty="0">
                <a:solidFill>
                  <a:srgbClr val="000072"/>
                </a:solidFill>
                <a:latin typeface="Arial"/>
                <a:cs typeface="Arial"/>
              </a:rPr>
              <a:t>orms</a:t>
            </a:r>
            <a:endParaRPr sz="2050">
              <a:latin typeface="Arial"/>
              <a:cs typeface="Arial"/>
            </a:endParaRPr>
          </a:p>
        </p:txBody>
      </p:sp>
      <p:sp>
        <p:nvSpPr>
          <p:cNvPr id="7" name="object 7"/>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73</a:t>
            </a:fld>
            <a:endParaRPr sz="1000">
              <a:latin typeface="Arial"/>
              <a:cs typeface="Arial"/>
            </a:endParaRPr>
          </a:p>
        </p:txBody>
      </p:sp>
      <p:sp>
        <p:nvSpPr>
          <p:cNvPr id="3" name="object 3"/>
          <p:cNvSpPr txBox="1"/>
          <p:nvPr/>
        </p:nvSpPr>
        <p:spPr>
          <a:xfrm>
            <a:off x="1340191" y="1511580"/>
            <a:ext cx="6233160" cy="2795905"/>
          </a:xfrm>
          <a:prstGeom prst="rect">
            <a:avLst/>
          </a:prstGeom>
        </p:spPr>
        <p:txBody>
          <a:bodyPr vert="horz" wrap="square" lIns="0" tIns="0" rIns="0" bIns="0" rtlCol="0">
            <a:noAutofit/>
          </a:bodyPr>
          <a:lstStyle/>
          <a:p>
            <a:pPr marL="274955">
              <a:lnSpc>
                <a:spcPct val="100000"/>
              </a:lnSpc>
            </a:pPr>
            <a:r>
              <a:rPr sz="2050" spc="-150" dirty="0">
                <a:solidFill>
                  <a:srgbClr val="000072"/>
                </a:solidFill>
                <a:latin typeface="Courier New"/>
                <a:cs typeface="Courier New"/>
              </a:rPr>
              <a:t>&lt;a href="tel</a:t>
            </a:r>
            <a:r>
              <a:rPr sz="2050" spc="-155" dirty="0">
                <a:solidFill>
                  <a:srgbClr val="000072"/>
                </a:solidFill>
                <a:latin typeface="Courier New"/>
                <a:cs typeface="Courier New"/>
              </a:rPr>
              <a:t>:</a:t>
            </a:r>
            <a:r>
              <a:rPr sz="2050" i="1" spc="-70" dirty="0">
                <a:solidFill>
                  <a:srgbClr val="000072"/>
                </a:solidFill>
                <a:latin typeface="Arial"/>
                <a:cs typeface="Arial"/>
              </a:rPr>
              <a:t>phon</a:t>
            </a:r>
            <a:r>
              <a:rPr sz="2050" i="1" spc="55" dirty="0">
                <a:solidFill>
                  <a:srgbClr val="000072"/>
                </a:solidFill>
                <a:latin typeface="Arial"/>
                <a:cs typeface="Arial"/>
              </a:rPr>
              <a:t>e</a:t>
            </a:r>
            <a:r>
              <a:rPr sz="2050" i="1" u="sng" spc="45" dirty="0">
                <a:solidFill>
                  <a:srgbClr val="000072"/>
                </a:solidFill>
                <a:latin typeface="Arial"/>
                <a:cs typeface="Arial"/>
              </a:rPr>
              <a:t> </a:t>
            </a:r>
            <a:r>
              <a:rPr sz="2050" i="1" spc="-60" dirty="0">
                <a:solidFill>
                  <a:srgbClr val="000072"/>
                </a:solidFill>
                <a:latin typeface="Arial"/>
                <a:cs typeface="Arial"/>
              </a:rPr>
              <a:t>n</a:t>
            </a:r>
            <a:r>
              <a:rPr sz="2050" i="1" spc="0" dirty="0">
                <a:solidFill>
                  <a:srgbClr val="000072"/>
                </a:solidFill>
                <a:latin typeface="Arial"/>
                <a:cs typeface="Arial"/>
              </a:rPr>
              <a:t>u</a:t>
            </a:r>
            <a:r>
              <a:rPr sz="2050" i="1" spc="-60" dirty="0">
                <a:solidFill>
                  <a:srgbClr val="000072"/>
                </a:solidFill>
                <a:latin typeface="Arial"/>
                <a:cs typeface="Arial"/>
              </a:rPr>
              <a:t>m</a:t>
            </a:r>
            <a:r>
              <a:rPr sz="2050" i="1" spc="55" dirty="0">
                <a:solidFill>
                  <a:srgbClr val="000072"/>
                </a:solidFill>
                <a:latin typeface="Arial"/>
                <a:cs typeface="Arial"/>
              </a:rPr>
              <a:t>b</a:t>
            </a:r>
            <a:r>
              <a:rPr sz="2050" i="1" spc="-55" dirty="0">
                <a:solidFill>
                  <a:srgbClr val="000072"/>
                </a:solidFill>
                <a:latin typeface="Arial"/>
                <a:cs typeface="Arial"/>
              </a:rPr>
              <a:t>er</a:t>
            </a:r>
            <a:r>
              <a:rPr sz="2050" spc="-150" dirty="0">
                <a:solidFill>
                  <a:srgbClr val="000072"/>
                </a:solidFill>
                <a:latin typeface="Courier New"/>
                <a:cs typeface="Courier New"/>
              </a:rPr>
              <a:t>"&gt;</a:t>
            </a:r>
            <a:endParaRPr sz="2050">
              <a:latin typeface="Courier New"/>
              <a:cs typeface="Courier New"/>
            </a:endParaRPr>
          </a:p>
          <a:p>
            <a:pPr marL="274955">
              <a:lnSpc>
                <a:spcPct val="100000"/>
              </a:lnSpc>
              <a:spcBef>
                <a:spcPts val="465"/>
              </a:spcBef>
            </a:pPr>
            <a:r>
              <a:rPr sz="2050" spc="-150" dirty="0">
                <a:solidFill>
                  <a:srgbClr val="000072"/>
                </a:solidFill>
                <a:latin typeface="Courier New"/>
                <a:cs typeface="Courier New"/>
              </a:rPr>
              <a:t>&lt;a href="sms</a:t>
            </a:r>
            <a:r>
              <a:rPr sz="2050" spc="-155" dirty="0">
                <a:solidFill>
                  <a:srgbClr val="000072"/>
                </a:solidFill>
                <a:latin typeface="Courier New"/>
                <a:cs typeface="Courier New"/>
              </a:rPr>
              <a:t>:</a:t>
            </a:r>
            <a:r>
              <a:rPr sz="2050" i="1" spc="-70" dirty="0">
                <a:solidFill>
                  <a:srgbClr val="000072"/>
                </a:solidFill>
                <a:latin typeface="Arial"/>
                <a:cs typeface="Arial"/>
              </a:rPr>
              <a:t>phon</a:t>
            </a:r>
            <a:r>
              <a:rPr sz="2050" i="1" spc="55" dirty="0">
                <a:solidFill>
                  <a:srgbClr val="000072"/>
                </a:solidFill>
                <a:latin typeface="Arial"/>
                <a:cs typeface="Arial"/>
              </a:rPr>
              <a:t>e</a:t>
            </a:r>
            <a:r>
              <a:rPr sz="2050" i="1" u="sng" spc="45" dirty="0">
                <a:solidFill>
                  <a:srgbClr val="000072"/>
                </a:solidFill>
                <a:latin typeface="Arial"/>
                <a:cs typeface="Arial"/>
              </a:rPr>
              <a:t> </a:t>
            </a:r>
            <a:r>
              <a:rPr sz="2050" i="1" spc="-60" dirty="0">
                <a:solidFill>
                  <a:srgbClr val="000072"/>
                </a:solidFill>
                <a:latin typeface="Arial"/>
                <a:cs typeface="Arial"/>
              </a:rPr>
              <a:t>n</a:t>
            </a:r>
            <a:r>
              <a:rPr sz="2050" i="1" spc="0" dirty="0">
                <a:solidFill>
                  <a:srgbClr val="000072"/>
                </a:solidFill>
                <a:latin typeface="Arial"/>
                <a:cs typeface="Arial"/>
              </a:rPr>
              <a:t>u</a:t>
            </a:r>
            <a:r>
              <a:rPr sz="2050" i="1" spc="-60" dirty="0">
                <a:solidFill>
                  <a:srgbClr val="000072"/>
                </a:solidFill>
                <a:latin typeface="Arial"/>
                <a:cs typeface="Arial"/>
              </a:rPr>
              <a:t>m</a:t>
            </a:r>
            <a:r>
              <a:rPr sz="2050" i="1" spc="55" dirty="0">
                <a:solidFill>
                  <a:srgbClr val="000072"/>
                </a:solidFill>
                <a:latin typeface="Arial"/>
                <a:cs typeface="Arial"/>
              </a:rPr>
              <a:t>b</a:t>
            </a:r>
            <a:r>
              <a:rPr sz="2050" i="1" spc="-55" dirty="0">
                <a:solidFill>
                  <a:srgbClr val="000072"/>
                </a:solidFill>
                <a:latin typeface="Arial"/>
                <a:cs typeface="Arial"/>
              </a:rPr>
              <a:t>er</a:t>
            </a:r>
            <a:r>
              <a:rPr sz="2050" spc="-150" dirty="0">
                <a:solidFill>
                  <a:srgbClr val="000072"/>
                </a:solidFill>
                <a:latin typeface="Courier New"/>
                <a:cs typeface="Courier New"/>
              </a:rPr>
              <a:t>"&gt;</a:t>
            </a:r>
            <a:endParaRPr sz="2050">
              <a:latin typeface="Courier New"/>
              <a:cs typeface="Courier New"/>
            </a:endParaRPr>
          </a:p>
          <a:p>
            <a:pPr marL="274955">
              <a:lnSpc>
                <a:spcPct val="100000"/>
              </a:lnSpc>
              <a:spcBef>
                <a:spcPts val="465"/>
              </a:spcBef>
            </a:pPr>
            <a:r>
              <a:rPr sz="2050" spc="-150" dirty="0">
                <a:solidFill>
                  <a:srgbClr val="000072"/>
                </a:solidFill>
                <a:latin typeface="Courier New"/>
                <a:cs typeface="Courier New"/>
              </a:rPr>
              <a:t>&lt;a href="fax</a:t>
            </a:r>
            <a:r>
              <a:rPr sz="2050" spc="-155" dirty="0">
                <a:solidFill>
                  <a:srgbClr val="000072"/>
                </a:solidFill>
                <a:latin typeface="Courier New"/>
                <a:cs typeface="Courier New"/>
              </a:rPr>
              <a:t>:</a:t>
            </a:r>
            <a:r>
              <a:rPr sz="2050" i="1" spc="-70" dirty="0">
                <a:solidFill>
                  <a:srgbClr val="000072"/>
                </a:solidFill>
                <a:latin typeface="Arial"/>
                <a:cs typeface="Arial"/>
              </a:rPr>
              <a:t>phon</a:t>
            </a:r>
            <a:r>
              <a:rPr sz="2050" i="1" spc="55" dirty="0">
                <a:solidFill>
                  <a:srgbClr val="000072"/>
                </a:solidFill>
                <a:latin typeface="Arial"/>
                <a:cs typeface="Arial"/>
              </a:rPr>
              <a:t>e</a:t>
            </a:r>
            <a:r>
              <a:rPr sz="2050" i="1" u="sng" spc="45" dirty="0">
                <a:solidFill>
                  <a:srgbClr val="000072"/>
                </a:solidFill>
                <a:latin typeface="Arial"/>
                <a:cs typeface="Arial"/>
              </a:rPr>
              <a:t> </a:t>
            </a:r>
            <a:r>
              <a:rPr sz="2050" i="1" spc="-60" dirty="0">
                <a:solidFill>
                  <a:srgbClr val="000072"/>
                </a:solidFill>
                <a:latin typeface="Arial"/>
                <a:cs typeface="Arial"/>
              </a:rPr>
              <a:t>n</a:t>
            </a:r>
            <a:r>
              <a:rPr sz="2050" i="1" spc="0" dirty="0">
                <a:solidFill>
                  <a:srgbClr val="000072"/>
                </a:solidFill>
                <a:latin typeface="Arial"/>
                <a:cs typeface="Arial"/>
              </a:rPr>
              <a:t>u</a:t>
            </a:r>
            <a:r>
              <a:rPr sz="2050" i="1" spc="-60" dirty="0">
                <a:solidFill>
                  <a:srgbClr val="000072"/>
                </a:solidFill>
                <a:latin typeface="Arial"/>
                <a:cs typeface="Arial"/>
              </a:rPr>
              <a:t>m</a:t>
            </a:r>
            <a:r>
              <a:rPr sz="2050" i="1" spc="55" dirty="0">
                <a:solidFill>
                  <a:srgbClr val="000072"/>
                </a:solidFill>
                <a:latin typeface="Arial"/>
                <a:cs typeface="Arial"/>
              </a:rPr>
              <a:t>b</a:t>
            </a:r>
            <a:r>
              <a:rPr sz="2050" i="1" spc="-55" dirty="0">
                <a:solidFill>
                  <a:srgbClr val="000072"/>
                </a:solidFill>
                <a:latin typeface="Arial"/>
                <a:cs typeface="Arial"/>
              </a:rPr>
              <a:t>er</a:t>
            </a:r>
            <a:r>
              <a:rPr sz="2050" spc="-150" dirty="0">
                <a:solidFill>
                  <a:srgbClr val="000072"/>
                </a:solidFill>
                <a:latin typeface="Courier New"/>
                <a:cs typeface="Courier New"/>
              </a:rPr>
              <a:t>"&gt;</a:t>
            </a:r>
            <a:endParaRPr sz="2050">
              <a:latin typeface="Courier New"/>
              <a:cs typeface="Courier New"/>
            </a:endParaRPr>
          </a:p>
          <a:p>
            <a:pPr>
              <a:lnSpc>
                <a:spcPts val="1000"/>
              </a:lnSpc>
            </a:pPr>
            <a:endParaRPr sz="1000"/>
          </a:p>
          <a:p>
            <a:pPr>
              <a:lnSpc>
                <a:spcPts val="1400"/>
              </a:lnSpc>
              <a:spcBef>
                <a:spcPts val="67"/>
              </a:spcBef>
            </a:pPr>
            <a:endParaRPr sz="1400"/>
          </a:p>
          <a:p>
            <a:pPr marL="274955">
              <a:lnSpc>
                <a:spcPct val="100000"/>
              </a:lnSpc>
            </a:pPr>
            <a:r>
              <a:rPr sz="2050" spc="-70" dirty="0">
                <a:solidFill>
                  <a:srgbClr val="000072"/>
                </a:solidFill>
                <a:latin typeface="Arial"/>
                <a:cs typeface="Arial"/>
              </a:rPr>
              <a:t>are</a:t>
            </a:r>
            <a:r>
              <a:rPr sz="2050" spc="120" dirty="0">
                <a:solidFill>
                  <a:srgbClr val="000072"/>
                </a:solidFill>
                <a:latin typeface="Arial"/>
                <a:cs typeface="Arial"/>
              </a:rPr>
              <a:t> </a:t>
            </a:r>
            <a:r>
              <a:rPr sz="2050" spc="-50" dirty="0">
                <a:solidFill>
                  <a:srgbClr val="000072"/>
                </a:solidFill>
                <a:latin typeface="Arial"/>
                <a:cs typeface="Arial"/>
              </a:rPr>
              <a:t>useful</a:t>
            </a:r>
            <a:r>
              <a:rPr sz="2050" spc="125" dirty="0">
                <a:solidFill>
                  <a:srgbClr val="000072"/>
                </a:solidFill>
                <a:latin typeface="Arial"/>
                <a:cs typeface="Arial"/>
              </a:rPr>
              <a:t> </a:t>
            </a:r>
            <a:r>
              <a:rPr sz="2050" spc="20" dirty="0">
                <a:solidFill>
                  <a:srgbClr val="000072"/>
                </a:solidFill>
                <a:latin typeface="Arial"/>
                <a:cs typeface="Arial"/>
              </a:rPr>
              <a:t>for</a:t>
            </a:r>
            <a:r>
              <a:rPr sz="2050" spc="120" dirty="0">
                <a:solidFill>
                  <a:srgbClr val="000072"/>
                </a:solidFill>
                <a:latin typeface="Arial"/>
                <a:cs typeface="Arial"/>
              </a:rPr>
              <a:t> </a:t>
            </a:r>
            <a:r>
              <a:rPr sz="2050" spc="-25" dirty="0">
                <a:solidFill>
                  <a:srgbClr val="000072"/>
                </a:solidFill>
                <a:latin typeface="Arial"/>
                <a:cs typeface="Arial"/>
              </a:rPr>
              <a:t>mobile</a:t>
            </a:r>
            <a:r>
              <a:rPr sz="2050" spc="120" dirty="0">
                <a:solidFill>
                  <a:srgbClr val="000072"/>
                </a:solidFill>
                <a:latin typeface="Arial"/>
                <a:cs typeface="Arial"/>
              </a:rPr>
              <a:t> </a:t>
            </a:r>
            <a:r>
              <a:rPr sz="2050" spc="-70" dirty="0">
                <a:solidFill>
                  <a:srgbClr val="000072"/>
                </a:solidFill>
                <a:latin typeface="Arial"/>
                <a:cs typeface="Arial"/>
              </a:rPr>
              <a:t>phone</a:t>
            </a:r>
            <a:r>
              <a:rPr sz="2050" spc="120" dirty="0">
                <a:solidFill>
                  <a:srgbClr val="000072"/>
                </a:solidFill>
                <a:latin typeface="Arial"/>
                <a:cs typeface="Arial"/>
              </a:rPr>
              <a:t> </a:t>
            </a:r>
            <a:r>
              <a:rPr sz="2050" spc="-60" dirty="0">
                <a:solidFill>
                  <a:srgbClr val="000072"/>
                </a:solidFill>
                <a:latin typeface="Arial"/>
                <a:cs typeface="Arial"/>
              </a:rPr>
              <a:t>a</a:t>
            </a:r>
            <a:r>
              <a:rPr sz="2050" spc="-65" dirty="0">
                <a:solidFill>
                  <a:srgbClr val="000072"/>
                </a:solidFill>
                <a:latin typeface="Arial"/>
                <a:cs typeface="Arial"/>
              </a:rPr>
              <a:t>n</a:t>
            </a:r>
            <a:r>
              <a:rPr sz="2050" spc="0" dirty="0">
                <a:solidFill>
                  <a:srgbClr val="000072"/>
                </a:solidFill>
                <a:latin typeface="Arial"/>
                <a:cs typeface="Arial"/>
              </a:rPr>
              <a:t>d</a:t>
            </a:r>
            <a:r>
              <a:rPr sz="2050" spc="120" dirty="0">
                <a:solidFill>
                  <a:srgbClr val="000072"/>
                </a:solidFill>
                <a:latin typeface="Arial"/>
                <a:cs typeface="Arial"/>
              </a:rPr>
              <a:t> </a:t>
            </a:r>
            <a:r>
              <a:rPr sz="2050" spc="40" dirty="0">
                <a:solidFill>
                  <a:srgbClr val="000072"/>
                </a:solidFill>
                <a:latin typeface="Arial"/>
                <a:cs typeface="Arial"/>
              </a:rPr>
              <a:t>tablet</a:t>
            </a:r>
            <a:r>
              <a:rPr sz="2050" spc="125" dirty="0">
                <a:solidFill>
                  <a:srgbClr val="000072"/>
                </a:solidFill>
                <a:latin typeface="Arial"/>
                <a:cs typeface="Arial"/>
              </a:rPr>
              <a:t> </a:t>
            </a:r>
            <a:r>
              <a:rPr sz="2050" spc="-75" dirty="0">
                <a:solidFill>
                  <a:srgbClr val="000072"/>
                </a:solidFill>
                <a:latin typeface="Arial"/>
                <a:cs typeface="Arial"/>
              </a:rPr>
              <a:t>devices.</a:t>
            </a:r>
            <a:endParaRPr sz="2050">
              <a:latin typeface="Arial"/>
              <a:cs typeface="Arial"/>
            </a:endParaRPr>
          </a:p>
          <a:p>
            <a:pPr>
              <a:lnSpc>
                <a:spcPts val="600"/>
              </a:lnSpc>
              <a:spcBef>
                <a:spcPts val="22"/>
              </a:spcBef>
            </a:pPr>
            <a:endParaRPr sz="600"/>
          </a:p>
          <a:p>
            <a:pPr>
              <a:lnSpc>
                <a:spcPts val="1000"/>
              </a:lnSpc>
            </a:pPr>
            <a:endParaRPr sz="1000"/>
          </a:p>
          <a:p>
            <a:pPr marL="274955" indent="-262890">
              <a:lnSpc>
                <a:spcPct val="100000"/>
              </a:lnSpc>
              <a:buClr>
                <a:srgbClr val="000072"/>
              </a:buClr>
              <a:buFont typeface="Arial"/>
              <a:buChar char="•"/>
              <a:tabLst>
                <a:tab pos="274955" algn="l"/>
              </a:tabLst>
            </a:pPr>
            <a:r>
              <a:rPr sz="2050" spc="114" dirty="0">
                <a:solidFill>
                  <a:srgbClr val="000072"/>
                </a:solidFill>
                <a:latin typeface="Arial"/>
                <a:cs typeface="Arial"/>
              </a:rPr>
              <a:t>V</a:t>
            </a:r>
            <a:r>
              <a:rPr sz="2050" spc="70" dirty="0">
                <a:solidFill>
                  <a:srgbClr val="000072"/>
                </a:solidFill>
                <a:latin typeface="Arial"/>
                <a:cs typeface="Arial"/>
              </a:rPr>
              <a:t>OIP</a:t>
            </a:r>
            <a:r>
              <a:rPr sz="2050" spc="120" dirty="0">
                <a:solidFill>
                  <a:srgbClr val="000072"/>
                </a:solidFill>
                <a:latin typeface="Arial"/>
                <a:cs typeface="Arial"/>
              </a:rPr>
              <a:t> </a:t>
            </a:r>
            <a:r>
              <a:rPr sz="2050" spc="0" dirty="0">
                <a:solidFill>
                  <a:srgbClr val="000072"/>
                </a:solidFill>
                <a:latin typeface="Arial"/>
                <a:cs typeface="Arial"/>
              </a:rPr>
              <a:t>call</a:t>
            </a:r>
            <a:r>
              <a:rPr sz="2050" spc="120" dirty="0">
                <a:solidFill>
                  <a:srgbClr val="000072"/>
                </a:solidFill>
                <a:latin typeface="Arial"/>
                <a:cs typeface="Arial"/>
              </a:rPr>
              <a:t> </a:t>
            </a:r>
            <a:r>
              <a:rPr sz="2050" spc="30" dirty="0">
                <a:solidFill>
                  <a:srgbClr val="000072"/>
                </a:solidFill>
                <a:latin typeface="Arial"/>
                <a:cs typeface="Arial"/>
              </a:rPr>
              <a:t>links—A</a:t>
            </a:r>
            <a:r>
              <a:rPr sz="2050" spc="125" dirty="0">
                <a:solidFill>
                  <a:srgbClr val="000072"/>
                </a:solidFill>
                <a:latin typeface="Arial"/>
                <a:cs typeface="Arial"/>
              </a:rPr>
              <a:t> </a:t>
            </a:r>
            <a:r>
              <a:rPr sz="2050" spc="65" dirty="0">
                <a:solidFill>
                  <a:srgbClr val="000072"/>
                </a:solidFill>
                <a:latin typeface="Arial"/>
                <a:cs typeface="Arial"/>
              </a:rPr>
              <a:t>link</a:t>
            </a:r>
            <a:r>
              <a:rPr sz="2050" spc="120" dirty="0">
                <a:solidFill>
                  <a:srgbClr val="000072"/>
                </a:solidFill>
                <a:latin typeface="Arial"/>
                <a:cs typeface="Arial"/>
              </a:rPr>
              <a:t> </a:t>
            </a:r>
            <a:r>
              <a:rPr sz="2050" spc="55" dirty="0">
                <a:solidFill>
                  <a:srgbClr val="000072"/>
                </a:solidFill>
                <a:latin typeface="Arial"/>
                <a:cs typeface="Arial"/>
              </a:rPr>
              <a:t>in</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20" dirty="0">
                <a:solidFill>
                  <a:srgbClr val="000072"/>
                </a:solidFill>
                <a:latin typeface="Arial"/>
                <a:cs typeface="Arial"/>
              </a:rPr>
              <a:t>form</a:t>
            </a:r>
            <a:endParaRPr sz="2050">
              <a:latin typeface="Arial"/>
              <a:cs typeface="Arial"/>
            </a:endParaRPr>
          </a:p>
          <a:p>
            <a:pPr>
              <a:lnSpc>
                <a:spcPts val="1000"/>
              </a:lnSpc>
            </a:pPr>
            <a:endParaRPr sz="1000"/>
          </a:p>
          <a:p>
            <a:pPr>
              <a:lnSpc>
                <a:spcPts val="1000"/>
              </a:lnSpc>
              <a:spcBef>
                <a:spcPts val="22"/>
              </a:spcBef>
            </a:pPr>
            <a:endParaRPr sz="1000"/>
          </a:p>
          <a:p>
            <a:pPr marL="274955">
              <a:lnSpc>
                <a:spcPct val="100000"/>
              </a:lnSpc>
            </a:pPr>
            <a:r>
              <a:rPr sz="2050" spc="-150" dirty="0">
                <a:solidFill>
                  <a:srgbClr val="000072"/>
                </a:solidFill>
                <a:latin typeface="Courier New"/>
                <a:cs typeface="Courier New"/>
              </a:rPr>
              <a:t>&lt;a href="callto</a:t>
            </a:r>
            <a:r>
              <a:rPr sz="2050" spc="-155" dirty="0">
                <a:solidFill>
                  <a:srgbClr val="000072"/>
                </a:solidFill>
                <a:latin typeface="Courier New"/>
                <a:cs typeface="Courier New"/>
              </a:rPr>
              <a:t>:</a:t>
            </a:r>
            <a:r>
              <a:rPr sz="2050" i="1" spc="-114" dirty="0">
                <a:solidFill>
                  <a:srgbClr val="000072"/>
                </a:solidFill>
                <a:latin typeface="Arial"/>
                <a:cs typeface="Arial"/>
              </a:rPr>
              <a:t>scree</a:t>
            </a:r>
            <a:r>
              <a:rPr sz="2050" i="1" spc="0" dirty="0">
                <a:solidFill>
                  <a:srgbClr val="000072"/>
                </a:solidFill>
                <a:latin typeface="Arial"/>
                <a:cs typeface="Arial"/>
              </a:rPr>
              <a:t>n</a:t>
            </a:r>
            <a:r>
              <a:rPr sz="2050" i="1" u="sng" spc="45" dirty="0">
                <a:solidFill>
                  <a:srgbClr val="000072"/>
                </a:solidFill>
                <a:latin typeface="Arial"/>
                <a:cs typeface="Arial"/>
              </a:rPr>
              <a:t> </a:t>
            </a:r>
            <a:r>
              <a:rPr sz="2050" i="1" spc="-90" dirty="0">
                <a:solidFill>
                  <a:srgbClr val="000072"/>
                </a:solidFill>
                <a:latin typeface="Arial"/>
                <a:cs typeface="Arial"/>
              </a:rPr>
              <a:t>name</a:t>
            </a:r>
            <a:r>
              <a:rPr sz="2050" i="1" spc="120" dirty="0">
                <a:solidFill>
                  <a:srgbClr val="000072"/>
                </a:solidFill>
                <a:latin typeface="Arial"/>
                <a:cs typeface="Arial"/>
              </a:rPr>
              <a:t> </a:t>
            </a:r>
            <a:r>
              <a:rPr sz="2050" spc="5" dirty="0">
                <a:solidFill>
                  <a:srgbClr val="000072"/>
                </a:solidFill>
                <a:latin typeface="Arial"/>
                <a:cs typeface="Arial"/>
              </a:rPr>
              <a:t>or</a:t>
            </a:r>
            <a:r>
              <a:rPr sz="2050" spc="120" dirty="0">
                <a:solidFill>
                  <a:srgbClr val="000072"/>
                </a:solidFill>
                <a:latin typeface="Arial"/>
                <a:cs typeface="Arial"/>
              </a:rPr>
              <a:t> </a:t>
            </a:r>
            <a:r>
              <a:rPr sz="2050" i="1" spc="-70" dirty="0">
                <a:solidFill>
                  <a:srgbClr val="000072"/>
                </a:solidFill>
                <a:latin typeface="Arial"/>
                <a:cs typeface="Arial"/>
              </a:rPr>
              <a:t>phon</a:t>
            </a:r>
            <a:r>
              <a:rPr sz="2050" i="1" spc="55" dirty="0">
                <a:solidFill>
                  <a:srgbClr val="000072"/>
                </a:solidFill>
                <a:latin typeface="Arial"/>
                <a:cs typeface="Arial"/>
              </a:rPr>
              <a:t>e</a:t>
            </a:r>
            <a:r>
              <a:rPr sz="2050" i="1" u="sng" spc="45" dirty="0">
                <a:solidFill>
                  <a:srgbClr val="000072"/>
                </a:solidFill>
                <a:latin typeface="Arial"/>
                <a:cs typeface="Arial"/>
              </a:rPr>
              <a:t> </a:t>
            </a:r>
            <a:r>
              <a:rPr sz="2050" i="1" spc="-60" dirty="0">
                <a:solidFill>
                  <a:srgbClr val="000072"/>
                </a:solidFill>
                <a:latin typeface="Arial"/>
                <a:cs typeface="Arial"/>
              </a:rPr>
              <a:t>n</a:t>
            </a:r>
            <a:r>
              <a:rPr sz="2050" i="1" spc="0" dirty="0">
                <a:solidFill>
                  <a:srgbClr val="000072"/>
                </a:solidFill>
                <a:latin typeface="Arial"/>
                <a:cs typeface="Arial"/>
              </a:rPr>
              <a:t>u</a:t>
            </a:r>
            <a:r>
              <a:rPr sz="2050" i="1" spc="-60" dirty="0">
                <a:solidFill>
                  <a:srgbClr val="000072"/>
                </a:solidFill>
                <a:latin typeface="Arial"/>
                <a:cs typeface="Arial"/>
              </a:rPr>
              <a:t>m</a:t>
            </a:r>
            <a:r>
              <a:rPr sz="2050" i="1" spc="55" dirty="0">
                <a:solidFill>
                  <a:srgbClr val="000072"/>
                </a:solidFill>
                <a:latin typeface="Arial"/>
                <a:cs typeface="Arial"/>
              </a:rPr>
              <a:t>b</a:t>
            </a:r>
            <a:r>
              <a:rPr sz="2050" i="1" spc="-55" dirty="0">
                <a:solidFill>
                  <a:srgbClr val="000072"/>
                </a:solidFill>
                <a:latin typeface="Arial"/>
                <a:cs typeface="Arial"/>
              </a:rPr>
              <a:t>er</a:t>
            </a:r>
            <a:r>
              <a:rPr sz="2050" spc="-150" dirty="0">
                <a:solidFill>
                  <a:srgbClr val="000072"/>
                </a:solidFill>
                <a:latin typeface="Courier New"/>
                <a:cs typeface="Courier New"/>
              </a:rPr>
              <a:t>"&gt;</a:t>
            </a:r>
            <a:endParaRPr sz="2050">
              <a:latin typeface="Courier New"/>
              <a:cs typeface="Courier New"/>
            </a:endParaRPr>
          </a:p>
        </p:txBody>
      </p:sp>
      <p:sp>
        <p:nvSpPr>
          <p:cNvPr id="4" name="object 4"/>
          <p:cNvSpPr txBox="1"/>
          <p:nvPr/>
        </p:nvSpPr>
        <p:spPr>
          <a:xfrm>
            <a:off x="1602614" y="4594047"/>
            <a:ext cx="6947534" cy="339090"/>
          </a:xfrm>
          <a:prstGeom prst="rect">
            <a:avLst/>
          </a:prstGeom>
        </p:spPr>
        <p:txBody>
          <a:bodyPr vert="horz" wrap="square" lIns="0" tIns="0" rIns="0" bIns="0" rtlCol="0">
            <a:noAutofit/>
          </a:bodyPr>
          <a:lstStyle/>
          <a:p>
            <a:pPr marL="12700">
              <a:lnSpc>
                <a:spcPct val="100000"/>
              </a:lnSpc>
              <a:tabLst>
                <a:tab pos="4247515" algn="l"/>
              </a:tabLst>
            </a:pPr>
            <a:r>
              <a:rPr sz="2050" spc="-130" dirty="0">
                <a:solidFill>
                  <a:srgbClr val="000072"/>
                </a:solidFill>
                <a:latin typeface="Arial"/>
                <a:cs typeface="Arial"/>
              </a:rPr>
              <a:t>asks</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0" dirty="0">
                <a:solidFill>
                  <a:srgbClr val="000072"/>
                </a:solidFill>
                <a:latin typeface="Arial"/>
                <a:cs typeface="Arial"/>
              </a:rPr>
              <a:t>br</a:t>
            </a:r>
            <a:r>
              <a:rPr sz="2050" spc="-60" dirty="0">
                <a:solidFill>
                  <a:srgbClr val="000072"/>
                </a:solidFill>
                <a:latin typeface="Arial"/>
                <a:cs typeface="Arial"/>
              </a:rPr>
              <a:t>o</a:t>
            </a:r>
            <a:r>
              <a:rPr sz="2050" spc="-80" dirty="0">
                <a:solidFill>
                  <a:srgbClr val="000072"/>
                </a:solidFill>
                <a:latin typeface="Arial"/>
                <a:cs typeface="Arial"/>
              </a:rPr>
              <a:t>wser</a:t>
            </a:r>
            <a:r>
              <a:rPr sz="2050" spc="120" dirty="0">
                <a:solidFill>
                  <a:srgbClr val="000072"/>
                </a:solidFill>
                <a:latin typeface="Arial"/>
                <a:cs typeface="Arial"/>
              </a:rPr>
              <a:t> </a:t>
            </a:r>
            <a:r>
              <a:rPr sz="2050" spc="55" dirty="0">
                <a:solidFill>
                  <a:srgbClr val="000072"/>
                </a:solidFill>
                <a:latin typeface="Arial"/>
                <a:cs typeface="Arial"/>
              </a:rPr>
              <a:t>to</a:t>
            </a:r>
            <a:r>
              <a:rPr sz="2050" spc="120" dirty="0">
                <a:solidFill>
                  <a:srgbClr val="000072"/>
                </a:solidFill>
                <a:latin typeface="Arial"/>
                <a:cs typeface="Arial"/>
              </a:rPr>
              <a:t> </a:t>
            </a:r>
            <a:r>
              <a:rPr sz="2050" spc="-20" dirty="0">
                <a:solidFill>
                  <a:srgbClr val="000072"/>
                </a:solidFill>
                <a:latin typeface="Arial"/>
                <a:cs typeface="Arial"/>
              </a:rPr>
              <a:t>laun</a:t>
            </a:r>
            <a:r>
              <a:rPr sz="2050" spc="-80" dirty="0">
                <a:solidFill>
                  <a:srgbClr val="000072"/>
                </a:solidFill>
                <a:latin typeface="Arial"/>
                <a:cs typeface="Arial"/>
              </a:rPr>
              <a:t>c</a:t>
            </a:r>
            <a:r>
              <a:rPr sz="2050" spc="0" dirty="0">
                <a:solidFill>
                  <a:srgbClr val="000072"/>
                </a:solidFill>
                <a:latin typeface="Arial"/>
                <a:cs typeface="Arial"/>
              </a:rPr>
              <a:t>h</a:t>
            </a:r>
            <a:r>
              <a:rPr sz="2050" spc="114" dirty="0">
                <a:solidFill>
                  <a:srgbClr val="000072"/>
                </a:solidFill>
                <a:latin typeface="Arial"/>
                <a:cs typeface="Arial"/>
              </a:rPr>
              <a:t> </a:t>
            </a:r>
            <a:r>
              <a:rPr sz="2050" spc="-25" dirty="0">
                <a:solidFill>
                  <a:srgbClr val="000072"/>
                </a:solidFill>
                <a:latin typeface="Arial"/>
                <a:cs typeface="Arial"/>
              </a:rPr>
              <a:t>Sky</a:t>
            </a:r>
            <a:r>
              <a:rPr sz="2050" spc="35" dirty="0">
                <a:solidFill>
                  <a:srgbClr val="000072"/>
                </a:solidFill>
                <a:latin typeface="Arial"/>
                <a:cs typeface="Arial"/>
              </a:rPr>
              <a:t>p</a:t>
            </a:r>
            <a:r>
              <a:rPr sz="2050" spc="-229" dirty="0">
                <a:solidFill>
                  <a:srgbClr val="000072"/>
                </a:solidFill>
                <a:latin typeface="Arial"/>
                <a:cs typeface="Arial"/>
              </a:rPr>
              <a:t>e	</a:t>
            </a:r>
            <a:r>
              <a:rPr sz="2050" spc="5" dirty="0">
                <a:solidFill>
                  <a:srgbClr val="000072"/>
                </a:solidFill>
                <a:latin typeface="Arial"/>
                <a:cs typeface="Arial"/>
              </a:rPr>
              <a:t>or</a:t>
            </a:r>
            <a:r>
              <a:rPr sz="2050" spc="114" dirty="0">
                <a:solidFill>
                  <a:srgbClr val="000072"/>
                </a:solidFill>
                <a:latin typeface="Arial"/>
                <a:cs typeface="Arial"/>
              </a:rPr>
              <a:t> </a:t>
            </a:r>
            <a:r>
              <a:rPr sz="2050" spc="-114" dirty="0">
                <a:solidFill>
                  <a:srgbClr val="000072"/>
                </a:solidFill>
                <a:latin typeface="Arial"/>
                <a:cs typeface="Arial"/>
              </a:rPr>
              <a:t>a</a:t>
            </a:r>
            <a:r>
              <a:rPr sz="2050" spc="120" dirty="0">
                <a:solidFill>
                  <a:srgbClr val="000072"/>
                </a:solidFill>
                <a:latin typeface="Arial"/>
                <a:cs typeface="Arial"/>
              </a:rPr>
              <a:t> </a:t>
            </a:r>
            <a:r>
              <a:rPr sz="2050" spc="15" dirty="0">
                <a:solidFill>
                  <a:srgbClr val="000072"/>
                </a:solidFill>
                <a:latin typeface="Arial"/>
                <a:cs typeface="Arial"/>
              </a:rPr>
              <a:t>similar</a:t>
            </a:r>
            <a:r>
              <a:rPr sz="2050" spc="125" dirty="0">
                <a:solidFill>
                  <a:srgbClr val="000072"/>
                </a:solidFill>
                <a:latin typeface="Arial"/>
                <a:cs typeface="Arial"/>
              </a:rPr>
              <a:t> </a:t>
            </a:r>
            <a:r>
              <a:rPr sz="2050" spc="-15" dirty="0">
                <a:solidFill>
                  <a:srgbClr val="000072"/>
                </a:solidFill>
                <a:latin typeface="Arial"/>
                <a:cs typeface="Arial"/>
              </a:rPr>
              <a:t>program</a:t>
            </a:r>
            <a:r>
              <a:rPr sz="2050" spc="120" dirty="0">
                <a:solidFill>
                  <a:srgbClr val="000072"/>
                </a:solidFill>
                <a:latin typeface="Arial"/>
                <a:cs typeface="Arial"/>
              </a:rPr>
              <a:t> </a:t>
            </a:r>
            <a:r>
              <a:rPr sz="2050" spc="55" dirty="0">
                <a:solidFill>
                  <a:srgbClr val="000072"/>
                </a:solidFill>
                <a:latin typeface="Arial"/>
                <a:cs typeface="Arial"/>
              </a:rPr>
              <a:t>to</a:t>
            </a:r>
            <a:endParaRPr sz="2050">
              <a:latin typeface="Arial"/>
              <a:cs typeface="Arial"/>
            </a:endParaRPr>
          </a:p>
        </p:txBody>
      </p:sp>
      <p:sp>
        <p:nvSpPr>
          <p:cNvPr id="5" name="object 5"/>
          <p:cNvSpPr txBox="1"/>
          <p:nvPr/>
        </p:nvSpPr>
        <p:spPr>
          <a:xfrm>
            <a:off x="5442615" y="4552975"/>
            <a:ext cx="307340" cy="172720"/>
          </a:xfrm>
          <a:prstGeom prst="rect">
            <a:avLst/>
          </a:prstGeom>
        </p:spPr>
        <p:txBody>
          <a:bodyPr vert="horz" wrap="square" lIns="0" tIns="0" rIns="0" bIns="0" rtlCol="0">
            <a:noAutofit/>
          </a:bodyPr>
          <a:lstStyle/>
          <a:p>
            <a:pPr marL="12700">
              <a:lnSpc>
                <a:spcPct val="100000"/>
              </a:lnSpc>
            </a:pPr>
            <a:r>
              <a:rPr sz="1000" spc="380" dirty="0">
                <a:solidFill>
                  <a:srgbClr val="000072"/>
                </a:solidFill>
                <a:latin typeface="Arial"/>
                <a:cs typeface="Arial"/>
              </a:rPr>
              <a:t>TM</a:t>
            </a:r>
            <a:endParaRPr sz="1000">
              <a:latin typeface="Arial"/>
              <a:cs typeface="Arial"/>
            </a:endParaRPr>
          </a:p>
        </p:txBody>
      </p:sp>
      <p:sp>
        <p:nvSpPr>
          <p:cNvPr id="6" name="object 6"/>
          <p:cNvSpPr txBox="1"/>
          <p:nvPr/>
        </p:nvSpPr>
        <p:spPr>
          <a:xfrm>
            <a:off x="1602614" y="4965623"/>
            <a:ext cx="7160895" cy="339090"/>
          </a:xfrm>
          <a:prstGeom prst="rect">
            <a:avLst/>
          </a:prstGeom>
        </p:spPr>
        <p:txBody>
          <a:bodyPr vert="horz" wrap="square" lIns="0" tIns="0" rIns="0" bIns="0" rtlCol="0">
            <a:noAutofit/>
          </a:bodyPr>
          <a:lstStyle/>
          <a:p>
            <a:pPr marL="12700">
              <a:lnSpc>
                <a:spcPct val="100000"/>
              </a:lnSpc>
            </a:pPr>
            <a:r>
              <a:rPr sz="2050" spc="-15" dirty="0">
                <a:solidFill>
                  <a:srgbClr val="000072"/>
                </a:solidFill>
                <a:latin typeface="Arial"/>
                <a:cs typeface="Arial"/>
              </a:rPr>
              <a:t>ma</a:t>
            </a:r>
            <a:r>
              <a:rPr sz="2050" spc="-75" dirty="0">
                <a:solidFill>
                  <a:srgbClr val="000072"/>
                </a:solidFill>
                <a:latin typeface="Arial"/>
                <a:cs typeface="Arial"/>
              </a:rPr>
              <a:t>k</a:t>
            </a:r>
            <a:r>
              <a:rPr sz="2050" spc="-229" dirty="0">
                <a:solidFill>
                  <a:srgbClr val="000072"/>
                </a:solidFill>
                <a:latin typeface="Arial"/>
                <a:cs typeface="Arial"/>
              </a:rPr>
              <a:t>e</a:t>
            </a:r>
            <a:r>
              <a:rPr sz="2050" spc="120" dirty="0">
                <a:solidFill>
                  <a:srgbClr val="000072"/>
                </a:solidFill>
                <a:latin typeface="Arial"/>
                <a:cs typeface="Arial"/>
              </a:rPr>
              <a:t> </a:t>
            </a:r>
            <a:r>
              <a:rPr sz="2050" spc="0" dirty="0">
                <a:solidFill>
                  <a:srgbClr val="000072"/>
                </a:solidFill>
                <a:latin typeface="Arial"/>
                <a:cs typeface="Arial"/>
              </a:rPr>
              <a:t>v</a:t>
            </a:r>
            <a:r>
              <a:rPr sz="2050" spc="-75" dirty="0">
                <a:solidFill>
                  <a:srgbClr val="000072"/>
                </a:solidFill>
                <a:latin typeface="Arial"/>
                <a:cs typeface="Arial"/>
              </a:rPr>
              <a:t>oice-</a:t>
            </a:r>
            <a:r>
              <a:rPr sz="2050" spc="-150" dirty="0">
                <a:solidFill>
                  <a:srgbClr val="000072"/>
                </a:solidFill>
                <a:latin typeface="Arial"/>
                <a:cs typeface="Arial"/>
              </a:rPr>
              <a:t>o</a:t>
            </a:r>
            <a:r>
              <a:rPr sz="2050" spc="0" dirty="0">
                <a:solidFill>
                  <a:srgbClr val="000072"/>
                </a:solidFill>
                <a:latin typeface="Arial"/>
                <a:cs typeface="Arial"/>
              </a:rPr>
              <a:t>v</a:t>
            </a:r>
            <a:r>
              <a:rPr sz="2050" spc="15" dirty="0">
                <a:solidFill>
                  <a:srgbClr val="000072"/>
                </a:solidFill>
                <a:latin typeface="Arial"/>
                <a:cs typeface="Arial"/>
              </a:rPr>
              <a:t>er-IP</a:t>
            </a:r>
            <a:r>
              <a:rPr sz="2050" spc="120" dirty="0">
                <a:solidFill>
                  <a:srgbClr val="000072"/>
                </a:solidFill>
                <a:latin typeface="Arial"/>
                <a:cs typeface="Arial"/>
              </a:rPr>
              <a:t> </a:t>
            </a:r>
            <a:r>
              <a:rPr sz="2050" spc="-45" dirty="0">
                <a:solidFill>
                  <a:srgbClr val="000072"/>
                </a:solidFill>
                <a:latin typeface="Arial"/>
                <a:cs typeface="Arial"/>
              </a:rPr>
              <a:t>calls</a:t>
            </a:r>
            <a:r>
              <a:rPr sz="2050" spc="120" dirty="0">
                <a:solidFill>
                  <a:srgbClr val="000072"/>
                </a:solidFill>
                <a:latin typeface="Arial"/>
                <a:cs typeface="Arial"/>
              </a:rPr>
              <a:t> </a:t>
            </a:r>
            <a:r>
              <a:rPr sz="2050" spc="5" dirty="0">
                <a:solidFill>
                  <a:srgbClr val="000072"/>
                </a:solidFill>
                <a:latin typeface="Arial"/>
                <a:cs typeface="Arial"/>
              </a:rPr>
              <a:t>or</a:t>
            </a:r>
            <a:r>
              <a:rPr sz="2050" spc="114" dirty="0">
                <a:solidFill>
                  <a:srgbClr val="000072"/>
                </a:solidFill>
                <a:latin typeface="Arial"/>
                <a:cs typeface="Arial"/>
              </a:rPr>
              <a:t> </a:t>
            </a:r>
            <a:r>
              <a:rPr sz="2050" spc="55" dirty="0">
                <a:solidFill>
                  <a:srgbClr val="000072"/>
                </a:solidFill>
                <a:latin typeface="Arial"/>
                <a:cs typeface="Arial"/>
              </a:rPr>
              <a:t>to</a:t>
            </a:r>
            <a:r>
              <a:rPr sz="2050" spc="120" dirty="0">
                <a:solidFill>
                  <a:srgbClr val="000072"/>
                </a:solidFill>
                <a:latin typeface="Arial"/>
                <a:cs typeface="Arial"/>
              </a:rPr>
              <a:t> </a:t>
            </a:r>
            <a:r>
              <a:rPr sz="2050" spc="-15" dirty="0">
                <a:solidFill>
                  <a:srgbClr val="000072"/>
                </a:solidFill>
                <a:latin typeface="Arial"/>
                <a:cs typeface="Arial"/>
              </a:rPr>
              <a:t>conduct</a:t>
            </a:r>
            <a:r>
              <a:rPr sz="2050" spc="125" dirty="0">
                <a:solidFill>
                  <a:srgbClr val="000072"/>
                </a:solidFill>
                <a:latin typeface="Arial"/>
                <a:cs typeface="Arial"/>
              </a:rPr>
              <a:t> </a:t>
            </a:r>
            <a:r>
              <a:rPr sz="2050" spc="0" dirty="0">
                <a:solidFill>
                  <a:srgbClr val="000072"/>
                </a:solidFill>
                <a:latin typeface="Arial"/>
                <a:cs typeface="Arial"/>
              </a:rPr>
              <a:t>voice/video</a:t>
            </a:r>
            <a:r>
              <a:rPr sz="2050" spc="125" dirty="0">
                <a:solidFill>
                  <a:srgbClr val="000072"/>
                </a:solidFill>
                <a:latin typeface="Arial"/>
                <a:cs typeface="Arial"/>
              </a:rPr>
              <a:t> </a:t>
            </a:r>
            <a:r>
              <a:rPr sz="2050" spc="-80" dirty="0">
                <a:solidFill>
                  <a:srgbClr val="000072"/>
                </a:solidFill>
                <a:latin typeface="Arial"/>
                <a:cs typeface="Arial"/>
              </a:rPr>
              <a:t>conference.</a:t>
            </a:r>
            <a:endParaRPr sz="2050">
              <a:latin typeface="Arial"/>
              <a:cs typeface="Arial"/>
            </a:endParaRPr>
          </a:p>
        </p:txBody>
      </p:sp>
    </p:spTree>
    <p:extLst>
      <p:ext uri="{BB962C8B-B14F-4D97-AF65-F5344CB8AC3E}">
        <p14:creationId xmlns:p14="http://schemas.microsoft.com/office/powerpoint/2010/main" val="5773193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522605">
              <a:lnSpc>
                <a:spcPct val="100000"/>
              </a:lnSpc>
            </a:pPr>
            <a:r>
              <a:rPr sz="2950" b="1" spc="40" dirty="0">
                <a:solidFill>
                  <a:srgbClr val="B20000"/>
                </a:solidFill>
                <a:latin typeface="Arial"/>
                <a:cs typeface="Arial"/>
              </a:rPr>
              <a:t>Site</a:t>
            </a:r>
            <a:r>
              <a:rPr sz="2950" b="1" spc="295" dirty="0">
                <a:solidFill>
                  <a:srgbClr val="B20000"/>
                </a:solidFill>
                <a:latin typeface="Arial"/>
                <a:cs typeface="Arial"/>
              </a:rPr>
              <a:t> </a:t>
            </a:r>
            <a:r>
              <a:rPr sz="2950" b="1" spc="60" dirty="0">
                <a:solidFill>
                  <a:srgbClr val="B20000"/>
                </a:solidFill>
                <a:latin typeface="Arial"/>
                <a:cs typeface="Arial"/>
              </a:rPr>
              <a:t>Organization</a:t>
            </a:r>
            <a:r>
              <a:rPr sz="2950" b="1" spc="310" dirty="0">
                <a:solidFill>
                  <a:srgbClr val="B20000"/>
                </a:solidFill>
                <a:latin typeface="Arial"/>
                <a:cs typeface="Arial"/>
              </a:rPr>
              <a:t> </a:t>
            </a:r>
            <a:r>
              <a:rPr sz="2950" b="1" spc="15" dirty="0">
                <a:solidFill>
                  <a:srgbClr val="B20000"/>
                </a:solidFill>
                <a:latin typeface="Arial"/>
                <a:cs typeface="Arial"/>
              </a:rPr>
              <a:t>and</a:t>
            </a:r>
            <a:r>
              <a:rPr sz="2950" b="1" spc="295" dirty="0">
                <a:solidFill>
                  <a:srgbClr val="B20000"/>
                </a:solidFill>
                <a:latin typeface="Arial"/>
                <a:cs typeface="Arial"/>
              </a:rPr>
              <a:t> </a:t>
            </a:r>
            <a:r>
              <a:rPr sz="2950" b="1" spc="254" dirty="0">
                <a:solidFill>
                  <a:srgbClr val="B20000"/>
                </a:solidFill>
                <a:latin typeface="Arial"/>
                <a:cs typeface="Arial"/>
              </a:rPr>
              <a:t>N</a:t>
            </a:r>
            <a:r>
              <a:rPr sz="2950" b="1" spc="105" dirty="0">
                <a:solidFill>
                  <a:srgbClr val="B20000"/>
                </a:solidFill>
                <a:latin typeface="Arial"/>
                <a:cs typeface="Arial"/>
              </a:rPr>
              <a:t>a</a:t>
            </a:r>
            <a:r>
              <a:rPr sz="2950" b="1" spc="40" dirty="0">
                <a:solidFill>
                  <a:srgbClr val="B20000"/>
                </a:solidFill>
                <a:latin typeface="Arial"/>
                <a:cs typeface="Arial"/>
              </a:rPr>
              <a:t>vigation</a:t>
            </a:r>
            <a:endParaRPr sz="295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74</a:t>
            </a:fld>
            <a:endParaRPr sz="1000">
              <a:latin typeface="Arial"/>
              <a:cs typeface="Arial"/>
            </a:endParaRPr>
          </a:p>
        </p:txBody>
      </p:sp>
      <p:sp>
        <p:nvSpPr>
          <p:cNvPr id="3" name="object 3"/>
          <p:cNvSpPr txBox="1"/>
          <p:nvPr/>
        </p:nvSpPr>
        <p:spPr>
          <a:xfrm>
            <a:off x="1340191" y="1690387"/>
            <a:ext cx="7496175" cy="5182870"/>
          </a:xfrm>
          <a:prstGeom prst="rect">
            <a:avLst/>
          </a:prstGeom>
        </p:spPr>
        <p:txBody>
          <a:bodyPr vert="horz" wrap="square" lIns="0" tIns="0" rIns="0" bIns="0" rtlCol="0">
            <a:noAutofit/>
          </a:bodyPr>
          <a:lstStyle/>
          <a:p>
            <a:pPr marL="274955" marR="12700" indent="-262890">
              <a:lnSpc>
                <a:spcPct val="116199"/>
              </a:lnSpc>
              <a:buClr>
                <a:srgbClr val="000072"/>
              </a:buClr>
              <a:buFont typeface="Arial"/>
              <a:buChar char="•"/>
              <a:tabLst>
                <a:tab pos="274955" algn="l"/>
              </a:tabLst>
            </a:pPr>
            <a:r>
              <a:rPr sz="2050" spc="-45" dirty="0">
                <a:solidFill>
                  <a:srgbClr val="000072"/>
                </a:solidFill>
                <a:latin typeface="Arial"/>
                <a:cs typeface="Arial"/>
              </a:rPr>
              <a:t>Organize</a:t>
            </a:r>
            <a:r>
              <a:rPr sz="2050" spc="125"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135" dirty="0">
                <a:solidFill>
                  <a:srgbClr val="000072"/>
                </a:solidFill>
                <a:latin typeface="Arial"/>
                <a:cs typeface="Arial"/>
              </a:rPr>
              <a:t>pages</a:t>
            </a:r>
            <a:r>
              <a:rPr sz="2050" spc="120" dirty="0">
                <a:solidFill>
                  <a:srgbClr val="000072"/>
                </a:solidFill>
                <a:latin typeface="Arial"/>
                <a:cs typeface="Arial"/>
              </a:rPr>
              <a:t> </a:t>
            </a:r>
            <a:r>
              <a:rPr sz="2050" spc="20" dirty="0">
                <a:solidFill>
                  <a:srgbClr val="000072"/>
                </a:solidFill>
                <a:latin typeface="Arial"/>
                <a:cs typeface="Arial"/>
              </a:rPr>
              <a:t>for</a:t>
            </a:r>
            <a:r>
              <a:rPr sz="2050" spc="120" dirty="0">
                <a:solidFill>
                  <a:srgbClr val="000072"/>
                </a:solidFill>
                <a:latin typeface="Arial"/>
                <a:cs typeface="Arial"/>
              </a:rPr>
              <a:t> </a:t>
            </a:r>
            <a:r>
              <a:rPr sz="2050" spc="-114" dirty="0">
                <a:solidFill>
                  <a:srgbClr val="000072"/>
                </a:solidFill>
                <a:latin typeface="Arial"/>
                <a:cs typeface="Arial"/>
              </a:rPr>
              <a:t>a</a:t>
            </a:r>
            <a:r>
              <a:rPr sz="2050" spc="120" dirty="0">
                <a:solidFill>
                  <a:srgbClr val="000072"/>
                </a:solidFill>
                <a:latin typeface="Arial"/>
                <a:cs typeface="Arial"/>
              </a:rPr>
              <a:t> </a:t>
            </a:r>
            <a:r>
              <a:rPr sz="2050" spc="-25" dirty="0">
                <a:solidFill>
                  <a:srgbClr val="000072"/>
                </a:solidFill>
                <a:latin typeface="Arial"/>
                <a:cs typeface="Arial"/>
              </a:rPr>
              <a:t>site</a:t>
            </a:r>
            <a:r>
              <a:rPr sz="2050" spc="120" dirty="0">
                <a:solidFill>
                  <a:srgbClr val="000072"/>
                </a:solidFill>
                <a:latin typeface="Arial"/>
                <a:cs typeface="Arial"/>
              </a:rPr>
              <a:t> </a:t>
            </a:r>
            <a:r>
              <a:rPr sz="2050" spc="30" dirty="0">
                <a:solidFill>
                  <a:srgbClr val="000072"/>
                </a:solidFill>
                <a:latin typeface="Arial"/>
                <a:cs typeface="Arial"/>
              </a:rPr>
              <a:t>i</a:t>
            </a:r>
            <a:r>
              <a:rPr sz="2050" spc="20" dirty="0">
                <a:solidFill>
                  <a:srgbClr val="000072"/>
                </a:solidFill>
                <a:latin typeface="Arial"/>
                <a:cs typeface="Arial"/>
              </a:rPr>
              <a:t>n</a:t>
            </a:r>
            <a:r>
              <a:rPr sz="2050" spc="55" dirty="0">
                <a:solidFill>
                  <a:srgbClr val="000072"/>
                </a:solidFill>
                <a:latin typeface="Arial"/>
                <a:cs typeface="Arial"/>
              </a:rPr>
              <a:t>to</a:t>
            </a:r>
            <a:r>
              <a:rPr sz="2050" spc="120" dirty="0">
                <a:solidFill>
                  <a:srgbClr val="000072"/>
                </a:solidFill>
                <a:latin typeface="Arial"/>
                <a:cs typeface="Arial"/>
              </a:rPr>
              <a:t> </a:t>
            </a:r>
            <a:r>
              <a:rPr sz="2050" spc="-114" dirty="0">
                <a:solidFill>
                  <a:srgbClr val="000072"/>
                </a:solidFill>
                <a:latin typeface="Arial"/>
                <a:cs typeface="Arial"/>
              </a:rPr>
              <a:t>a</a:t>
            </a:r>
            <a:r>
              <a:rPr sz="2050" spc="114" dirty="0">
                <a:solidFill>
                  <a:srgbClr val="000072"/>
                </a:solidFill>
                <a:latin typeface="Arial"/>
                <a:cs typeface="Arial"/>
              </a:rPr>
              <a:t> </a:t>
            </a:r>
            <a:r>
              <a:rPr sz="2050" spc="-10" dirty="0">
                <a:solidFill>
                  <a:srgbClr val="000072"/>
                </a:solidFill>
                <a:latin typeface="Arial"/>
                <a:cs typeface="Arial"/>
              </a:rPr>
              <a:t>hierar</a:t>
            </a:r>
            <a:r>
              <a:rPr sz="2050" spc="-70" dirty="0">
                <a:solidFill>
                  <a:srgbClr val="000072"/>
                </a:solidFill>
                <a:latin typeface="Arial"/>
                <a:cs typeface="Arial"/>
              </a:rPr>
              <a:t>c</a:t>
            </a:r>
            <a:r>
              <a:rPr sz="2050" spc="-60" dirty="0">
                <a:solidFill>
                  <a:srgbClr val="000072"/>
                </a:solidFill>
                <a:latin typeface="Arial"/>
                <a:cs typeface="Arial"/>
              </a:rPr>
              <a:t>h</a:t>
            </a:r>
            <a:r>
              <a:rPr sz="2050" spc="60" dirty="0">
                <a:solidFill>
                  <a:srgbClr val="000072"/>
                </a:solidFill>
                <a:latin typeface="Arial"/>
                <a:cs typeface="Arial"/>
              </a:rPr>
              <a:t>y</a:t>
            </a:r>
            <a:r>
              <a:rPr sz="2050" spc="120" dirty="0">
                <a:solidFill>
                  <a:srgbClr val="000072"/>
                </a:solidFill>
                <a:latin typeface="Arial"/>
                <a:cs typeface="Arial"/>
              </a:rPr>
              <a:t> </a:t>
            </a:r>
            <a:r>
              <a:rPr sz="2050" spc="-30" dirty="0">
                <a:solidFill>
                  <a:srgbClr val="000072"/>
                </a:solidFill>
                <a:latin typeface="Arial"/>
                <a:cs typeface="Arial"/>
              </a:rPr>
              <a:t>of</a:t>
            </a:r>
            <a:r>
              <a:rPr sz="2050" spc="114" dirty="0">
                <a:solidFill>
                  <a:srgbClr val="000072"/>
                </a:solidFill>
                <a:latin typeface="Arial"/>
                <a:cs typeface="Arial"/>
              </a:rPr>
              <a:t> </a:t>
            </a:r>
            <a:r>
              <a:rPr sz="2050" spc="-45" dirty="0">
                <a:solidFill>
                  <a:srgbClr val="000072"/>
                </a:solidFill>
                <a:latin typeface="Arial"/>
                <a:cs typeface="Arial"/>
              </a:rPr>
              <a:t>files</a:t>
            </a:r>
            <a:r>
              <a:rPr sz="2050" spc="120" dirty="0">
                <a:solidFill>
                  <a:srgbClr val="000072"/>
                </a:solidFill>
                <a:latin typeface="Arial"/>
                <a:cs typeface="Arial"/>
              </a:rPr>
              <a:t> </a:t>
            </a:r>
            <a:r>
              <a:rPr sz="2050" spc="-35" dirty="0">
                <a:solidFill>
                  <a:srgbClr val="000072"/>
                </a:solidFill>
                <a:latin typeface="Arial"/>
                <a:cs typeface="Arial"/>
              </a:rPr>
              <a:t>and</a:t>
            </a:r>
            <a:r>
              <a:rPr sz="2050" spc="-20" dirty="0">
                <a:solidFill>
                  <a:srgbClr val="000072"/>
                </a:solidFill>
                <a:latin typeface="Arial"/>
                <a:cs typeface="Arial"/>
              </a:rPr>
              <a:t> directories</a:t>
            </a:r>
            <a:r>
              <a:rPr sz="2050" spc="130" dirty="0">
                <a:solidFill>
                  <a:srgbClr val="000072"/>
                </a:solidFill>
                <a:latin typeface="Arial"/>
                <a:cs typeface="Arial"/>
              </a:rPr>
              <a:t> </a:t>
            </a:r>
            <a:r>
              <a:rPr sz="2050" spc="0" dirty="0">
                <a:solidFill>
                  <a:srgbClr val="000072"/>
                </a:solidFill>
                <a:latin typeface="Arial"/>
                <a:cs typeface="Arial"/>
              </a:rPr>
              <a:t>(folders)</a:t>
            </a:r>
            <a:r>
              <a:rPr sz="2050" spc="130" dirty="0">
                <a:solidFill>
                  <a:srgbClr val="000072"/>
                </a:solidFill>
                <a:latin typeface="Arial"/>
                <a:cs typeface="Arial"/>
              </a:rPr>
              <a:t> </a:t>
            </a:r>
            <a:r>
              <a:rPr sz="2050" spc="-40" dirty="0">
                <a:solidFill>
                  <a:srgbClr val="000072"/>
                </a:solidFill>
                <a:latin typeface="Arial"/>
                <a:cs typeface="Arial"/>
              </a:rPr>
              <a:t>stored</a:t>
            </a:r>
            <a:r>
              <a:rPr sz="2050" spc="120" dirty="0">
                <a:solidFill>
                  <a:srgbClr val="000072"/>
                </a:solidFill>
                <a:latin typeface="Arial"/>
                <a:cs typeface="Arial"/>
              </a:rPr>
              <a:t> </a:t>
            </a:r>
            <a:r>
              <a:rPr sz="2050" spc="-60" dirty="0">
                <a:solidFill>
                  <a:srgbClr val="000072"/>
                </a:solidFill>
                <a:latin typeface="Arial"/>
                <a:cs typeface="Arial"/>
              </a:rPr>
              <a:t>on</a:t>
            </a:r>
            <a:r>
              <a:rPr sz="2050" spc="114"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0" dirty="0">
                <a:solidFill>
                  <a:srgbClr val="000072"/>
                </a:solidFill>
                <a:latin typeface="Arial"/>
                <a:cs typeface="Arial"/>
              </a:rPr>
              <a:t>hard</a:t>
            </a:r>
            <a:r>
              <a:rPr sz="2050" spc="120" dirty="0">
                <a:solidFill>
                  <a:srgbClr val="000072"/>
                </a:solidFill>
                <a:latin typeface="Arial"/>
                <a:cs typeface="Arial"/>
              </a:rPr>
              <a:t> </a:t>
            </a:r>
            <a:r>
              <a:rPr sz="2050" spc="-10" dirty="0">
                <a:solidFill>
                  <a:srgbClr val="000072"/>
                </a:solidFill>
                <a:latin typeface="Arial"/>
                <a:cs typeface="Arial"/>
              </a:rPr>
              <a:t>disk</a:t>
            </a:r>
            <a:r>
              <a:rPr sz="2050" spc="120" dirty="0">
                <a:solidFill>
                  <a:srgbClr val="000072"/>
                </a:solidFill>
                <a:latin typeface="Arial"/>
                <a:cs typeface="Arial"/>
              </a:rPr>
              <a:t> </a:t>
            </a:r>
            <a:r>
              <a:rPr sz="2050" spc="-30" dirty="0">
                <a:solidFill>
                  <a:srgbClr val="000072"/>
                </a:solidFill>
                <a:latin typeface="Arial"/>
                <a:cs typeface="Arial"/>
              </a:rPr>
              <a:t>of</a:t>
            </a:r>
            <a:r>
              <a:rPr sz="2050" spc="114"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70" dirty="0">
                <a:solidFill>
                  <a:srgbClr val="000072"/>
                </a:solidFill>
                <a:latin typeface="Arial"/>
                <a:cs typeface="Arial"/>
              </a:rPr>
              <a:t>ser</a:t>
            </a:r>
            <a:r>
              <a:rPr sz="2050" spc="-130" dirty="0">
                <a:solidFill>
                  <a:srgbClr val="000072"/>
                </a:solidFill>
                <a:latin typeface="Arial"/>
                <a:cs typeface="Arial"/>
              </a:rPr>
              <a:t>v</a:t>
            </a:r>
            <a:r>
              <a:rPr sz="2050" spc="-55" dirty="0">
                <a:solidFill>
                  <a:srgbClr val="000072"/>
                </a:solidFill>
                <a:latin typeface="Arial"/>
                <a:cs typeface="Arial"/>
              </a:rPr>
              <a:t>er</a:t>
            </a:r>
            <a:r>
              <a:rPr sz="2050" spc="120" dirty="0">
                <a:solidFill>
                  <a:srgbClr val="000072"/>
                </a:solidFill>
                <a:latin typeface="Arial"/>
                <a:cs typeface="Arial"/>
              </a:rPr>
              <a:t> </a:t>
            </a:r>
            <a:r>
              <a:rPr sz="2050" spc="-20" dirty="0">
                <a:solidFill>
                  <a:srgbClr val="000072"/>
                </a:solidFill>
                <a:latin typeface="Arial"/>
                <a:cs typeface="Arial"/>
              </a:rPr>
              <a:t>host.</a:t>
            </a:r>
            <a:r>
              <a:rPr sz="2050" spc="-15" dirty="0">
                <a:solidFill>
                  <a:srgbClr val="000072"/>
                </a:solidFill>
                <a:latin typeface="Arial"/>
                <a:cs typeface="Arial"/>
              </a:rPr>
              <a:t> </a:t>
            </a:r>
            <a:r>
              <a:rPr sz="2050" spc="135" dirty="0">
                <a:solidFill>
                  <a:srgbClr val="000072"/>
                </a:solidFill>
                <a:latin typeface="Arial"/>
                <a:cs typeface="Arial"/>
              </a:rPr>
              <a:t>A</a:t>
            </a:r>
            <a:r>
              <a:rPr sz="2050" spc="40" dirty="0">
                <a:solidFill>
                  <a:srgbClr val="000072"/>
                </a:solidFill>
                <a:latin typeface="Arial"/>
                <a:cs typeface="Arial"/>
              </a:rPr>
              <a:t>v</a:t>
            </a:r>
            <a:r>
              <a:rPr sz="2050" spc="0" dirty="0">
                <a:solidFill>
                  <a:srgbClr val="000072"/>
                </a:solidFill>
                <a:latin typeface="Arial"/>
                <a:cs typeface="Arial"/>
              </a:rPr>
              <a:t>oid</a:t>
            </a:r>
            <a:r>
              <a:rPr sz="2050" spc="120" dirty="0">
                <a:solidFill>
                  <a:srgbClr val="000072"/>
                </a:solidFill>
                <a:latin typeface="Arial"/>
                <a:cs typeface="Arial"/>
              </a:rPr>
              <a:t> </a:t>
            </a:r>
            <a:r>
              <a:rPr sz="2050" spc="-25" dirty="0">
                <a:solidFill>
                  <a:srgbClr val="000072"/>
                </a:solidFill>
                <a:latin typeface="Arial"/>
                <a:cs typeface="Arial"/>
              </a:rPr>
              <a:t>nonalpha</a:t>
            </a:r>
            <a:r>
              <a:rPr sz="2050" spc="-75" dirty="0">
                <a:solidFill>
                  <a:srgbClr val="000072"/>
                </a:solidFill>
                <a:latin typeface="Arial"/>
                <a:cs typeface="Arial"/>
              </a:rPr>
              <a:t>n</a:t>
            </a:r>
            <a:r>
              <a:rPr sz="2050" spc="-80" dirty="0">
                <a:solidFill>
                  <a:srgbClr val="000072"/>
                </a:solidFill>
                <a:latin typeface="Arial"/>
                <a:cs typeface="Arial"/>
              </a:rPr>
              <a:t>ume</a:t>
            </a:r>
            <a:r>
              <a:rPr sz="2050" spc="114" dirty="0">
                <a:solidFill>
                  <a:srgbClr val="000072"/>
                </a:solidFill>
                <a:latin typeface="Arial"/>
                <a:cs typeface="Arial"/>
              </a:rPr>
              <a:t>ri</a:t>
            </a:r>
            <a:r>
              <a:rPr sz="2050" spc="-114" dirty="0">
                <a:solidFill>
                  <a:srgbClr val="000072"/>
                </a:solidFill>
                <a:latin typeface="Arial"/>
                <a:cs typeface="Arial"/>
              </a:rPr>
              <a:t>c</a:t>
            </a:r>
            <a:r>
              <a:rPr sz="2050" spc="120" dirty="0">
                <a:solidFill>
                  <a:srgbClr val="000072"/>
                </a:solidFill>
                <a:latin typeface="Arial"/>
                <a:cs typeface="Arial"/>
              </a:rPr>
              <a:t> </a:t>
            </a:r>
            <a:r>
              <a:rPr sz="2050" spc="-175" dirty="0">
                <a:solidFill>
                  <a:srgbClr val="000072"/>
                </a:solidFill>
                <a:latin typeface="Arial"/>
                <a:cs typeface="Arial"/>
              </a:rPr>
              <a:t>c</a:t>
            </a:r>
            <a:r>
              <a:rPr sz="2050" spc="-40" dirty="0">
                <a:solidFill>
                  <a:srgbClr val="000072"/>
                </a:solidFill>
                <a:latin typeface="Arial"/>
                <a:cs typeface="Arial"/>
              </a:rPr>
              <a:t>haracters</a:t>
            </a:r>
            <a:r>
              <a:rPr sz="2050" spc="125" dirty="0">
                <a:solidFill>
                  <a:srgbClr val="000072"/>
                </a:solidFill>
                <a:latin typeface="Arial"/>
                <a:cs typeface="Arial"/>
              </a:rPr>
              <a:t> </a:t>
            </a:r>
            <a:r>
              <a:rPr sz="2050" spc="105" dirty="0">
                <a:solidFill>
                  <a:srgbClr val="000072"/>
                </a:solidFill>
                <a:latin typeface="Arial"/>
                <a:cs typeface="Arial"/>
              </a:rPr>
              <a:t>i</a:t>
            </a:r>
            <a:r>
              <a:rPr sz="2050" spc="0" dirty="0">
                <a:solidFill>
                  <a:srgbClr val="000072"/>
                </a:solidFill>
                <a:latin typeface="Arial"/>
                <a:cs typeface="Arial"/>
              </a:rPr>
              <a:t>n</a:t>
            </a:r>
            <a:r>
              <a:rPr sz="2050" spc="120" dirty="0">
                <a:solidFill>
                  <a:srgbClr val="000072"/>
                </a:solidFill>
                <a:latin typeface="Arial"/>
                <a:cs typeface="Arial"/>
              </a:rPr>
              <a:t> </a:t>
            </a:r>
            <a:r>
              <a:rPr sz="2050" spc="0" dirty="0">
                <a:solidFill>
                  <a:srgbClr val="000072"/>
                </a:solidFill>
                <a:latin typeface="Arial"/>
                <a:cs typeface="Arial"/>
              </a:rPr>
              <a:t>file</a:t>
            </a:r>
            <a:r>
              <a:rPr sz="2050" spc="120" dirty="0">
                <a:solidFill>
                  <a:srgbClr val="000072"/>
                </a:solidFill>
                <a:latin typeface="Arial"/>
                <a:cs typeface="Arial"/>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15" dirty="0">
                <a:solidFill>
                  <a:srgbClr val="000072"/>
                </a:solidFill>
                <a:latin typeface="Arial"/>
                <a:cs typeface="Arial"/>
              </a:rPr>
              <a:t>directory</a:t>
            </a:r>
            <a:r>
              <a:rPr sz="2050" spc="130" dirty="0">
                <a:solidFill>
                  <a:srgbClr val="000072"/>
                </a:solidFill>
                <a:latin typeface="Arial"/>
                <a:cs typeface="Arial"/>
              </a:rPr>
              <a:t> </a:t>
            </a:r>
            <a:r>
              <a:rPr sz="2050" spc="-90" dirty="0">
                <a:solidFill>
                  <a:srgbClr val="000072"/>
                </a:solidFill>
                <a:latin typeface="Arial"/>
                <a:cs typeface="Arial"/>
              </a:rPr>
              <a:t>names.</a:t>
            </a:r>
            <a:r>
              <a:rPr sz="2050" spc="-50" dirty="0">
                <a:solidFill>
                  <a:srgbClr val="000072"/>
                </a:solidFill>
                <a:latin typeface="Arial"/>
                <a:cs typeface="Arial"/>
              </a:rPr>
              <a:t> </a:t>
            </a:r>
            <a:r>
              <a:rPr sz="2050" spc="-20" dirty="0">
                <a:solidFill>
                  <a:srgbClr val="000072"/>
                </a:solidFill>
                <a:latin typeface="Arial"/>
                <a:cs typeface="Arial"/>
              </a:rPr>
              <a:t>Otherwise,</a:t>
            </a:r>
            <a:r>
              <a:rPr sz="2050" spc="13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0" dirty="0">
                <a:solidFill>
                  <a:srgbClr val="000072"/>
                </a:solidFill>
                <a:latin typeface="Arial"/>
                <a:cs typeface="Arial"/>
              </a:rPr>
              <a:t>file</a:t>
            </a:r>
            <a:r>
              <a:rPr sz="2050" spc="120" dirty="0">
                <a:solidFill>
                  <a:srgbClr val="000072"/>
                </a:solidFill>
                <a:latin typeface="Arial"/>
                <a:cs typeface="Arial"/>
              </a:rPr>
              <a:t> </a:t>
            </a:r>
            <a:r>
              <a:rPr sz="2050" spc="-90" dirty="0">
                <a:solidFill>
                  <a:srgbClr val="000072"/>
                </a:solidFill>
                <a:latin typeface="Arial"/>
                <a:cs typeface="Arial"/>
              </a:rPr>
              <a:t>name</a:t>
            </a:r>
            <a:r>
              <a:rPr sz="2050" spc="120" dirty="0">
                <a:solidFill>
                  <a:srgbClr val="000072"/>
                </a:solidFill>
                <a:latin typeface="Arial"/>
                <a:cs typeface="Arial"/>
              </a:rPr>
              <a:t> </a:t>
            </a:r>
            <a:r>
              <a:rPr sz="2050" spc="-60" dirty="0">
                <a:solidFill>
                  <a:srgbClr val="000072"/>
                </a:solidFill>
                <a:latin typeface="Arial"/>
                <a:cs typeface="Arial"/>
              </a:rPr>
              <a:t>m</a:t>
            </a:r>
            <a:r>
              <a:rPr sz="2050" spc="5" dirty="0">
                <a:solidFill>
                  <a:srgbClr val="000072"/>
                </a:solidFill>
                <a:latin typeface="Arial"/>
                <a:cs typeface="Arial"/>
              </a:rPr>
              <a:t>ust</a:t>
            </a:r>
            <a:r>
              <a:rPr sz="2050" spc="120" dirty="0">
                <a:solidFill>
                  <a:srgbClr val="000072"/>
                </a:solidFill>
                <a:latin typeface="Arial"/>
                <a:cs typeface="Arial"/>
              </a:rPr>
              <a:t> </a:t>
            </a:r>
            <a:r>
              <a:rPr sz="2050" spc="55" dirty="0">
                <a:solidFill>
                  <a:srgbClr val="000072"/>
                </a:solidFill>
                <a:latin typeface="Arial"/>
                <a:cs typeface="Arial"/>
              </a:rPr>
              <a:t>b</a:t>
            </a:r>
            <a:r>
              <a:rPr sz="2050" spc="-229" dirty="0">
                <a:solidFill>
                  <a:srgbClr val="000072"/>
                </a:solidFill>
                <a:latin typeface="Arial"/>
                <a:cs typeface="Arial"/>
              </a:rPr>
              <a:t>e</a:t>
            </a:r>
            <a:r>
              <a:rPr sz="2050" spc="114" dirty="0">
                <a:solidFill>
                  <a:srgbClr val="000072"/>
                </a:solidFill>
                <a:latin typeface="Arial"/>
                <a:cs typeface="Arial"/>
              </a:rPr>
              <a:t> </a:t>
            </a:r>
            <a:r>
              <a:rPr sz="2050" spc="80" dirty="0">
                <a:solidFill>
                  <a:srgbClr val="000072"/>
                </a:solidFill>
                <a:latin typeface="Arial"/>
                <a:cs typeface="Arial"/>
              </a:rPr>
              <a:t>URL</a:t>
            </a:r>
            <a:r>
              <a:rPr sz="2050" spc="114" dirty="0">
                <a:solidFill>
                  <a:srgbClr val="000072"/>
                </a:solidFill>
                <a:latin typeface="Arial"/>
                <a:cs typeface="Arial"/>
              </a:rPr>
              <a:t> </a:t>
            </a:r>
            <a:r>
              <a:rPr sz="2050" spc="-110" dirty="0">
                <a:solidFill>
                  <a:srgbClr val="000072"/>
                </a:solidFill>
                <a:latin typeface="Arial"/>
                <a:cs typeface="Arial"/>
              </a:rPr>
              <a:t>enc</a:t>
            </a:r>
            <a:r>
              <a:rPr sz="2050" spc="-55" dirty="0">
                <a:solidFill>
                  <a:srgbClr val="000072"/>
                </a:solidFill>
                <a:latin typeface="Arial"/>
                <a:cs typeface="Arial"/>
              </a:rPr>
              <a:t>o</a:t>
            </a:r>
            <a:r>
              <a:rPr sz="2050" spc="-80" dirty="0">
                <a:solidFill>
                  <a:srgbClr val="000072"/>
                </a:solidFill>
                <a:latin typeface="Arial"/>
                <a:cs typeface="Arial"/>
              </a:rPr>
              <a:t>ded</a:t>
            </a:r>
            <a:r>
              <a:rPr sz="2050" spc="120" dirty="0">
                <a:solidFill>
                  <a:srgbClr val="000072"/>
                </a:solidFill>
                <a:latin typeface="Arial"/>
                <a:cs typeface="Arial"/>
              </a:rPr>
              <a:t> </a:t>
            </a:r>
            <a:r>
              <a:rPr sz="2050" spc="55" dirty="0">
                <a:solidFill>
                  <a:srgbClr val="000072"/>
                </a:solidFill>
                <a:latin typeface="Arial"/>
                <a:cs typeface="Arial"/>
              </a:rPr>
              <a:t>b</a:t>
            </a:r>
            <a:r>
              <a:rPr sz="2050" spc="-75" dirty="0">
                <a:solidFill>
                  <a:srgbClr val="000072"/>
                </a:solidFill>
                <a:latin typeface="Arial"/>
                <a:cs typeface="Arial"/>
              </a:rPr>
              <a:t>efore</a:t>
            </a:r>
            <a:r>
              <a:rPr sz="2050" spc="-50" dirty="0">
                <a:solidFill>
                  <a:srgbClr val="000072"/>
                </a:solidFill>
                <a:latin typeface="Arial"/>
                <a:cs typeface="Arial"/>
              </a:rPr>
              <a:t> </a:t>
            </a:r>
            <a:r>
              <a:rPr sz="2050" spc="55" dirty="0">
                <a:solidFill>
                  <a:srgbClr val="000072"/>
                </a:solidFill>
                <a:latin typeface="Arial"/>
                <a:cs typeface="Arial"/>
              </a:rPr>
              <a:t>b</a:t>
            </a:r>
            <a:r>
              <a:rPr sz="2050" spc="-70" dirty="0">
                <a:solidFill>
                  <a:srgbClr val="000072"/>
                </a:solidFill>
                <a:latin typeface="Arial"/>
                <a:cs typeface="Arial"/>
              </a:rPr>
              <a:t>ecoming</a:t>
            </a:r>
            <a:r>
              <a:rPr sz="2050" spc="120" dirty="0">
                <a:solidFill>
                  <a:srgbClr val="000072"/>
                </a:solidFill>
                <a:latin typeface="Arial"/>
                <a:cs typeface="Arial"/>
              </a:rPr>
              <a:t> </a:t>
            </a:r>
            <a:r>
              <a:rPr sz="2050" spc="60" dirty="0">
                <a:solidFill>
                  <a:srgbClr val="000072"/>
                </a:solidFill>
                <a:latin typeface="Arial"/>
                <a:cs typeface="Arial"/>
              </a:rPr>
              <a:t>part</a:t>
            </a:r>
            <a:r>
              <a:rPr sz="2050" spc="120" dirty="0">
                <a:solidFill>
                  <a:srgbClr val="000072"/>
                </a:solidFill>
                <a:latin typeface="Arial"/>
                <a:cs typeface="Arial"/>
              </a:rPr>
              <a:t> </a:t>
            </a:r>
            <a:r>
              <a:rPr sz="2050" spc="-30" dirty="0">
                <a:solidFill>
                  <a:srgbClr val="000072"/>
                </a:solidFill>
                <a:latin typeface="Arial"/>
                <a:cs typeface="Arial"/>
              </a:rPr>
              <a:t>of</a:t>
            </a:r>
            <a:r>
              <a:rPr sz="2050" spc="120" dirty="0">
                <a:solidFill>
                  <a:srgbClr val="000072"/>
                </a:solidFill>
                <a:latin typeface="Arial"/>
                <a:cs typeface="Arial"/>
              </a:rPr>
              <a:t> </a:t>
            </a:r>
            <a:r>
              <a:rPr sz="2050" spc="-114" dirty="0">
                <a:solidFill>
                  <a:srgbClr val="000072"/>
                </a:solidFill>
                <a:latin typeface="Arial"/>
                <a:cs typeface="Arial"/>
              </a:rPr>
              <a:t>a</a:t>
            </a:r>
            <a:r>
              <a:rPr sz="2050" spc="114" dirty="0">
                <a:solidFill>
                  <a:srgbClr val="000072"/>
                </a:solidFill>
                <a:latin typeface="Arial"/>
                <a:cs typeface="Arial"/>
              </a:rPr>
              <a:t> </a:t>
            </a:r>
            <a:r>
              <a:rPr sz="2050" spc="55" dirty="0">
                <a:solidFill>
                  <a:srgbClr val="000072"/>
                </a:solidFill>
                <a:latin typeface="Arial"/>
                <a:cs typeface="Arial"/>
              </a:rPr>
              <a:t>URL.</a:t>
            </a:r>
            <a:endParaRPr sz="2050" dirty="0">
              <a:latin typeface="Arial"/>
              <a:cs typeface="Arial"/>
            </a:endParaRPr>
          </a:p>
          <a:p>
            <a:pPr>
              <a:lnSpc>
                <a:spcPts val="900"/>
              </a:lnSpc>
              <a:spcBef>
                <a:spcPts val="40"/>
              </a:spcBef>
              <a:buClr>
                <a:srgbClr val="000072"/>
              </a:buClr>
              <a:buFont typeface="Arial"/>
              <a:buChar char="•"/>
            </a:pPr>
            <a:endParaRPr sz="900" dirty="0"/>
          </a:p>
          <a:p>
            <a:pPr marL="274955" marR="217804" indent="-262890">
              <a:lnSpc>
                <a:spcPct val="116199"/>
              </a:lnSpc>
              <a:buClr>
                <a:srgbClr val="000072"/>
              </a:buClr>
              <a:buFont typeface="Arial"/>
              <a:buChar char="•"/>
              <a:tabLst>
                <a:tab pos="274955" algn="l"/>
              </a:tabLst>
            </a:pPr>
            <a:r>
              <a:rPr sz="2050" spc="-65" dirty="0">
                <a:solidFill>
                  <a:srgbClr val="000072"/>
                </a:solidFill>
                <a:latin typeface="Arial"/>
                <a:cs typeface="Arial"/>
              </a:rPr>
              <a:t>Place</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25" dirty="0">
                <a:solidFill>
                  <a:srgbClr val="000072"/>
                </a:solidFill>
                <a:latin typeface="Arial"/>
                <a:cs typeface="Arial"/>
              </a:rPr>
              <a:t>site</a:t>
            </a:r>
            <a:r>
              <a:rPr sz="2050" spc="120" dirty="0">
                <a:solidFill>
                  <a:srgbClr val="000072"/>
                </a:solidFill>
                <a:latin typeface="Arial"/>
                <a:cs typeface="Arial"/>
              </a:rPr>
              <a:t> </a:t>
            </a:r>
            <a:r>
              <a:rPr sz="2050" spc="-114" dirty="0">
                <a:solidFill>
                  <a:srgbClr val="000072"/>
                </a:solidFill>
                <a:latin typeface="Arial"/>
                <a:cs typeface="Arial"/>
              </a:rPr>
              <a:t>e</a:t>
            </a:r>
            <a:r>
              <a:rPr sz="2050" spc="-175" dirty="0">
                <a:solidFill>
                  <a:srgbClr val="000072"/>
                </a:solidFill>
                <a:latin typeface="Arial"/>
                <a:cs typeface="Arial"/>
              </a:rPr>
              <a:t>n</a:t>
            </a:r>
            <a:r>
              <a:rPr sz="2050" spc="135" dirty="0">
                <a:solidFill>
                  <a:srgbClr val="000072"/>
                </a:solidFill>
                <a:latin typeface="Arial"/>
                <a:cs typeface="Arial"/>
              </a:rPr>
              <a:t>try</a:t>
            </a:r>
            <a:r>
              <a:rPr sz="2050" spc="125" dirty="0">
                <a:solidFill>
                  <a:srgbClr val="000072"/>
                </a:solidFill>
                <a:latin typeface="Arial"/>
                <a:cs typeface="Arial"/>
              </a:rPr>
              <a:t> </a:t>
            </a:r>
            <a:r>
              <a:rPr sz="2050" spc="-114" dirty="0">
                <a:solidFill>
                  <a:srgbClr val="000072"/>
                </a:solidFill>
                <a:latin typeface="Arial"/>
                <a:cs typeface="Arial"/>
              </a:rPr>
              <a:t>page</a:t>
            </a:r>
            <a:r>
              <a:rPr sz="2050" spc="120" dirty="0">
                <a:solidFill>
                  <a:srgbClr val="000072"/>
                </a:solidFill>
                <a:latin typeface="Arial"/>
                <a:cs typeface="Arial"/>
              </a:rPr>
              <a:t> </a:t>
            </a:r>
            <a:r>
              <a:rPr sz="2050" spc="0" dirty="0">
                <a:solidFill>
                  <a:srgbClr val="000072"/>
                </a:solidFill>
                <a:latin typeface="Arial"/>
                <a:cs typeface="Arial"/>
              </a:rPr>
              <a:t>(usual</a:t>
            </a:r>
            <a:r>
              <a:rPr sz="2050" spc="5" dirty="0">
                <a:solidFill>
                  <a:srgbClr val="000072"/>
                </a:solidFill>
                <a:latin typeface="Arial"/>
                <a:cs typeface="Arial"/>
              </a:rPr>
              <a:t>l</a:t>
            </a:r>
            <a:r>
              <a:rPr sz="2050" spc="-110" dirty="0">
                <a:solidFill>
                  <a:srgbClr val="000072"/>
                </a:solidFill>
                <a:latin typeface="Arial"/>
                <a:cs typeface="Arial"/>
              </a:rPr>
              <a:t>y</a:t>
            </a:r>
            <a:r>
              <a:rPr sz="2050" spc="0" dirty="0">
                <a:solidFill>
                  <a:srgbClr val="000072"/>
                </a:solidFill>
                <a:latin typeface="Arial"/>
                <a:cs typeface="Arial"/>
              </a:rPr>
              <a:t>,</a:t>
            </a:r>
            <a:r>
              <a:rPr sz="2050" spc="114" dirty="0">
                <a:solidFill>
                  <a:srgbClr val="000072"/>
                </a:solidFill>
                <a:latin typeface="Arial"/>
                <a:cs typeface="Arial"/>
              </a:rPr>
              <a:t> </a:t>
            </a:r>
            <a:r>
              <a:rPr sz="2050" spc="-150" dirty="0">
                <a:solidFill>
                  <a:srgbClr val="000072"/>
                </a:solidFill>
                <a:latin typeface="Courier New"/>
                <a:cs typeface="Courier New"/>
              </a:rPr>
              <a:t>index.htm</a:t>
            </a:r>
            <a:r>
              <a:rPr sz="2050" spc="-155" dirty="0">
                <a:solidFill>
                  <a:srgbClr val="000072"/>
                </a:solidFill>
                <a:latin typeface="Courier New"/>
                <a:cs typeface="Courier New"/>
              </a:rPr>
              <a:t>l</a:t>
            </a:r>
            <a:r>
              <a:rPr sz="2050" spc="114" dirty="0">
                <a:solidFill>
                  <a:srgbClr val="000072"/>
                </a:solidFill>
                <a:latin typeface="Arial"/>
                <a:cs typeface="Arial"/>
              </a:rPr>
              <a:t>)</a:t>
            </a:r>
            <a:r>
              <a:rPr sz="2050" spc="120" dirty="0">
                <a:solidFill>
                  <a:srgbClr val="000072"/>
                </a:solidFill>
                <a:latin typeface="Arial"/>
                <a:cs typeface="Arial"/>
              </a:rPr>
              <a:t> </a:t>
            </a:r>
            <a:r>
              <a:rPr sz="2050" spc="55" dirty="0">
                <a:solidFill>
                  <a:srgbClr val="000072"/>
                </a:solidFill>
                <a:latin typeface="Arial"/>
                <a:cs typeface="Arial"/>
              </a:rPr>
              <a:t>in</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i="1" spc="-50" dirty="0">
                <a:solidFill>
                  <a:srgbClr val="000072"/>
                </a:solidFill>
                <a:latin typeface="Arial"/>
                <a:cs typeface="Arial"/>
              </a:rPr>
              <a:t>server</a:t>
            </a:r>
            <a:r>
              <a:rPr sz="2050" i="1" spc="-30" dirty="0">
                <a:solidFill>
                  <a:srgbClr val="000072"/>
                </a:solidFill>
                <a:latin typeface="Arial"/>
                <a:cs typeface="Arial"/>
              </a:rPr>
              <a:t> </a:t>
            </a:r>
            <a:r>
              <a:rPr sz="2050" i="1" spc="75" dirty="0">
                <a:solidFill>
                  <a:srgbClr val="000072"/>
                </a:solidFill>
                <a:latin typeface="Arial"/>
                <a:cs typeface="Arial"/>
              </a:rPr>
              <a:t>r</a:t>
            </a:r>
            <a:r>
              <a:rPr sz="2050" i="1" spc="-204" dirty="0">
                <a:solidFill>
                  <a:srgbClr val="000072"/>
                </a:solidFill>
                <a:latin typeface="Arial"/>
                <a:cs typeface="Arial"/>
              </a:rPr>
              <a:t>o</a:t>
            </a:r>
            <a:r>
              <a:rPr sz="2050" i="1" spc="5" dirty="0">
                <a:solidFill>
                  <a:srgbClr val="000072"/>
                </a:solidFill>
                <a:latin typeface="Arial"/>
                <a:cs typeface="Arial"/>
              </a:rPr>
              <a:t>ot</a:t>
            </a:r>
            <a:r>
              <a:rPr sz="2050" i="1" spc="114" dirty="0">
                <a:solidFill>
                  <a:srgbClr val="000072"/>
                </a:solidFill>
                <a:latin typeface="Arial"/>
                <a:cs typeface="Arial"/>
              </a:rPr>
              <a:t> </a:t>
            </a:r>
            <a:r>
              <a:rPr sz="2050" spc="15" dirty="0">
                <a:solidFill>
                  <a:srgbClr val="000072"/>
                </a:solidFill>
                <a:latin typeface="Arial"/>
                <a:cs typeface="Arial"/>
              </a:rPr>
              <a:t>director</a:t>
            </a:r>
            <a:r>
              <a:rPr sz="2050" spc="-110" dirty="0">
                <a:solidFill>
                  <a:srgbClr val="000072"/>
                </a:solidFill>
                <a:latin typeface="Arial"/>
                <a:cs typeface="Arial"/>
              </a:rPr>
              <a:t>y</a:t>
            </a:r>
            <a:r>
              <a:rPr sz="2050" spc="0" dirty="0">
                <a:solidFill>
                  <a:srgbClr val="000072"/>
                </a:solidFill>
                <a:latin typeface="Arial"/>
                <a:cs typeface="Arial"/>
              </a:rPr>
              <a:t>.</a:t>
            </a:r>
            <a:endParaRPr sz="2050" dirty="0">
              <a:latin typeface="Arial"/>
              <a:cs typeface="Arial"/>
            </a:endParaRPr>
          </a:p>
          <a:p>
            <a:pPr>
              <a:lnSpc>
                <a:spcPts val="900"/>
              </a:lnSpc>
              <a:spcBef>
                <a:spcPts val="40"/>
              </a:spcBef>
              <a:buClr>
                <a:srgbClr val="000072"/>
              </a:buClr>
              <a:buFont typeface="Arial"/>
              <a:buChar char="•"/>
            </a:pPr>
            <a:endParaRPr sz="900" dirty="0"/>
          </a:p>
          <a:p>
            <a:pPr marL="274955" marR="19050" indent="-262890">
              <a:lnSpc>
                <a:spcPct val="116199"/>
              </a:lnSpc>
              <a:buClr>
                <a:srgbClr val="000072"/>
              </a:buClr>
              <a:buFont typeface="Arial"/>
              <a:buChar char="•"/>
              <a:tabLst>
                <a:tab pos="274955" algn="l"/>
              </a:tabLst>
            </a:pPr>
            <a:r>
              <a:rPr sz="2050" spc="-125" dirty="0">
                <a:solidFill>
                  <a:srgbClr val="000072"/>
                </a:solidFill>
                <a:latin typeface="Arial"/>
                <a:cs typeface="Arial"/>
              </a:rPr>
              <a:t>Use</a:t>
            </a:r>
            <a:r>
              <a:rPr sz="2050" spc="114" dirty="0">
                <a:solidFill>
                  <a:srgbClr val="000072"/>
                </a:solidFill>
                <a:latin typeface="Arial"/>
                <a:cs typeface="Arial"/>
              </a:rPr>
              <a:t> </a:t>
            </a:r>
            <a:r>
              <a:rPr sz="2050" spc="-65" dirty="0">
                <a:solidFill>
                  <a:srgbClr val="000072"/>
                </a:solidFill>
                <a:latin typeface="Arial"/>
                <a:cs typeface="Arial"/>
              </a:rPr>
              <a:t>su</a:t>
            </a:r>
            <a:r>
              <a:rPr sz="2050" spc="-10" dirty="0">
                <a:solidFill>
                  <a:srgbClr val="000072"/>
                </a:solidFill>
                <a:latin typeface="Arial"/>
                <a:cs typeface="Arial"/>
              </a:rPr>
              <a:t>b</a:t>
            </a:r>
            <a:r>
              <a:rPr sz="2050" spc="-20" dirty="0">
                <a:solidFill>
                  <a:srgbClr val="000072"/>
                </a:solidFill>
                <a:latin typeface="Arial"/>
                <a:cs typeface="Arial"/>
              </a:rPr>
              <a:t>directories</a:t>
            </a:r>
            <a:r>
              <a:rPr sz="2050" spc="130" dirty="0">
                <a:solidFill>
                  <a:srgbClr val="000072"/>
                </a:solidFill>
                <a:latin typeface="Arial"/>
                <a:cs typeface="Arial"/>
              </a:rPr>
              <a:t> </a:t>
            </a:r>
            <a:r>
              <a:rPr sz="2050" spc="-110" dirty="0">
                <a:solidFill>
                  <a:srgbClr val="000072"/>
                </a:solidFill>
                <a:latin typeface="Arial"/>
                <a:cs typeface="Arial"/>
              </a:rPr>
              <a:t>su</a:t>
            </a:r>
            <a:r>
              <a:rPr sz="2050" spc="-160" dirty="0">
                <a:solidFill>
                  <a:srgbClr val="000072"/>
                </a:solidFill>
                <a:latin typeface="Arial"/>
                <a:cs typeface="Arial"/>
              </a:rPr>
              <a:t>c</a:t>
            </a:r>
            <a:r>
              <a:rPr sz="2050" spc="0" dirty="0">
                <a:solidFill>
                  <a:srgbClr val="000072"/>
                </a:solidFill>
                <a:latin typeface="Arial"/>
                <a:cs typeface="Arial"/>
              </a:rPr>
              <a:t>h</a:t>
            </a:r>
            <a:r>
              <a:rPr sz="2050" spc="114" dirty="0">
                <a:solidFill>
                  <a:srgbClr val="000072"/>
                </a:solidFill>
                <a:latin typeface="Arial"/>
                <a:cs typeface="Arial"/>
              </a:rPr>
              <a:t> </a:t>
            </a:r>
            <a:r>
              <a:rPr sz="2050" spc="-165" dirty="0">
                <a:solidFill>
                  <a:srgbClr val="000072"/>
                </a:solidFill>
                <a:latin typeface="Arial"/>
                <a:cs typeface="Arial"/>
              </a:rPr>
              <a:t>as</a:t>
            </a:r>
            <a:r>
              <a:rPr sz="2050" spc="120" dirty="0">
                <a:solidFill>
                  <a:srgbClr val="000072"/>
                </a:solidFill>
                <a:latin typeface="Arial"/>
                <a:cs typeface="Arial"/>
              </a:rPr>
              <a:t> </a:t>
            </a:r>
            <a:r>
              <a:rPr sz="2050" spc="-150" dirty="0">
                <a:solidFill>
                  <a:srgbClr val="000072"/>
                </a:solidFill>
                <a:latin typeface="Courier New"/>
                <a:cs typeface="Courier New"/>
              </a:rPr>
              <a:t>images/</a:t>
            </a:r>
            <a:r>
              <a:rPr sz="2050" spc="-150" dirty="0">
                <a:solidFill>
                  <a:srgbClr val="000072"/>
                </a:solidFill>
                <a:latin typeface="Arial"/>
                <a:cs typeface="Arial"/>
              </a:rPr>
              <a:t>,</a:t>
            </a:r>
            <a:r>
              <a:rPr sz="2050" spc="120" dirty="0">
                <a:solidFill>
                  <a:srgbClr val="000072"/>
                </a:solidFill>
                <a:latin typeface="Arial"/>
                <a:cs typeface="Arial"/>
              </a:rPr>
              <a:t> </a:t>
            </a:r>
            <a:r>
              <a:rPr sz="2050" spc="-150" dirty="0">
                <a:solidFill>
                  <a:srgbClr val="000072"/>
                </a:solidFill>
                <a:latin typeface="Courier New"/>
                <a:cs typeface="Courier New"/>
              </a:rPr>
              <a:t>videos</a:t>
            </a:r>
            <a:r>
              <a:rPr sz="2050" spc="-155" dirty="0">
                <a:solidFill>
                  <a:srgbClr val="000072"/>
                </a:solidFill>
                <a:latin typeface="Courier New"/>
                <a:cs typeface="Courier New"/>
              </a:rPr>
              <a:t>/</a:t>
            </a:r>
            <a:r>
              <a:rPr sz="2050" spc="0" dirty="0">
                <a:solidFill>
                  <a:srgbClr val="000072"/>
                </a:solidFill>
                <a:latin typeface="Arial"/>
                <a:cs typeface="Arial"/>
              </a:rPr>
              <a:t>,</a:t>
            </a:r>
            <a:r>
              <a:rPr sz="2050" spc="120" dirty="0">
                <a:solidFill>
                  <a:srgbClr val="000072"/>
                </a:solidFill>
                <a:latin typeface="Arial"/>
                <a:cs typeface="Arial"/>
              </a:rPr>
              <a:t> </a:t>
            </a:r>
            <a:r>
              <a:rPr sz="2050" spc="-150" dirty="0">
                <a:solidFill>
                  <a:srgbClr val="000072"/>
                </a:solidFill>
                <a:latin typeface="Courier New"/>
                <a:cs typeface="Courier New"/>
              </a:rPr>
              <a:t>css/</a:t>
            </a:r>
            <a:r>
              <a:rPr sz="2050" spc="-545" dirty="0">
                <a:solidFill>
                  <a:srgbClr val="000072"/>
                </a:solidFill>
                <a:latin typeface="Courier New"/>
                <a:cs typeface="Courier New"/>
              </a:rPr>
              <a:t> </a:t>
            </a:r>
            <a:r>
              <a:rPr sz="2050" spc="45" dirty="0">
                <a:solidFill>
                  <a:srgbClr val="000072"/>
                </a:solidFill>
                <a:latin typeface="Arial"/>
                <a:cs typeface="Arial"/>
              </a:rPr>
              <a:t>(for</a:t>
            </a:r>
            <a:r>
              <a:rPr sz="2050" spc="120" dirty="0">
                <a:solidFill>
                  <a:srgbClr val="000072"/>
                </a:solidFill>
                <a:latin typeface="Arial"/>
                <a:cs typeface="Arial"/>
              </a:rPr>
              <a:t> </a:t>
            </a:r>
            <a:r>
              <a:rPr sz="2050" spc="10" dirty="0">
                <a:solidFill>
                  <a:srgbClr val="000072"/>
                </a:solidFill>
                <a:latin typeface="Arial"/>
                <a:cs typeface="Arial"/>
              </a:rPr>
              <a:t>s</a:t>
            </a:r>
            <a:r>
              <a:rPr sz="2050" spc="-55" dirty="0">
                <a:solidFill>
                  <a:srgbClr val="000072"/>
                </a:solidFill>
                <a:latin typeface="Arial"/>
                <a:cs typeface="Arial"/>
              </a:rPr>
              <a:t>t</a:t>
            </a:r>
            <a:r>
              <a:rPr sz="2050" spc="-20" dirty="0">
                <a:solidFill>
                  <a:srgbClr val="000072"/>
                </a:solidFill>
                <a:latin typeface="Arial"/>
                <a:cs typeface="Arial"/>
              </a:rPr>
              <a:t>yle</a:t>
            </a:r>
            <a:r>
              <a:rPr sz="2050" spc="-15" dirty="0">
                <a:solidFill>
                  <a:srgbClr val="000072"/>
                </a:solidFill>
                <a:latin typeface="Arial"/>
                <a:cs typeface="Arial"/>
              </a:rPr>
              <a:t> </a:t>
            </a:r>
            <a:r>
              <a:rPr sz="2050" spc="-65" dirty="0">
                <a:solidFill>
                  <a:srgbClr val="000072"/>
                </a:solidFill>
                <a:latin typeface="Arial"/>
                <a:cs typeface="Arial"/>
              </a:rPr>
              <a:t>sheets),</a:t>
            </a:r>
            <a:r>
              <a:rPr sz="2050" spc="125" dirty="0">
                <a:solidFill>
                  <a:srgbClr val="000072"/>
                </a:solidFill>
                <a:latin typeface="Arial"/>
                <a:cs typeface="Arial"/>
              </a:rPr>
              <a:t> </a:t>
            </a:r>
            <a:r>
              <a:rPr sz="2050" spc="-150" dirty="0">
                <a:solidFill>
                  <a:srgbClr val="000072"/>
                </a:solidFill>
                <a:latin typeface="Courier New"/>
                <a:cs typeface="Courier New"/>
              </a:rPr>
              <a:t>js/</a:t>
            </a:r>
            <a:r>
              <a:rPr sz="2050" spc="-545" dirty="0">
                <a:solidFill>
                  <a:srgbClr val="000072"/>
                </a:solidFill>
                <a:latin typeface="Courier New"/>
                <a:cs typeface="Courier New"/>
              </a:rPr>
              <a:t> </a:t>
            </a:r>
            <a:r>
              <a:rPr sz="2050" spc="45" dirty="0">
                <a:solidFill>
                  <a:srgbClr val="000072"/>
                </a:solidFill>
                <a:latin typeface="Arial"/>
                <a:cs typeface="Arial"/>
              </a:rPr>
              <a:t>(for</a:t>
            </a:r>
            <a:r>
              <a:rPr sz="2050" spc="120" dirty="0">
                <a:solidFill>
                  <a:srgbClr val="000072"/>
                </a:solidFill>
                <a:latin typeface="Arial"/>
                <a:cs typeface="Arial"/>
              </a:rPr>
              <a:t> </a:t>
            </a:r>
            <a:r>
              <a:rPr sz="2050" spc="-45" dirty="0">
                <a:solidFill>
                  <a:srgbClr val="000072"/>
                </a:solidFill>
                <a:latin typeface="Arial"/>
                <a:cs typeface="Arial"/>
              </a:rPr>
              <a:t>J</a:t>
            </a:r>
            <a:r>
              <a:rPr sz="2050" spc="-110" dirty="0">
                <a:solidFill>
                  <a:srgbClr val="000072"/>
                </a:solidFill>
                <a:latin typeface="Arial"/>
                <a:cs typeface="Arial"/>
              </a:rPr>
              <a:t>a</a:t>
            </a:r>
            <a:r>
              <a:rPr sz="2050" spc="-55" dirty="0">
                <a:solidFill>
                  <a:srgbClr val="000072"/>
                </a:solidFill>
                <a:latin typeface="Arial"/>
                <a:cs typeface="Arial"/>
              </a:rPr>
              <a:t>v</a:t>
            </a:r>
            <a:r>
              <a:rPr sz="2050" spc="0" dirty="0">
                <a:solidFill>
                  <a:srgbClr val="000072"/>
                </a:solidFill>
                <a:latin typeface="Arial"/>
                <a:cs typeface="Arial"/>
              </a:rPr>
              <a:t>aScript</a:t>
            </a:r>
            <a:r>
              <a:rPr sz="2050" spc="125" dirty="0">
                <a:solidFill>
                  <a:srgbClr val="000072"/>
                </a:solidFill>
                <a:latin typeface="Arial"/>
                <a:cs typeface="Arial"/>
              </a:rPr>
              <a:t> </a:t>
            </a:r>
            <a:r>
              <a:rPr sz="2050" spc="-105" dirty="0">
                <a:solidFill>
                  <a:srgbClr val="000072"/>
                </a:solidFill>
                <a:latin typeface="Arial"/>
                <a:cs typeface="Arial"/>
              </a:rPr>
              <a:t>c</a:t>
            </a:r>
            <a:r>
              <a:rPr sz="2050" spc="-60" dirty="0">
                <a:solidFill>
                  <a:srgbClr val="000072"/>
                </a:solidFill>
                <a:latin typeface="Arial"/>
                <a:cs typeface="Arial"/>
              </a:rPr>
              <a:t>o</a:t>
            </a:r>
            <a:r>
              <a:rPr sz="2050" spc="-30" dirty="0">
                <a:solidFill>
                  <a:srgbClr val="000072"/>
                </a:solidFill>
                <a:latin typeface="Arial"/>
                <a:cs typeface="Arial"/>
              </a:rPr>
              <a:t>de),</a:t>
            </a:r>
            <a:r>
              <a:rPr sz="2050" spc="120" dirty="0">
                <a:solidFill>
                  <a:srgbClr val="000072"/>
                </a:solidFill>
                <a:latin typeface="Arial"/>
                <a:cs typeface="Arial"/>
              </a:rPr>
              <a:t> </a:t>
            </a:r>
            <a:r>
              <a:rPr sz="2050" spc="-150" dirty="0">
                <a:solidFill>
                  <a:srgbClr val="000072"/>
                </a:solidFill>
                <a:latin typeface="Courier New"/>
                <a:cs typeface="Courier New"/>
              </a:rPr>
              <a:t>products/</a:t>
            </a:r>
            <a:r>
              <a:rPr sz="2050" spc="-150" dirty="0">
                <a:solidFill>
                  <a:srgbClr val="000072"/>
                </a:solidFill>
                <a:latin typeface="Arial"/>
                <a:cs typeface="Arial"/>
              </a:rPr>
              <a:t>,</a:t>
            </a:r>
            <a:r>
              <a:rPr sz="2050" spc="120" dirty="0">
                <a:solidFill>
                  <a:srgbClr val="000072"/>
                </a:solidFill>
                <a:latin typeface="Arial"/>
                <a:cs typeface="Arial"/>
              </a:rPr>
              <a:t> </a:t>
            </a:r>
            <a:r>
              <a:rPr sz="2050" spc="-150" dirty="0">
                <a:solidFill>
                  <a:srgbClr val="000072"/>
                </a:solidFill>
                <a:latin typeface="Courier New"/>
                <a:cs typeface="Courier New"/>
              </a:rPr>
              <a:t>services/</a:t>
            </a:r>
            <a:r>
              <a:rPr sz="2050" spc="-150" dirty="0">
                <a:solidFill>
                  <a:srgbClr val="000072"/>
                </a:solidFill>
                <a:latin typeface="Arial"/>
                <a:cs typeface="Arial"/>
              </a:rPr>
              <a:t>, </a:t>
            </a:r>
            <a:r>
              <a:rPr sz="2050" spc="-150" dirty="0">
                <a:solidFill>
                  <a:srgbClr val="000072"/>
                </a:solidFill>
                <a:latin typeface="Courier New"/>
                <a:cs typeface="Courier New"/>
              </a:rPr>
              <a:t>contractors/</a:t>
            </a:r>
            <a:r>
              <a:rPr sz="2050" spc="-150" dirty="0">
                <a:solidFill>
                  <a:srgbClr val="000072"/>
                </a:solidFill>
                <a:latin typeface="Arial"/>
                <a:cs typeface="Arial"/>
              </a:rPr>
              <a:t>,</a:t>
            </a:r>
            <a:r>
              <a:rPr sz="2050" spc="120" dirty="0">
                <a:solidFill>
                  <a:srgbClr val="000072"/>
                </a:solidFill>
                <a:latin typeface="Arial"/>
                <a:cs typeface="Arial"/>
              </a:rPr>
              <a:t> </a:t>
            </a:r>
            <a:r>
              <a:rPr sz="2050" spc="-150" dirty="0">
                <a:solidFill>
                  <a:srgbClr val="000072"/>
                </a:solidFill>
                <a:latin typeface="Courier New"/>
                <a:cs typeface="Courier New"/>
              </a:rPr>
              <a:t>members/</a:t>
            </a:r>
            <a:r>
              <a:rPr sz="2050" spc="-150" dirty="0">
                <a:solidFill>
                  <a:srgbClr val="000072"/>
                </a:solidFill>
                <a:latin typeface="Arial"/>
                <a:cs typeface="Arial"/>
              </a:rPr>
              <a:t>,</a:t>
            </a:r>
            <a:r>
              <a:rPr sz="2050" spc="114" dirty="0">
                <a:solidFill>
                  <a:srgbClr val="000072"/>
                </a:solidFill>
                <a:latin typeface="Arial"/>
                <a:cs typeface="Arial"/>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150" dirty="0">
                <a:solidFill>
                  <a:srgbClr val="000072"/>
                </a:solidFill>
                <a:latin typeface="Courier New"/>
                <a:cs typeface="Courier New"/>
              </a:rPr>
              <a:t>affiliates/</a:t>
            </a:r>
            <a:r>
              <a:rPr sz="2050" spc="-545" dirty="0">
                <a:solidFill>
                  <a:srgbClr val="000072"/>
                </a:solidFill>
                <a:latin typeface="Courier New"/>
                <a:cs typeface="Courier New"/>
              </a:rPr>
              <a:t> </a:t>
            </a:r>
            <a:r>
              <a:rPr sz="2050" spc="55" dirty="0">
                <a:solidFill>
                  <a:srgbClr val="000072"/>
                </a:solidFill>
                <a:latin typeface="Arial"/>
                <a:cs typeface="Arial"/>
              </a:rPr>
              <a:t>to</a:t>
            </a:r>
            <a:r>
              <a:rPr sz="2050" spc="120" dirty="0">
                <a:solidFill>
                  <a:srgbClr val="000072"/>
                </a:solidFill>
                <a:latin typeface="Arial"/>
                <a:cs typeface="Arial"/>
              </a:rPr>
              <a:t> </a:t>
            </a:r>
            <a:r>
              <a:rPr sz="2050" spc="-60" dirty="0">
                <a:solidFill>
                  <a:srgbClr val="000072"/>
                </a:solidFill>
                <a:latin typeface="Arial"/>
                <a:cs typeface="Arial"/>
              </a:rPr>
              <a:t>organize</a:t>
            </a:r>
            <a:r>
              <a:rPr sz="2050" spc="125" dirty="0">
                <a:solidFill>
                  <a:srgbClr val="000072"/>
                </a:solidFill>
                <a:latin typeface="Arial"/>
                <a:cs typeface="Arial"/>
              </a:rPr>
              <a:t> </a:t>
            </a:r>
            <a:r>
              <a:rPr sz="2050" spc="0" dirty="0">
                <a:solidFill>
                  <a:srgbClr val="000072"/>
                </a:solidFill>
                <a:latin typeface="Arial"/>
                <a:cs typeface="Arial"/>
              </a:rPr>
              <a:t>the </a:t>
            </a:r>
            <a:r>
              <a:rPr sz="2050" spc="-25" dirty="0">
                <a:solidFill>
                  <a:srgbClr val="000072"/>
                </a:solidFill>
                <a:latin typeface="Arial"/>
                <a:cs typeface="Arial"/>
              </a:rPr>
              <a:t>site. </a:t>
            </a:r>
            <a:r>
              <a:rPr sz="2050" spc="-220" dirty="0">
                <a:solidFill>
                  <a:srgbClr val="000072"/>
                </a:solidFill>
                <a:latin typeface="Arial"/>
                <a:cs typeface="Arial"/>
              </a:rPr>
              <a:t> </a:t>
            </a:r>
            <a:r>
              <a:rPr sz="2050" spc="235" dirty="0">
                <a:solidFill>
                  <a:srgbClr val="000072"/>
                </a:solidFill>
                <a:latin typeface="Arial"/>
                <a:cs typeface="Arial"/>
              </a:rPr>
              <a:t>T</a:t>
            </a:r>
            <a:r>
              <a:rPr sz="2050" spc="-5" dirty="0">
                <a:solidFill>
                  <a:srgbClr val="000072"/>
                </a:solidFill>
                <a:latin typeface="Arial"/>
                <a:cs typeface="Arial"/>
              </a:rPr>
              <a:t>h</a:t>
            </a:r>
            <a:r>
              <a:rPr sz="2050" spc="-229" dirty="0">
                <a:solidFill>
                  <a:srgbClr val="000072"/>
                </a:solidFill>
                <a:latin typeface="Arial"/>
                <a:cs typeface="Arial"/>
              </a:rPr>
              <a:t>e</a:t>
            </a:r>
            <a:r>
              <a:rPr sz="2050" spc="120" dirty="0">
                <a:solidFill>
                  <a:srgbClr val="000072"/>
                </a:solidFill>
                <a:latin typeface="Arial"/>
                <a:cs typeface="Arial"/>
              </a:rPr>
              <a:t> </a:t>
            </a:r>
            <a:r>
              <a:rPr sz="2050" spc="-150" dirty="0">
                <a:solidFill>
                  <a:srgbClr val="000072"/>
                </a:solidFill>
                <a:latin typeface="Courier New"/>
                <a:cs typeface="Courier New"/>
              </a:rPr>
              <a:t>index.html</a:t>
            </a:r>
            <a:r>
              <a:rPr sz="2050" spc="-545" dirty="0">
                <a:solidFill>
                  <a:srgbClr val="000072"/>
                </a:solidFill>
                <a:latin typeface="Courier New"/>
                <a:cs typeface="Courier New"/>
              </a:rPr>
              <a:t> </a:t>
            </a:r>
            <a:r>
              <a:rPr sz="2050" spc="-114" dirty="0">
                <a:solidFill>
                  <a:srgbClr val="000072"/>
                </a:solidFill>
                <a:latin typeface="Arial"/>
                <a:cs typeface="Arial"/>
              </a:rPr>
              <a:t>page</a:t>
            </a:r>
            <a:r>
              <a:rPr sz="2050" spc="120" dirty="0">
                <a:solidFill>
                  <a:srgbClr val="000072"/>
                </a:solidFill>
                <a:latin typeface="Arial"/>
                <a:cs typeface="Arial"/>
              </a:rPr>
              <a:t> </a:t>
            </a:r>
            <a:r>
              <a:rPr sz="2050" spc="75" dirty="0">
                <a:solidFill>
                  <a:srgbClr val="000072"/>
                </a:solidFill>
                <a:latin typeface="Arial"/>
                <a:cs typeface="Arial"/>
              </a:rPr>
              <a:t>within</a:t>
            </a:r>
            <a:r>
              <a:rPr sz="2050" spc="125" dirty="0">
                <a:solidFill>
                  <a:srgbClr val="000072"/>
                </a:solidFill>
                <a:latin typeface="Arial"/>
                <a:cs typeface="Arial"/>
              </a:rPr>
              <a:t> </a:t>
            </a:r>
            <a:r>
              <a:rPr sz="2050" spc="-160" dirty="0">
                <a:solidFill>
                  <a:srgbClr val="000072"/>
                </a:solidFill>
                <a:latin typeface="Arial"/>
                <a:cs typeface="Arial"/>
              </a:rPr>
              <a:t>ea</a:t>
            </a:r>
            <a:r>
              <a:rPr sz="2050" spc="-204" dirty="0">
                <a:solidFill>
                  <a:srgbClr val="000072"/>
                </a:solidFill>
                <a:latin typeface="Arial"/>
                <a:cs typeface="Arial"/>
              </a:rPr>
              <a:t>c</a:t>
            </a:r>
            <a:r>
              <a:rPr sz="2050" spc="0" dirty="0">
                <a:solidFill>
                  <a:srgbClr val="000072"/>
                </a:solidFill>
                <a:latin typeface="Arial"/>
                <a:cs typeface="Arial"/>
              </a:rPr>
              <a:t>h</a:t>
            </a:r>
            <a:r>
              <a:rPr sz="2050" spc="114" dirty="0">
                <a:solidFill>
                  <a:srgbClr val="000072"/>
                </a:solidFill>
                <a:latin typeface="Arial"/>
                <a:cs typeface="Arial"/>
              </a:rPr>
              <a:t> </a:t>
            </a:r>
            <a:r>
              <a:rPr sz="2050" spc="-65" dirty="0">
                <a:solidFill>
                  <a:srgbClr val="000072"/>
                </a:solidFill>
                <a:latin typeface="Arial"/>
                <a:cs typeface="Arial"/>
              </a:rPr>
              <a:t>su</a:t>
            </a:r>
            <a:r>
              <a:rPr sz="2050" spc="-10" dirty="0">
                <a:solidFill>
                  <a:srgbClr val="000072"/>
                </a:solidFill>
                <a:latin typeface="Arial"/>
                <a:cs typeface="Arial"/>
              </a:rPr>
              <a:t>b</a:t>
            </a:r>
            <a:r>
              <a:rPr sz="2050" spc="15" dirty="0">
                <a:solidFill>
                  <a:srgbClr val="000072"/>
                </a:solidFill>
                <a:latin typeface="Arial"/>
                <a:cs typeface="Arial"/>
              </a:rPr>
              <a:t>directory</a:t>
            </a:r>
            <a:r>
              <a:rPr sz="2050" spc="125" dirty="0">
                <a:solidFill>
                  <a:srgbClr val="000072"/>
                </a:solidFill>
                <a:latin typeface="Arial"/>
                <a:cs typeface="Arial"/>
              </a:rPr>
              <a:t> </a:t>
            </a:r>
            <a:r>
              <a:rPr sz="2050" spc="-55" dirty="0">
                <a:solidFill>
                  <a:srgbClr val="000072"/>
                </a:solidFill>
                <a:latin typeface="Arial"/>
                <a:cs typeface="Arial"/>
              </a:rPr>
              <a:t>is</a:t>
            </a:r>
            <a:r>
              <a:rPr sz="2050" spc="120" dirty="0">
                <a:solidFill>
                  <a:srgbClr val="000072"/>
                </a:solidFill>
                <a:latin typeface="Arial"/>
                <a:cs typeface="Arial"/>
              </a:rPr>
              <a:t> </a:t>
            </a:r>
            <a:r>
              <a:rPr sz="2050" spc="-5" dirty="0">
                <a:solidFill>
                  <a:srgbClr val="000072"/>
                </a:solidFill>
                <a:latin typeface="Arial"/>
                <a:cs typeface="Arial"/>
              </a:rPr>
              <a:t>u</a:t>
            </a:r>
            <a:r>
              <a:rPr sz="2050" spc="-220" dirty="0">
                <a:solidFill>
                  <a:srgbClr val="000072"/>
                </a:solidFill>
                <a:latin typeface="Arial"/>
                <a:cs typeface="Arial"/>
              </a:rPr>
              <a:t>s</a:t>
            </a:r>
            <a:r>
              <a:rPr sz="2050" spc="-5" dirty="0">
                <a:solidFill>
                  <a:srgbClr val="000072"/>
                </a:solidFill>
                <a:latin typeface="Arial"/>
                <a:cs typeface="Arial"/>
              </a:rPr>
              <a:t>u</a:t>
            </a:r>
            <a:r>
              <a:rPr sz="2050" spc="45" dirty="0">
                <a:solidFill>
                  <a:srgbClr val="000072"/>
                </a:solidFill>
                <a:latin typeface="Arial"/>
                <a:cs typeface="Arial"/>
              </a:rPr>
              <a:t>ally</a:t>
            </a:r>
            <a:r>
              <a:rPr sz="2050" spc="30" dirty="0">
                <a:solidFill>
                  <a:srgbClr val="000072"/>
                </a:solidFill>
                <a:latin typeface="Arial"/>
                <a:cs typeface="Arial"/>
              </a:rPr>
              <a:t> the</a:t>
            </a:r>
            <a:r>
              <a:rPr sz="2050" spc="120" dirty="0">
                <a:solidFill>
                  <a:srgbClr val="000072"/>
                </a:solidFill>
                <a:latin typeface="Arial"/>
                <a:cs typeface="Arial"/>
              </a:rPr>
              <a:t> </a:t>
            </a:r>
            <a:r>
              <a:rPr sz="2050" spc="-60" dirty="0">
                <a:solidFill>
                  <a:srgbClr val="000072"/>
                </a:solidFill>
                <a:latin typeface="Arial"/>
                <a:cs typeface="Arial"/>
              </a:rPr>
              <a:t>lead</a:t>
            </a:r>
            <a:r>
              <a:rPr sz="2050" spc="120" dirty="0">
                <a:solidFill>
                  <a:srgbClr val="000072"/>
                </a:solidFill>
                <a:latin typeface="Arial"/>
                <a:cs typeface="Arial"/>
              </a:rPr>
              <a:t> </a:t>
            </a:r>
            <a:r>
              <a:rPr sz="2050" spc="-114" dirty="0">
                <a:solidFill>
                  <a:srgbClr val="000072"/>
                </a:solidFill>
                <a:latin typeface="Arial"/>
                <a:cs typeface="Arial"/>
              </a:rPr>
              <a:t>page</a:t>
            </a:r>
            <a:r>
              <a:rPr sz="2050" spc="120" dirty="0">
                <a:solidFill>
                  <a:srgbClr val="000072"/>
                </a:solidFill>
                <a:latin typeface="Arial"/>
                <a:cs typeface="Arial"/>
              </a:rPr>
              <a:t> </a:t>
            </a:r>
            <a:r>
              <a:rPr sz="2050" spc="20" dirty="0">
                <a:solidFill>
                  <a:srgbClr val="000072"/>
                </a:solidFill>
                <a:latin typeface="Arial"/>
                <a:cs typeface="Arial"/>
              </a:rPr>
              <a:t>for</a:t>
            </a:r>
            <a:r>
              <a:rPr sz="2050" spc="120" dirty="0">
                <a:solidFill>
                  <a:srgbClr val="000072"/>
                </a:solidFill>
                <a:latin typeface="Arial"/>
                <a:cs typeface="Arial"/>
              </a:rPr>
              <a:t> </a:t>
            </a:r>
            <a:r>
              <a:rPr sz="2050" spc="85" dirty="0">
                <a:solidFill>
                  <a:srgbClr val="000072"/>
                </a:solidFill>
                <a:latin typeface="Arial"/>
                <a:cs typeface="Arial"/>
              </a:rPr>
              <a:t>that</a:t>
            </a:r>
            <a:r>
              <a:rPr sz="2050" spc="125" dirty="0">
                <a:solidFill>
                  <a:srgbClr val="000072"/>
                </a:solidFill>
                <a:latin typeface="Arial"/>
                <a:cs typeface="Arial"/>
              </a:rPr>
              <a:t> </a:t>
            </a:r>
            <a:r>
              <a:rPr sz="2050" spc="0" dirty="0">
                <a:solidFill>
                  <a:srgbClr val="000072"/>
                </a:solidFill>
                <a:latin typeface="Arial"/>
                <a:cs typeface="Arial"/>
              </a:rPr>
              <a:t>par</a:t>
            </a:r>
            <a:r>
              <a:rPr sz="2050" spc="225" dirty="0">
                <a:solidFill>
                  <a:srgbClr val="000072"/>
                </a:solidFill>
                <a:latin typeface="Arial"/>
                <a:cs typeface="Arial"/>
              </a:rPr>
              <a:t>t</a:t>
            </a:r>
            <a:r>
              <a:rPr sz="2050" spc="120" dirty="0">
                <a:solidFill>
                  <a:srgbClr val="000072"/>
                </a:solidFill>
                <a:latin typeface="Arial"/>
                <a:cs typeface="Arial"/>
              </a:rPr>
              <a:t> </a:t>
            </a:r>
            <a:r>
              <a:rPr sz="2050" spc="-30" dirty="0">
                <a:solidFill>
                  <a:srgbClr val="000072"/>
                </a:solidFill>
                <a:latin typeface="Arial"/>
                <a:cs typeface="Arial"/>
              </a:rPr>
              <a:t>of</a:t>
            </a:r>
            <a:r>
              <a:rPr sz="2050" spc="114"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25" dirty="0">
                <a:solidFill>
                  <a:srgbClr val="000072"/>
                </a:solidFill>
                <a:latin typeface="Arial"/>
                <a:cs typeface="Arial"/>
              </a:rPr>
              <a:t>site.</a:t>
            </a:r>
            <a:endParaRPr sz="2050" dirty="0">
              <a:latin typeface="Arial"/>
              <a:cs typeface="Arial"/>
            </a:endParaRPr>
          </a:p>
          <a:p>
            <a:pPr>
              <a:lnSpc>
                <a:spcPts val="1300"/>
              </a:lnSpc>
              <a:spcBef>
                <a:spcPts val="38"/>
              </a:spcBef>
              <a:buClr>
                <a:srgbClr val="000072"/>
              </a:buClr>
              <a:buFont typeface="Arial"/>
              <a:buChar char="•"/>
            </a:pPr>
            <a:endParaRPr sz="1300" dirty="0"/>
          </a:p>
          <a:p>
            <a:pPr marL="274955" indent="-262890">
              <a:lnSpc>
                <a:spcPct val="100000"/>
              </a:lnSpc>
              <a:buClr>
                <a:srgbClr val="000072"/>
              </a:buClr>
              <a:buFont typeface="Arial"/>
              <a:buChar char="•"/>
              <a:tabLst>
                <a:tab pos="274955" algn="l"/>
              </a:tabLst>
            </a:pPr>
            <a:endParaRPr sz="2050" dirty="0">
              <a:latin typeface="Arial"/>
              <a:cs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40191" y="927706"/>
            <a:ext cx="7444740" cy="3380740"/>
          </a:xfrm>
          <a:prstGeom prst="rect">
            <a:avLst/>
          </a:prstGeom>
        </p:spPr>
        <p:txBody>
          <a:bodyPr vert="horz" wrap="square" lIns="0" tIns="0" rIns="0" bIns="0" rtlCol="0">
            <a:noAutofit/>
          </a:bodyPr>
          <a:lstStyle/>
          <a:p>
            <a:pPr marL="342900" indent="-342900">
              <a:lnSpc>
                <a:spcPct val="100000"/>
              </a:lnSpc>
              <a:buFont typeface="Arial" panose="020B0604020202020204" pitchFamily="34" charset="0"/>
              <a:buChar char="•"/>
            </a:pPr>
            <a:r>
              <a:rPr lang="en-US" sz="2050" spc="-60" dirty="0">
                <a:solidFill>
                  <a:srgbClr val="000072"/>
                </a:solidFill>
                <a:latin typeface="Arial"/>
                <a:cs typeface="Arial"/>
              </a:rPr>
              <a:t>Keep</a:t>
            </a:r>
            <a:r>
              <a:rPr lang="en-US" sz="2050" spc="120" dirty="0">
                <a:solidFill>
                  <a:srgbClr val="000072"/>
                </a:solidFill>
                <a:latin typeface="Arial"/>
                <a:cs typeface="Arial"/>
              </a:rPr>
              <a:t> </a:t>
            </a:r>
            <a:r>
              <a:rPr lang="en-US" sz="2050" dirty="0">
                <a:solidFill>
                  <a:srgbClr val="000072"/>
                </a:solidFill>
                <a:latin typeface="Arial"/>
                <a:cs typeface="Arial"/>
              </a:rPr>
              <a:t>the</a:t>
            </a:r>
            <a:r>
              <a:rPr lang="en-US" sz="2050" spc="120" dirty="0">
                <a:solidFill>
                  <a:srgbClr val="000072"/>
                </a:solidFill>
                <a:latin typeface="Arial"/>
                <a:cs typeface="Arial"/>
              </a:rPr>
              <a:t> </a:t>
            </a:r>
            <a:r>
              <a:rPr lang="en-US" sz="2050" spc="-10" dirty="0">
                <a:solidFill>
                  <a:srgbClr val="000072"/>
                </a:solidFill>
                <a:latin typeface="Arial"/>
                <a:cs typeface="Arial"/>
              </a:rPr>
              <a:t>organization</a:t>
            </a:r>
            <a:r>
              <a:rPr lang="en-US" sz="2050" spc="125" dirty="0">
                <a:solidFill>
                  <a:srgbClr val="000072"/>
                </a:solidFill>
                <a:latin typeface="Arial"/>
                <a:cs typeface="Arial"/>
              </a:rPr>
              <a:t> </a:t>
            </a:r>
            <a:r>
              <a:rPr lang="en-US" sz="2050" spc="-40" dirty="0">
                <a:solidFill>
                  <a:srgbClr val="000072"/>
                </a:solidFill>
                <a:latin typeface="Arial"/>
                <a:cs typeface="Arial"/>
              </a:rPr>
              <a:t>simple</a:t>
            </a:r>
            <a:r>
              <a:rPr lang="en-US" sz="2050" spc="125" dirty="0">
                <a:solidFill>
                  <a:srgbClr val="000072"/>
                </a:solidFill>
                <a:latin typeface="Arial"/>
                <a:cs typeface="Arial"/>
              </a:rPr>
              <a:t> </a:t>
            </a:r>
            <a:r>
              <a:rPr lang="en-US" sz="2050" spc="-35" dirty="0">
                <a:solidFill>
                  <a:srgbClr val="000072"/>
                </a:solidFill>
                <a:latin typeface="Arial"/>
                <a:cs typeface="Arial"/>
              </a:rPr>
              <a:t>and</a:t>
            </a:r>
            <a:r>
              <a:rPr lang="en-US" sz="2050" spc="120" dirty="0">
                <a:solidFill>
                  <a:srgbClr val="000072"/>
                </a:solidFill>
                <a:latin typeface="Arial"/>
                <a:cs typeface="Arial"/>
              </a:rPr>
              <a:t> </a:t>
            </a:r>
            <a:r>
              <a:rPr lang="en-US" sz="2050" spc="-175" dirty="0">
                <a:solidFill>
                  <a:srgbClr val="000072"/>
                </a:solidFill>
                <a:latin typeface="Arial"/>
                <a:cs typeface="Arial"/>
              </a:rPr>
              <a:t>a</a:t>
            </a:r>
            <a:r>
              <a:rPr lang="en-US" sz="2050" dirty="0">
                <a:solidFill>
                  <a:srgbClr val="000072"/>
                </a:solidFill>
                <a:latin typeface="Arial"/>
                <a:cs typeface="Arial"/>
              </a:rPr>
              <a:t>void</a:t>
            </a:r>
            <a:r>
              <a:rPr lang="en-US" sz="2050" spc="120" dirty="0">
                <a:solidFill>
                  <a:srgbClr val="000072"/>
                </a:solidFill>
                <a:latin typeface="Arial"/>
                <a:cs typeface="Arial"/>
              </a:rPr>
              <a:t> </a:t>
            </a:r>
            <a:r>
              <a:rPr lang="en-US" sz="2050" spc="-40" dirty="0">
                <a:solidFill>
                  <a:srgbClr val="000072"/>
                </a:solidFill>
                <a:latin typeface="Arial"/>
                <a:cs typeface="Arial"/>
              </a:rPr>
              <a:t>using</a:t>
            </a:r>
            <a:r>
              <a:rPr lang="en-US" sz="2050" spc="125" dirty="0">
                <a:solidFill>
                  <a:srgbClr val="000072"/>
                </a:solidFill>
                <a:latin typeface="Arial"/>
                <a:cs typeface="Arial"/>
              </a:rPr>
              <a:t> </a:t>
            </a:r>
            <a:r>
              <a:rPr lang="en-US" sz="2050" spc="-60" dirty="0">
                <a:solidFill>
                  <a:srgbClr val="000072"/>
                </a:solidFill>
                <a:latin typeface="Arial"/>
                <a:cs typeface="Arial"/>
              </a:rPr>
              <a:t>more</a:t>
            </a:r>
            <a:r>
              <a:rPr lang="en-US" sz="2050" spc="120" dirty="0">
                <a:solidFill>
                  <a:srgbClr val="000072"/>
                </a:solidFill>
                <a:latin typeface="Arial"/>
                <a:cs typeface="Arial"/>
              </a:rPr>
              <a:t> </a:t>
            </a:r>
            <a:r>
              <a:rPr lang="en-US" sz="2050" spc="25" dirty="0">
                <a:solidFill>
                  <a:srgbClr val="000072"/>
                </a:solidFill>
                <a:latin typeface="Arial"/>
                <a:cs typeface="Arial"/>
              </a:rPr>
              <a:t>than</a:t>
            </a:r>
            <a:r>
              <a:rPr lang="en-US" sz="2050" spc="120" dirty="0">
                <a:solidFill>
                  <a:srgbClr val="000072"/>
                </a:solidFill>
                <a:latin typeface="Arial"/>
                <a:cs typeface="Arial"/>
              </a:rPr>
              <a:t> </a:t>
            </a:r>
            <a:r>
              <a:rPr lang="en-US" sz="2050" spc="-20" dirty="0">
                <a:solidFill>
                  <a:srgbClr val="000072"/>
                </a:solidFill>
                <a:latin typeface="Arial"/>
                <a:cs typeface="Arial"/>
              </a:rPr>
              <a:t>three </a:t>
            </a:r>
            <a:r>
              <a:rPr sz="2050" spc="-20" dirty="0">
                <a:solidFill>
                  <a:srgbClr val="000072"/>
                </a:solidFill>
                <a:latin typeface="Arial"/>
                <a:cs typeface="Arial"/>
              </a:rPr>
              <a:t>le</a:t>
            </a:r>
            <a:r>
              <a:rPr sz="2050" spc="-80" dirty="0">
                <a:solidFill>
                  <a:srgbClr val="000072"/>
                </a:solidFill>
                <a:latin typeface="Arial"/>
                <a:cs typeface="Arial"/>
              </a:rPr>
              <a:t>v</a:t>
            </a:r>
            <a:r>
              <a:rPr sz="2050" spc="-114" dirty="0">
                <a:solidFill>
                  <a:srgbClr val="000072"/>
                </a:solidFill>
                <a:latin typeface="Arial"/>
                <a:cs typeface="Arial"/>
              </a:rPr>
              <a:t>els</a:t>
            </a:r>
            <a:r>
              <a:rPr sz="2050" spc="120" dirty="0">
                <a:solidFill>
                  <a:srgbClr val="000072"/>
                </a:solidFill>
                <a:latin typeface="Arial"/>
                <a:cs typeface="Arial"/>
              </a:rPr>
              <a:t> </a:t>
            </a:r>
            <a:r>
              <a:rPr sz="2050" spc="-30" dirty="0">
                <a:solidFill>
                  <a:srgbClr val="000072"/>
                </a:solidFill>
                <a:latin typeface="Arial"/>
                <a:cs typeface="Arial"/>
              </a:rPr>
              <a:t>of</a:t>
            </a:r>
            <a:r>
              <a:rPr sz="2050" spc="114" dirty="0">
                <a:solidFill>
                  <a:srgbClr val="000072"/>
                </a:solidFill>
                <a:latin typeface="Arial"/>
                <a:cs typeface="Arial"/>
              </a:rPr>
              <a:t> </a:t>
            </a:r>
            <a:r>
              <a:rPr sz="2050" spc="-65" dirty="0">
                <a:solidFill>
                  <a:srgbClr val="000072"/>
                </a:solidFill>
                <a:latin typeface="Arial"/>
                <a:cs typeface="Arial"/>
              </a:rPr>
              <a:t>su</a:t>
            </a:r>
            <a:r>
              <a:rPr sz="2050" spc="-10" dirty="0">
                <a:solidFill>
                  <a:srgbClr val="000072"/>
                </a:solidFill>
                <a:latin typeface="Arial"/>
                <a:cs typeface="Arial"/>
              </a:rPr>
              <a:t>b</a:t>
            </a:r>
            <a:r>
              <a:rPr sz="2050" spc="15" dirty="0">
                <a:solidFill>
                  <a:srgbClr val="000072"/>
                </a:solidFill>
                <a:latin typeface="Arial"/>
                <a:cs typeface="Arial"/>
              </a:rPr>
              <a:t>directory</a:t>
            </a:r>
            <a:r>
              <a:rPr sz="2050" spc="125" dirty="0">
                <a:solidFill>
                  <a:srgbClr val="000072"/>
                </a:solidFill>
                <a:latin typeface="Arial"/>
                <a:cs typeface="Arial"/>
              </a:rPr>
              <a:t> </a:t>
            </a:r>
            <a:r>
              <a:rPr sz="2050" spc="-30" dirty="0">
                <a:solidFill>
                  <a:srgbClr val="000072"/>
                </a:solidFill>
                <a:latin typeface="Arial"/>
                <a:cs typeface="Arial"/>
              </a:rPr>
              <a:t>nesting.</a:t>
            </a:r>
            <a:endParaRPr sz="2050" dirty="0">
              <a:latin typeface="Arial"/>
              <a:cs typeface="Arial"/>
            </a:endParaRPr>
          </a:p>
          <a:p>
            <a:pPr>
              <a:lnSpc>
                <a:spcPts val="1100"/>
              </a:lnSpc>
              <a:spcBef>
                <a:spcPts val="57"/>
              </a:spcBef>
            </a:pPr>
            <a:endParaRPr sz="1100" dirty="0"/>
          </a:p>
          <a:p>
            <a:pPr marL="274955" marR="12700" indent="-262890">
              <a:lnSpc>
                <a:spcPct val="118900"/>
              </a:lnSpc>
              <a:buClr>
                <a:srgbClr val="000072"/>
              </a:buClr>
              <a:buFont typeface="Arial"/>
              <a:buChar char="•"/>
              <a:tabLst>
                <a:tab pos="274955" algn="l"/>
              </a:tabLst>
            </a:pPr>
            <a:r>
              <a:rPr sz="2050" spc="-65" dirty="0">
                <a:solidFill>
                  <a:srgbClr val="000072"/>
                </a:solidFill>
                <a:latin typeface="Arial"/>
                <a:cs typeface="Arial"/>
              </a:rPr>
              <a:t>Design</a:t>
            </a:r>
            <a:r>
              <a:rPr sz="2050" spc="120" dirty="0">
                <a:solidFill>
                  <a:srgbClr val="000072"/>
                </a:solidFill>
                <a:latin typeface="Arial"/>
                <a:cs typeface="Arial"/>
              </a:rPr>
              <a:t> </a:t>
            </a:r>
            <a:r>
              <a:rPr sz="2050" spc="-114" dirty="0">
                <a:solidFill>
                  <a:srgbClr val="000072"/>
                </a:solidFill>
                <a:latin typeface="Arial"/>
                <a:cs typeface="Arial"/>
              </a:rPr>
              <a:t>a</a:t>
            </a:r>
            <a:r>
              <a:rPr sz="2050" spc="120" dirty="0">
                <a:solidFill>
                  <a:srgbClr val="000072"/>
                </a:solidFill>
                <a:latin typeface="Arial"/>
                <a:cs typeface="Arial"/>
              </a:rPr>
              <a:t> </a:t>
            </a:r>
            <a:r>
              <a:rPr sz="2050" spc="-60" dirty="0">
                <a:solidFill>
                  <a:srgbClr val="000072"/>
                </a:solidFill>
                <a:latin typeface="Arial"/>
                <a:cs typeface="Arial"/>
              </a:rPr>
              <a:t>n</a:t>
            </a:r>
            <a:r>
              <a:rPr sz="2050" spc="-120" dirty="0">
                <a:solidFill>
                  <a:srgbClr val="000072"/>
                </a:solidFill>
                <a:latin typeface="Arial"/>
                <a:cs typeface="Arial"/>
              </a:rPr>
              <a:t>a</a:t>
            </a:r>
            <a:r>
              <a:rPr sz="2050" spc="25" dirty="0">
                <a:solidFill>
                  <a:srgbClr val="000072"/>
                </a:solidFill>
                <a:latin typeface="Arial"/>
                <a:cs typeface="Arial"/>
              </a:rPr>
              <a:t>vigation</a:t>
            </a:r>
            <a:r>
              <a:rPr sz="2050" spc="125" dirty="0">
                <a:solidFill>
                  <a:srgbClr val="000072"/>
                </a:solidFill>
                <a:latin typeface="Arial"/>
                <a:cs typeface="Arial"/>
              </a:rPr>
              <a:t> </a:t>
            </a:r>
            <a:r>
              <a:rPr sz="2050" spc="-65" dirty="0">
                <a:solidFill>
                  <a:srgbClr val="000072"/>
                </a:solidFill>
                <a:latin typeface="Arial"/>
                <a:cs typeface="Arial"/>
              </a:rPr>
              <a:t>system</a:t>
            </a:r>
            <a:r>
              <a:rPr sz="2050" spc="125" dirty="0">
                <a:solidFill>
                  <a:srgbClr val="000072"/>
                </a:solidFill>
                <a:latin typeface="Arial"/>
                <a:cs typeface="Arial"/>
              </a:rPr>
              <a:t> </a:t>
            </a:r>
            <a:r>
              <a:rPr sz="2050" spc="85" dirty="0">
                <a:solidFill>
                  <a:srgbClr val="000072"/>
                </a:solidFill>
                <a:latin typeface="Arial"/>
                <a:cs typeface="Arial"/>
              </a:rPr>
              <a:t>that</a:t>
            </a:r>
            <a:r>
              <a:rPr sz="2050" spc="120" dirty="0">
                <a:solidFill>
                  <a:srgbClr val="000072"/>
                </a:solidFill>
                <a:latin typeface="Arial"/>
                <a:cs typeface="Arial"/>
              </a:rPr>
              <a:t> </a:t>
            </a:r>
            <a:r>
              <a:rPr sz="2050" spc="-55" dirty="0">
                <a:solidFill>
                  <a:srgbClr val="000072"/>
                </a:solidFill>
                <a:latin typeface="Arial"/>
                <a:cs typeface="Arial"/>
              </a:rPr>
              <a:t>is</a:t>
            </a:r>
            <a:r>
              <a:rPr sz="2050" spc="120" dirty="0">
                <a:solidFill>
                  <a:srgbClr val="000072"/>
                </a:solidFill>
                <a:latin typeface="Arial"/>
                <a:cs typeface="Arial"/>
              </a:rPr>
              <a:t> </a:t>
            </a:r>
            <a:r>
              <a:rPr sz="2050" spc="-35" dirty="0">
                <a:solidFill>
                  <a:srgbClr val="000072"/>
                </a:solidFill>
                <a:latin typeface="Arial"/>
                <a:cs typeface="Arial"/>
              </a:rPr>
              <a:t>clear,</a:t>
            </a:r>
            <a:r>
              <a:rPr sz="2050" spc="125" dirty="0">
                <a:solidFill>
                  <a:srgbClr val="000072"/>
                </a:solidFill>
                <a:latin typeface="Arial"/>
                <a:cs typeface="Arial"/>
              </a:rPr>
              <a:t> </a:t>
            </a:r>
            <a:r>
              <a:rPr sz="2050" spc="-120" dirty="0">
                <a:solidFill>
                  <a:srgbClr val="000072"/>
                </a:solidFill>
                <a:latin typeface="Arial"/>
                <a:cs typeface="Arial"/>
              </a:rPr>
              <a:t>easy</a:t>
            </a:r>
            <a:r>
              <a:rPr sz="2050" spc="120" dirty="0">
                <a:solidFill>
                  <a:srgbClr val="000072"/>
                </a:solidFill>
                <a:latin typeface="Arial"/>
                <a:cs typeface="Arial"/>
              </a:rPr>
              <a:t> </a:t>
            </a:r>
            <a:r>
              <a:rPr sz="2050" spc="55" dirty="0">
                <a:solidFill>
                  <a:srgbClr val="000072"/>
                </a:solidFill>
                <a:latin typeface="Arial"/>
                <a:cs typeface="Arial"/>
              </a:rPr>
              <a:t>to</a:t>
            </a:r>
            <a:r>
              <a:rPr sz="2050" spc="120" dirty="0">
                <a:solidFill>
                  <a:srgbClr val="000072"/>
                </a:solidFill>
                <a:latin typeface="Arial"/>
                <a:cs typeface="Arial"/>
              </a:rPr>
              <a:t> </a:t>
            </a:r>
            <a:r>
              <a:rPr sz="2050" spc="-110" dirty="0">
                <a:solidFill>
                  <a:srgbClr val="000072"/>
                </a:solidFill>
                <a:latin typeface="Arial"/>
                <a:cs typeface="Arial"/>
              </a:rPr>
              <a:t>use,</a:t>
            </a:r>
            <a:r>
              <a:rPr sz="2050" spc="120" dirty="0">
                <a:solidFill>
                  <a:srgbClr val="000072"/>
                </a:solidFill>
                <a:latin typeface="Arial"/>
                <a:cs typeface="Arial"/>
              </a:rPr>
              <a:t> </a:t>
            </a:r>
            <a:r>
              <a:rPr sz="2050" spc="-35" dirty="0">
                <a:solidFill>
                  <a:srgbClr val="000072"/>
                </a:solidFill>
                <a:latin typeface="Arial"/>
                <a:cs typeface="Arial"/>
              </a:rPr>
              <a:t>and</a:t>
            </a:r>
            <a:r>
              <a:rPr sz="2050" spc="-20" dirty="0">
                <a:solidFill>
                  <a:srgbClr val="000072"/>
                </a:solidFill>
                <a:latin typeface="Arial"/>
                <a:cs typeface="Arial"/>
              </a:rPr>
              <a:t> effecti</a:t>
            </a:r>
            <a:r>
              <a:rPr sz="2050" spc="-75" dirty="0">
                <a:solidFill>
                  <a:srgbClr val="000072"/>
                </a:solidFill>
                <a:latin typeface="Arial"/>
                <a:cs typeface="Arial"/>
              </a:rPr>
              <a:t>v</a:t>
            </a:r>
            <a:r>
              <a:rPr sz="2050" spc="-229" dirty="0">
                <a:solidFill>
                  <a:srgbClr val="000072"/>
                </a:solidFill>
                <a:latin typeface="Arial"/>
                <a:cs typeface="Arial"/>
              </a:rPr>
              <a:t>e</a:t>
            </a:r>
            <a:r>
              <a:rPr sz="2050" spc="120" dirty="0">
                <a:solidFill>
                  <a:srgbClr val="000072"/>
                </a:solidFill>
                <a:latin typeface="Arial"/>
                <a:cs typeface="Arial"/>
              </a:rPr>
              <a:t> </a:t>
            </a:r>
            <a:r>
              <a:rPr sz="2050" spc="55" dirty="0">
                <a:solidFill>
                  <a:srgbClr val="000072"/>
                </a:solidFill>
                <a:latin typeface="Arial"/>
                <a:cs typeface="Arial"/>
              </a:rPr>
              <a:t>in</a:t>
            </a:r>
            <a:r>
              <a:rPr sz="2050" spc="120" dirty="0">
                <a:solidFill>
                  <a:srgbClr val="000072"/>
                </a:solidFill>
                <a:latin typeface="Arial"/>
                <a:cs typeface="Arial"/>
              </a:rPr>
              <a:t> </a:t>
            </a:r>
            <a:r>
              <a:rPr sz="2050" spc="15" dirty="0">
                <a:solidFill>
                  <a:srgbClr val="000072"/>
                </a:solidFill>
                <a:latin typeface="Arial"/>
                <a:cs typeface="Arial"/>
              </a:rPr>
              <a:t>getting</a:t>
            </a:r>
            <a:r>
              <a:rPr sz="2050" spc="125" dirty="0">
                <a:solidFill>
                  <a:srgbClr val="000072"/>
                </a:solidFill>
                <a:latin typeface="Arial"/>
                <a:cs typeface="Arial"/>
              </a:rPr>
              <a:t> </a:t>
            </a:r>
            <a:r>
              <a:rPr sz="2050" spc="5" dirty="0">
                <a:solidFill>
                  <a:srgbClr val="000072"/>
                </a:solidFill>
                <a:latin typeface="Arial"/>
                <a:cs typeface="Arial"/>
              </a:rPr>
              <a:t>visitors</a:t>
            </a:r>
            <a:r>
              <a:rPr sz="2050" spc="130" dirty="0">
                <a:solidFill>
                  <a:srgbClr val="000072"/>
                </a:solidFill>
                <a:latin typeface="Arial"/>
                <a:cs typeface="Arial"/>
              </a:rPr>
              <a:t> </a:t>
            </a:r>
            <a:r>
              <a:rPr sz="2050" spc="-70" dirty="0">
                <a:solidFill>
                  <a:srgbClr val="000072"/>
                </a:solidFill>
                <a:latin typeface="Arial"/>
                <a:cs typeface="Arial"/>
              </a:rPr>
              <a:t>where</a:t>
            </a:r>
            <a:r>
              <a:rPr sz="2050" spc="120" dirty="0">
                <a:solidFill>
                  <a:srgbClr val="000072"/>
                </a:solidFill>
                <a:latin typeface="Arial"/>
                <a:cs typeface="Arial"/>
              </a:rPr>
              <a:t> </a:t>
            </a:r>
            <a:r>
              <a:rPr sz="2050" spc="15" dirty="0">
                <a:solidFill>
                  <a:srgbClr val="000072"/>
                </a:solidFill>
                <a:latin typeface="Arial"/>
                <a:cs typeface="Arial"/>
              </a:rPr>
              <a:t>they</a:t>
            </a:r>
            <a:r>
              <a:rPr sz="2050" spc="120" dirty="0">
                <a:solidFill>
                  <a:srgbClr val="000072"/>
                </a:solidFill>
                <a:latin typeface="Arial"/>
                <a:cs typeface="Arial"/>
              </a:rPr>
              <a:t> </a:t>
            </a:r>
            <a:r>
              <a:rPr sz="2050" spc="-60" dirty="0">
                <a:solidFill>
                  <a:srgbClr val="000072"/>
                </a:solidFill>
                <a:latin typeface="Arial"/>
                <a:cs typeface="Arial"/>
              </a:rPr>
              <a:t>wa</a:t>
            </a:r>
            <a:r>
              <a:rPr sz="2050" spc="-120" dirty="0">
                <a:solidFill>
                  <a:srgbClr val="000072"/>
                </a:solidFill>
                <a:latin typeface="Arial"/>
                <a:cs typeface="Arial"/>
              </a:rPr>
              <a:t>n</a:t>
            </a:r>
            <a:r>
              <a:rPr sz="2050" spc="225" dirty="0">
                <a:solidFill>
                  <a:srgbClr val="000072"/>
                </a:solidFill>
                <a:latin typeface="Arial"/>
                <a:cs typeface="Arial"/>
              </a:rPr>
              <a:t>t</a:t>
            </a:r>
            <a:r>
              <a:rPr sz="2050" spc="120" dirty="0">
                <a:solidFill>
                  <a:srgbClr val="000072"/>
                </a:solidFill>
                <a:latin typeface="Arial"/>
                <a:cs typeface="Arial"/>
              </a:rPr>
              <a:t> </a:t>
            </a:r>
            <a:r>
              <a:rPr sz="2050" spc="55" dirty="0">
                <a:solidFill>
                  <a:srgbClr val="000072"/>
                </a:solidFill>
                <a:latin typeface="Arial"/>
                <a:cs typeface="Arial"/>
              </a:rPr>
              <a:t>to</a:t>
            </a:r>
            <a:r>
              <a:rPr sz="2050" spc="120" dirty="0">
                <a:solidFill>
                  <a:srgbClr val="000072"/>
                </a:solidFill>
                <a:latin typeface="Arial"/>
                <a:cs typeface="Arial"/>
              </a:rPr>
              <a:t> </a:t>
            </a:r>
            <a:r>
              <a:rPr sz="2050" spc="-114" dirty="0">
                <a:solidFill>
                  <a:srgbClr val="000072"/>
                </a:solidFill>
                <a:latin typeface="Arial"/>
                <a:cs typeface="Arial"/>
              </a:rPr>
              <a:t>go</a:t>
            </a:r>
            <a:r>
              <a:rPr sz="2050" spc="120" dirty="0">
                <a:solidFill>
                  <a:srgbClr val="000072"/>
                </a:solidFill>
                <a:latin typeface="Arial"/>
                <a:cs typeface="Arial"/>
              </a:rPr>
              <a:t> </a:t>
            </a:r>
            <a:r>
              <a:rPr sz="2050" spc="55" dirty="0">
                <a:solidFill>
                  <a:srgbClr val="000072"/>
                </a:solidFill>
                <a:latin typeface="Arial"/>
                <a:cs typeface="Arial"/>
              </a:rPr>
              <a:t>in</a:t>
            </a:r>
            <a:r>
              <a:rPr sz="2050" spc="120" dirty="0">
                <a:solidFill>
                  <a:srgbClr val="000072"/>
                </a:solidFill>
                <a:latin typeface="Arial"/>
                <a:cs typeface="Arial"/>
              </a:rPr>
              <a:t> </a:t>
            </a:r>
            <a:r>
              <a:rPr sz="2050" spc="0" dirty="0">
                <a:solidFill>
                  <a:srgbClr val="000072"/>
                </a:solidFill>
                <a:latin typeface="Arial"/>
                <a:cs typeface="Arial"/>
              </a:rPr>
              <a:t>your</a:t>
            </a:r>
            <a:r>
              <a:rPr sz="2050" spc="120" dirty="0">
                <a:solidFill>
                  <a:srgbClr val="000072"/>
                </a:solidFill>
                <a:latin typeface="Arial"/>
                <a:cs typeface="Arial"/>
              </a:rPr>
              <a:t> </a:t>
            </a:r>
            <a:r>
              <a:rPr sz="2050" spc="-220" dirty="0">
                <a:solidFill>
                  <a:srgbClr val="000072"/>
                </a:solidFill>
                <a:latin typeface="Arial"/>
                <a:cs typeface="Arial"/>
              </a:rPr>
              <a:t>s</a:t>
            </a:r>
            <a:r>
              <a:rPr sz="2050" spc="25" dirty="0">
                <a:solidFill>
                  <a:srgbClr val="000072"/>
                </a:solidFill>
                <a:latin typeface="Arial"/>
                <a:cs typeface="Arial"/>
              </a:rPr>
              <a:t>ite.</a:t>
            </a:r>
            <a:endParaRPr sz="2050" dirty="0">
              <a:latin typeface="Arial"/>
              <a:cs typeface="Arial"/>
            </a:endParaRPr>
          </a:p>
          <a:p>
            <a:pPr>
              <a:lnSpc>
                <a:spcPts val="1100"/>
              </a:lnSpc>
              <a:spcBef>
                <a:spcPts val="57"/>
              </a:spcBef>
              <a:buClr>
                <a:srgbClr val="000072"/>
              </a:buClr>
              <a:buFont typeface="Arial"/>
              <a:buChar char="•"/>
            </a:pPr>
            <a:endParaRPr sz="1100" dirty="0"/>
          </a:p>
          <a:p>
            <a:pPr marL="274955" marR="229870" indent="-262890">
              <a:lnSpc>
                <a:spcPct val="118900"/>
              </a:lnSpc>
              <a:buClr>
                <a:srgbClr val="000072"/>
              </a:buClr>
              <a:buFont typeface="Arial"/>
              <a:buChar char="•"/>
              <a:tabLst>
                <a:tab pos="274955" algn="l"/>
              </a:tabLst>
            </a:pPr>
            <a:r>
              <a:rPr sz="2050" spc="-125" dirty="0">
                <a:solidFill>
                  <a:srgbClr val="000072"/>
                </a:solidFill>
                <a:latin typeface="Arial"/>
                <a:cs typeface="Arial"/>
              </a:rPr>
              <a:t>Use</a:t>
            </a:r>
            <a:r>
              <a:rPr sz="2050" spc="114" dirty="0">
                <a:solidFill>
                  <a:srgbClr val="000072"/>
                </a:solidFill>
                <a:latin typeface="Arial"/>
                <a:cs typeface="Arial"/>
              </a:rPr>
              <a:t> </a:t>
            </a:r>
            <a:r>
              <a:rPr sz="2050" spc="35" dirty="0">
                <a:solidFill>
                  <a:srgbClr val="000072"/>
                </a:solidFill>
                <a:latin typeface="Arial"/>
                <a:cs typeface="Arial"/>
              </a:rPr>
              <a:t>relati</a:t>
            </a:r>
            <a:r>
              <a:rPr sz="2050" spc="0" dirty="0">
                <a:solidFill>
                  <a:srgbClr val="000072"/>
                </a:solidFill>
                <a:latin typeface="Arial"/>
                <a:cs typeface="Arial"/>
              </a:rPr>
              <a:t>v</a:t>
            </a:r>
            <a:r>
              <a:rPr sz="2050" spc="-229" dirty="0">
                <a:solidFill>
                  <a:srgbClr val="000072"/>
                </a:solidFill>
                <a:latin typeface="Arial"/>
                <a:cs typeface="Arial"/>
              </a:rPr>
              <a:t>e</a:t>
            </a:r>
            <a:r>
              <a:rPr sz="2050" spc="114" dirty="0">
                <a:solidFill>
                  <a:srgbClr val="000072"/>
                </a:solidFill>
                <a:latin typeface="Arial"/>
                <a:cs typeface="Arial"/>
              </a:rPr>
              <a:t> </a:t>
            </a:r>
            <a:r>
              <a:rPr sz="2050" spc="0" dirty="0">
                <a:solidFill>
                  <a:srgbClr val="000072"/>
                </a:solidFill>
                <a:latin typeface="Arial"/>
                <a:cs typeface="Arial"/>
              </a:rPr>
              <a:t>URLs</a:t>
            </a:r>
            <a:r>
              <a:rPr sz="2050" spc="114" dirty="0">
                <a:solidFill>
                  <a:srgbClr val="000072"/>
                </a:solidFill>
                <a:latin typeface="Arial"/>
                <a:cs typeface="Arial"/>
              </a:rPr>
              <a:t> </a:t>
            </a:r>
            <a:r>
              <a:rPr sz="2050" spc="-30" dirty="0">
                <a:solidFill>
                  <a:srgbClr val="000072"/>
                </a:solidFill>
                <a:latin typeface="Arial"/>
                <a:cs typeface="Arial"/>
              </a:rPr>
              <a:t>exclusi</a:t>
            </a:r>
            <a:r>
              <a:rPr sz="2050" spc="-85" dirty="0">
                <a:solidFill>
                  <a:srgbClr val="000072"/>
                </a:solidFill>
                <a:latin typeface="Arial"/>
                <a:cs typeface="Arial"/>
              </a:rPr>
              <a:t>v</a:t>
            </a:r>
            <a:r>
              <a:rPr sz="2050" spc="-20" dirty="0">
                <a:solidFill>
                  <a:srgbClr val="000072"/>
                </a:solidFill>
                <a:latin typeface="Arial"/>
                <a:cs typeface="Arial"/>
              </a:rPr>
              <a:t>ely</a:t>
            </a:r>
            <a:r>
              <a:rPr sz="2050" spc="120" dirty="0">
                <a:solidFill>
                  <a:srgbClr val="000072"/>
                </a:solidFill>
                <a:latin typeface="Arial"/>
                <a:cs typeface="Arial"/>
              </a:rPr>
              <a:t> </a:t>
            </a:r>
            <a:r>
              <a:rPr sz="2050" spc="20" dirty="0">
                <a:solidFill>
                  <a:srgbClr val="000072"/>
                </a:solidFill>
                <a:latin typeface="Arial"/>
                <a:cs typeface="Arial"/>
              </a:rPr>
              <a:t>for</a:t>
            </a:r>
            <a:r>
              <a:rPr sz="2050" spc="120" dirty="0">
                <a:solidFill>
                  <a:srgbClr val="000072"/>
                </a:solidFill>
                <a:latin typeface="Arial"/>
                <a:cs typeface="Arial"/>
              </a:rPr>
              <a:t> </a:t>
            </a:r>
            <a:r>
              <a:rPr sz="2050" spc="40" dirty="0">
                <a:solidFill>
                  <a:srgbClr val="000072"/>
                </a:solidFill>
                <a:latin typeface="Arial"/>
                <a:cs typeface="Arial"/>
              </a:rPr>
              <a:t>linking</a:t>
            </a:r>
            <a:r>
              <a:rPr sz="2050" spc="125" dirty="0">
                <a:solidFill>
                  <a:srgbClr val="000072"/>
                </a:solidFill>
                <a:latin typeface="Arial"/>
                <a:cs typeface="Arial"/>
              </a:rPr>
              <a:t> </a:t>
            </a:r>
            <a:r>
              <a:rPr sz="2050" spc="75" dirty="0">
                <a:solidFill>
                  <a:srgbClr val="000072"/>
                </a:solidFill>
                <a:latin typeface="Arial"/>
                <a:cs typeface="Arial"/>
              </a:rPr>
              <a:t>within</a:t>
            </a:r>
            <a:r>
              <a:rPr sz="2050" spc="125"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25" dirty="0">
                <a:solidFill>
                  <a:srgbClr val="000072"/>
                </a:solidFill>
                <a:latin typeface="Arial"/>
                <a:cs typeface="Arial"/>
              </a:rPr>
              <a:t>site</a:t>
            </a:r>
            <a:r>
              <a:rPr sz="2050" spc="120" dirty="0">
                <a:solidFill>
                  <a:srgbClr val="000072"/>
                </a:solidFill>
                <a:latin typeface="Arial"/>
                <a:cs typeface="Arial"/>
              </a:rPr>
              <a:t> </a:t>
            </a:r>
            <a:r>
              <a:rPr sz="2050" spc="-35" dirty="0">
                <a:solidFill>
                  <a:srgbClr val="000072"/>
                </a:solidFill>
                <a:latin typeface="Arial"/>
                <a:cs typeface="Arial"/>
              </a:rPr>
              <a:t>and</a:t>
            </a:r>
            <a:r>
              <a:rPr sz="2050" spc="-20" dirty="0">
                <a:solidFill>
                  <a:srgbClr val="000072"/>
                </a:solidFill>
                <a:latin typeface="Arial"/>
                <a:cs typeface="Arial"/>
              </a:rPr>
              <a:t> </a:t>
            </a:r>
            <a:r>
              <a:rPr sz="2050" spc="-15" dirty="0">
                <a:solidFill>
                  <a:srgbClr val="000072"/>
                </a:solidFill>
                <a:latin typeface="Arial"/>
                <a:cs typeface="Arial"/>
              </a:rPr>
              <a:t>ma</a:t>
            </a:r>
            <a:r>
              <a:rPr sz="2050" spc="-75" dirty="0">
                <a:solidFill>
                  <a:srgbClr val="000072"/>
                </a:solidFill>
                <a:latin typeface="Arial"/>
                <a:cs typeface="Arial"/>
              </a:rPr>
              <a:t>k</a:t>
            </a:r>
            <a:r>
              <a:rPr sz="2050" spc="-229" dirty="0">
                <a:solidFill>
                  <a:srgbClr val="000072"/>
                </a:solidFill>
                <a:latin typeface="Arial"/>
                <a:cs typeface="Arial"/>
              </a:rPr>
              <a:t>e</a:t>
            </a:r>
            <a:r>
              <a:rPr sz="2050" spc="120" dirty="0">
                <a:solidFill>
                  <a:srgbClr val="000072"/>
                </a:solidFill>
                <a:latin typeface="Arial"/>
                <a:cs typeface="Arial"/>
              </a:rPr>
              <a:t> </a:t>
            </a:r>
            <a:r>
              <a:rPr sz="2050" spc="-80" dirty="0">
                <a:solidFill>
                  <a:srgbClr val="000072"/>
                </a:solidFill>
                <a:latin typeface="Arial"/>
                <a:cs typeface="Arial"/>
              </a:rPr>
              <a:t>sure</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65" dirty="0">
                <a:solidFill>
                  <a:srgbClr val="000072"/>
                </a:solidFill>
                <a:latin typeface="Arial"/>
                <a:cs typeface="Arial"/>
              </a:rPr>
              <a:t>link</a:t>
            </a:r>
            <a:r>
              <a:rPr sz="2050" spc="125" dirty="0">
                <a:solidFill>
                  <a:srgbClr val="000072"/>
                </a:solidFill>
                <a:latin typeface="Arial"/>
                <a:cs typeface="Arial"/>
              </a:rPr>
              <a:t> </a:t>
            </a:r>
            <a:r>
              <a:rPr sz="2050" spc="-55" dirty="0">
                <a:solidFill>
                  <a:srgbClr val="000072"/>
                </a:solidFill>
                <a:latin typeface="Arial"/>
                <a:cs typeface="Arial"/>
              </a:rPr>
              <a:t>is</a:t>
            </a:r>
            <a:r>
              <a:rPr sz="2050" spc="120" dirty="0">
                <a:solidFill>
                  <a:srgbClr val="000072"/>
                </a:solidFill>
                <a:latin typeface="Arial"/>
                <a:cs typeface="Arial"/>
              </a:rPr>
              <a:t> </a:t>
            </a:r>
            <a:r>
              <a:rPr sz="2050" spc="55" dirty="0">
                <a:solidFill>
                  <a:srgbClr val="000072"/>
                </a:solidFill>
                <a:latin typeface="Arial"/>
                <a:cs typeface="Arial"/>
              </a:rPr>
              <a:t>in</a:t>
            </a:r>
            <a:r>
              <a:rPr sz="2050" spc="120" dirty="0">
                <a:solidFill>
                  <a:srgbClr val="000072"/>
                </a:solidFill>
                <a:latin typeface="Arial"/>
                <a:cs typeface="Arial"/>
              </a:rPr>
              <a:t> </a:t>
            </a:r>
            <a:r>
              <a:rPr sz="2050" spc="-114" dirty="0">
                <a:solidFill>
                  <a:srgbClr val="000072"/>
                </a:solidFill>
                <a:latin typeface="Arial"/>
                <a:cs typeface="Arial"/>
              </a:rPr>
              <a:t>one</a:t>
            </a:r>
            <a:r>
              <a:rPr sz="2050" spc="120" dirty="0">
                <a:solidFill>
                  <a:srgbClr val="000072"/>
                </a:solidFill>
                <a:latin typeface="Arial"/>
                <a:cs typeface="Arial"/>
              </a:rPr>
              <a:t> </a:t>
            </a:r>
            <a:r>
              <a:rPr sz="2050" spc="-30" dirty="0">
                <a:solidFill>
                  <a:srgbClr val="000072"/>
                </a:solidFill>
                <a:latin typeface="Arial"/>
                <a:cs typeface="Arial"/>
              </a:rPr>
              <a:t>of</a:t>
            </a:r>
            <a:r>
              <a:rPr sz="2050" spc="114" dirty="0">
                <a:solidFill>
                  <a:srgbClr val="000072"/>
                </a:solidFill>
                <a:latin typeface="Arial"/>
                <a:cs typeface="Arial"/>
              </a:rPr>
              <a:t> </a:t>
            </a:r>
            <a:r>
              <a:rPr sz="2050" spc="-95" dirty="0">
                <a:solidFill>
                  <a:srgbClr val="000072"/>
                </a:solidFill>
                <a:latin typeface="Arial"/>
                <a:cs typeface="Arial"/>
              </a:rPr>
              <a:t>these</a:t>
            </a:r>
            <a:r>
              <a:rPr sz="2050" spc="120" dirty="0">
                <a:solidFill>
                  <a:srgbClr val="000072"/>
                </a:solidFill>
                <a:latin typeface="Arial"/>
                <a:cs typeface="Arial"/>
              </a:rPr>
              <a:t> </a:t>
            </a:r>
            <a:r>
              <a:rPr sz="2050" spc="-30" dirty="0">
                <a:solidFill>
                  <a:srgbClr val="000072"/>
                </a:solidFill>
                <a:latin typeface="Arial"/>
                <a:cs typeface="Arial"/>
              </a:rPr>
              <a:t>forms:</a:t>
            </a:r>
            <a:endParaRPr sz="2050" dirty="0">
              <a:latin typeface="Arial"/>
              <a:cs typeface="Arial"/>
            </a:endParaRPr>
          </a:p>
          <a:p>
            <a:pPr>
              <a:lnSpc>
                <a:spcPts val="1000"/>
              </a:lnSpc>
              <a:spcBef>
                <a:spcPts val="44"/>
              </a:spcBef>
              <a:buClr>
                <a:srgbClr val="000072"/>
              </a:buClr>
              <a:buFont typeface="Arial"/>
              <a:buChar char="•"/>
            </a:pPr>
            <a:endParaRPr sz="1000" dirty="0"/>
          </a:p>
          <a:p>
            <a:pPr marL="641985" lvl="1" indent="-335915">
              <a:lnSpc>
                <a:spcPct val="100000"/>
              </a:lnSpc>
              <a:buClr>
                <a:srgbClr val="000072"/>
              </a:buClr>
              <a:buFont typeface="Arial"/>
              <a:buAutoNum type="arabicPeriod"/>
              <a:tabLst>
                <a:tab pos="641985" algn="l"/>
              </a:tabLst>
            </a:pPr>
            <a:r>
              <a:rPr sz="2050" spc="25" dirty="0">
                <a:solidFill>
                  <a:srgbClr val="000072"/>
                </a:solidFill>
                <a:latin typeface="Arial"/>
                <a:cs typeface="Arial"/>
              </a:rPr>
              <a:t>Relati</a:t>
            </a:r>
            <a:r>
              <a:rPr sz="2050" spc="-20" dirty="0">
                <a:solidFill>
                  <a:srgbClr val="000072"/>
                </a:solidFill>
                <a:latin typeface="Arial"/>
                <a:cs typeface="Arial"/>
              </a:rPr>
              <a:t>v</a:t>
            </a:r>
            <a:r>
              <a:rPr sz="2050" spc="-229" dirty="0">
                <a:solidFill>
                  <a:srgbClr val="000072"/>
                </a:solidFill>
                <a:latin typeface="Arial"/>
                <a:cs typeface="Arial"/>
              </a:rPr>
              <a:t>e</a:t>
            </a:r>
            <a:r>
              <a:rPr sz="2050" spc="120" dirty="0">
                <a:solidFill>
                  <a:srgbClr val="000072"/>
                </a:solidFill>
                <a:latin typeface="Arial"/>
                <a:cs typeface="Arial"/>
              </a:rPr>
              <a:t> </a:t>
            </a:r>
            <a:r>
              <a:rPr sz="2050" spc="55" dirty="0">
                <a:solidFill>
                  <a:srgbClr val="000072"/>
                </a:solidFill>
                <a:latin typeface="Arial"/>
                <a:cs typeface="Arial"/>
              </a:rPr>
              <a:t>to</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i="1" spc="-70" dirty="0">
                <a:solidFill>
                  <a:srgbClr val="000072"/>
                </a:solidFill>
                <a:latin typeface="Arial"/>
                <a:cs typeface="Arial"/>
              </a:rPr>
              <a:t>host</a:t>
            </a:r>
            <a:r>
              <a:rPr sz="2050" i="1" spc="170" dirty="0">
                <a:solidFill>
                  <a:srgbClr val="000072"/>
                </a:solidFill>
                <a:latin typeface="Arial"/>
                <a:cs typeface="Arial"/>
              </a:rPr>
              <a:t> </a:t>
            </a:r>
            <a:r>
              <a:rPr sz="2050" i="1" spc="-204" dirty="0">
                <a:solidFill>
                  <a:srgbClr val="000072"/>
                </a:solidFill>
                <a:latin typeface="Arial"/>
                <a:cs typeface="Arial"/>
              </a:rPr>
              <a:t>p</a:t>
            </a:r>
            <a:r>
              <a:rPr sz="2050" i="1" spc="-160" dirty="0">
                <a:solidFill>
                  <a:srgbClr val="000072"/>
                </a:solidFill>
                <a:latin typeface="Arial"/>
                <a:cs typeface="Arial"/>
              </a:rPr>
              <a:t>age</a:t>
            </a:r>
            <a:r>
              <a:rPr sz="2050" i="1" spc="114" dirty="0">
                <a:solidFill>
                  <a:srgbClr val="000072"/>
                </a:solidFill>
                <a:latin typeface="Arial"/>
                <a:cs typeface="Arial"/>
              </a:rPr>
              <a:t> </a:t>
            </a:r>
            <a:r>
              <a:rPr sz="2050" spc="10" dirty="0">
                <a:solidFill>
                  <a:srgbClr val="000072"/>
                </a:solidFill>
                <a:latin typeface="Arial"/>
                <a:cs typeface="Arial"/>
              </a:rPr>
              <a:t>itself</a:t>
            </a:r>
            <a:r>
              <a:rPr sz="2050" spc="125" dirty="0">
                <a:solidFill>
                  <a:srgbClr val="000072"/>
                </a:solidFill>
                <a:latin typeface="Arial"/>
                <a:cs typeface="Arial"/>
              </a:rPr>
              <a:t> </a:t>
            </a:r>
            <a:r>
              <a:rPr sz="2050" spc="114" dirty="0">
                <a:solidFill>
                  <a:srgbClr val="000072"/>
                </a:solidFill>
                <a:latin typeface="Arial"/>
                <a:cs typeface="Arial"/>
              </a:rPr>
              <a:t>(</a:t>
            </a:r>
            <a:r>
              <a:rPr sz="2050" spc="-150" dirty="0">
                <a:solidFill>
                  <a:srgbClr val="000072"/>
                </a:solidFill>
                <a:latin typeface="Courier New"/>
                <a:cs typeface="Courier New"/>
              </a:rPr>
              <a:t>href="</a:t>
            </a:r>
            <a:r>
              <a:rPr sz="2050" i="1" spc="-150" dirty="0">
                <a:solidFill>
                  <a:srgbClr val="000072"/>
                </a:solidFill>
                <a:latin typeface="Arial"/>
                <a:cs typeface="Arial"/>
              </a:rPr>
              <a:t>file</a:t>
            </a:r>
            <a:r>
              <a:rPr sz="2050" spc="-150" dirty="0">
                <a:solidFill>
                  <a:srgbClr val="000072"/>
                </a:solidFill>
                <a:latin typeface="Courier New"/>
                <a:cs typeface="Courier New"/>
              </a:rPr>
              <a:t>"</a:t>
            </a:r>
            <a:r>
              <a:rPr sz="2050" spc="-545" dirty="0">
                <a:solidFill>
                  <a:srgbClr val="000072"/>
                </a:solidFill>
                <a:latin typeface="Courier New"/>
                <a:cs typeface="Courier New"/>
              </a:rPr>
              <a:t> </a:t>
            </a:r>
            <a:r>
              <a:rPr sz="2050" spc="5" dirty="0">
                <a:solidFill>
                  <a:srgbClr val="000072"/>
                </a:solidFill>
                <a:latin typeface="Arial"/>
                <a:cs typeface="Arial"/>
              </a:rPr>
              <a:t>or</a:t>
            </a:r>
            <a:endParaRPr sz="2050" dirty="0">
              <a:latin typeface="Arial"/>
              <a:cs typeface="Arial"/>
            </a:endParaRPr>
          </a:p>
          <a:p>
            <a:pPr marL="641985">
              <a:lnSpc>
                <a:spcPct val="100000"/>
              </a:lnSpc>
              <a:spcBef>
                <a:spcPts val="465"/>
              </a:spcBef>
            </a:pPr>
            <a:r>
              <a:rPr sz="2050" spc="-150" dirty="0">
                <a:solidFill>
                  <a:srgbClr val="000072"/>
                </a:solidFill>
                <a:latin typeface="Courier New"/>
                <a:cs typeface="Courier New"/>
              </a:rPr>
              <a:t>href="</a:t>
            </a:r>
            <a:r>
              <a:rPr sz="2050" i="1" spc="80" dirty="0">
                <a:solidFill>
                  <a:srgbClr val="000072"/>
                </a:solidFill>
                <a:latin typeface="Arial"/>
                <a:cs typeface="Arial"/>
              </a:rPr>
              <a:t>dir/fil</a:t>
            </a:r>
            <a:r>
              <a:rPr sz="2050" i="1" spc="150" dirty="0">
                <a:solidFill>
                  <a:srgbClr val="000072"/>
                </a:solidFill>
                <a:latin typeface="Arial"/>
                <a:cs typeface="Arial"/>
              </a:rPr>
              <a:t>e</a:t>
            </a:r>
            <a:r>
              <a:rPr sz="2050" spc="-150" dirty="0">
                <a:solidFill>
                  <a:srgbClr val="000072"/>
                </a:solidFill>
                <a:latin typeface="Courier New"/>
                <a:cs typeface="Courier New"/>
              </a:rPr>
              <a:t>"</a:t>
            </a:r>
            <a:r>
              <a:rPr sz="2050" spc="114" dirty="0">
                <a:solidFill>
                  <a:srgbClr val="000072"/>
                </a:solidFill>
                <a:latin typeface="Arial"/>
                <a:cs typeface="Arial"/>
              </a:rPr>
              <a:t>)</a:t>
            </a:r>
            <a:endParaRPr sz="2050" dirty="0">
              <a:latin typeface="Arial"/>
              <a:cs typeface="Arial"/>
            </a:endParaRPr>
          </a:p>
          <a:p>
            <a:pPr>
              <a:lnSpc>
                <a:spcPts val="1000"/>
              </a:lnSpc>
              <a:spcBef>
                <a:spcPts val="44"/>
              </a:spcBef>
            </a:pPr>
            <a:endParaRPr sz="1000" dirty="0"/>
          </a:p>
          <a:p>
            <a:pPr marL="641985" lvl="1" indent="-335915">
              <a:lnSpc>
                <a:spcPct val="100000"/>
              </a:lnSpc>
              <a:buClr>
                <a:srgbClr val="000072"/>
              </a:buClr>
              <a:buFont typeface="Arial"/>
              <a:buAutoNum type="arabicPeriod" startAt="2"/>
              <a:tabLst>
                <a:tab pos="641985" algn="l"/>
              </a:tabLst>
            </a:pPr>
            <a:r>
              <a:rPr sz="2050" spc="25" dirty="0">
                <a:solidFill>
                  <a:srgbClr val="000072"/>
                </a:solidFill>
                <a:latin typeface="Arial"/>
                <a:cs typeface="Arial"/>
              </a:rPr>
              <a:t>Relati</a:t>
            </a:r>
            <a:r>
              <a:rPr sz="2050" spc="-20" dirty="0">
                <a:solidFill>
                  <a:srgbClr val="000072"/>
                </a:solidFill>
                <a:latin typeface="Arial"/>
                <a:cs typeface="Arial"/>
              </a:rPr>
              <a:t>v</a:t>
            </a:r>
            <a:r>
              <a:rPr sz="2050" spc="-229" dirty="0">
                <a:solidFill>
                  <a:srgbClr val="000072"/>
                </a:solidFill>
                <a:latin typeface="Arial"/>
                <a:cs typeface="Arial"/>
              </a:rPr>
              <a:t>e</a:t>
            </a:r>
            <a:r>
              <a:rPr sz="2050" spc="120" dirty="0">
                <a:solidFill>
                  <a:srgbClr val="000072"/>
                </a:solidFill>
                <a:latin typeface="Arial"/>
                <a:cs typeface="Arial"/>
              </a:rPr>
              <a:t> </a:t>
            </a:r>
            <a:r>
              <a:rPr sz="2050" spc="55" dirty="0">
                <a:solidFill>
                  <a:srgbClr val="000072"/>
                </a:solidFill>
                <a:latin typeface="Arial"/>
                <a:cs typeface="Arial"/>
              </a:rPr>
              <a:t>to</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70" dirty="0">
                <a:solidFill>
                  <a:srgbClr val="000072"/>
                </a:solidFill>
                <a:latin typeface="Arial"/>
                <a:cs typeface="Arial"/>
              </a:rPr>
              <a:t>ser</a:t>
            </a:r>
            <a:r>
              <a:rPr sz="2050" spc="-130" dirty="0">
                <a:solidFill>
                  <a:srgbClr val="000072"/>
                </a:solidFill>
                <a:latin typeface="Arial"/>
                <a:cs typeface="Arial"/>
              </a:rPr>
              <a:t>v</a:t>
            </a:r>
            <a:r>
              <a:rPr sz="2050" spc="-229" dirty="0">
                <a:solidFill>
                  <a:srgbClr val="000072"/>
                </a:solidFill>
                <a:latin typeface="Arial"/>
                <a:cs typeface="Arial"/>
              </a:rPr>
              <a:t>e</a:t>
            </a:r>
            <a:r>
              <a:rPr sz="2050" spc="120" dirty="0">
                <a:solidFill>
                  <a:srgbClr val="000072"/>
                </a:solidFill>
                <a:latin typeface="Arial"/>
                <a:cs typeface="Arial"/>
              </a:rPr>
              <a:t>r</a:t>
            </a:r>
            <a:r>
              <a:rPr sz="2050" spc="114" dirty="0">
                <a:solidFill>
                  <a:srgbClr val="000072"/>
                </a:solidFill>
                <a:latin typeface="Arial"/>
                <a:cs typeface="Arial"/>
              </a:rPr>
              <a:t> </a:t>
            </a:r>
            <a:r>
              <a:rPr sz="2050" spc="5" dirty="0">
                <a:solidFill>
                  <a:srgbClr val="000072"/>
                </a:solidFill>
                <a:latin typeface="Arial"/>
                <a:cs typeface="Arial"/>
              </a:rPr>
              <a:t>r</a:t>
            </a:r>
            <a:r>
              <a:rPr sz="2050" spc="65" dirty="0">
                <a:solidFill>
                  <a:srgbClr val="000072"/>
                </a:solidFill>
                <a:latin typeface="Arial"/>
                <a:cs typeface="Arial"/>
              </a:rPr>
              <a:t>o</a:t>
            </a:r>
            <a:r>
              <a:rPr sz="2050" spc="55" dirty="0">
                <a:solidFill>
                  <a:srgbClr val="000072"/>
                </a:solidFill>
                <a:latin typeface="Arial"/>
                <a:cs typeface="Arial"/>
              </a:rPr>
              <a:t>ot</a:t>
            </a:r>
            <a:r>
              <a:rPr sz="2050" spc="120" dirty="0">
                <a:solidFill>
                  <a:srgbClr val="000072"/>
                </a:solidFill>
                <a:latin typeface="Arial"/>
                <a:cs typeface="Arial"/>
              </a:rPr>
              <a:t> </a:t>
            </a:r>
            <a:r>
              <a:rPr sz="2050" spc="114" dirty="0">
                <a:solidFill>
                  <a:srgbClr val="000072"/>
                </a:solidFill>
                <a:latin typeface="Arial"/>
                <a:cs typeface="Arial"/>
              </a:rPr>
              <a:t>(</a:t>
            </a:r>
            <a:r>
              <a:rPr sz="2050" spc="-150" dirty="0">
                <a:solidFill>
                  <a:srgbClr val="000072"/>
                </a:solidFill>
                <a:latin typeface="Courier New"/>
                <a:cs typeface="Courier New"/>
              </a:rPr>
              <a:t>href="</a:t>
            </a:r>
            <a:r>
              <a:rPr sz="2050" spc="-155" dirty="0">
                <a:solidFill>
                  <a:srgbClr val="000072"/>
                </a:solidFill>
                <a:latin typeface="Courier New"/>
                <a:cs typeface="Courier New"/>
              </a:rPr>
              <a:t>/</a:t>
            </a:r>
            <a:r>
              <a:rPr sz="2050" i="1" spc="20" dirty="0">
                <a:solidFill>
                  <a:srgbClr val="000072"/>
                </a:solidFill>
                <a:latin typeface="Arial"/>
                <a:cs typeface="Arial"/>
              </a:rPr>
              <a:t>path-to-fil</a:t>
            </a:r>
            <a:r>
              <a:rPr sz="2050" i="1" spc="40" dirty="0">
                <a:solidFill>
                  <a:srgbClr val="000072"/>
                </a:solidFill>
                <a:latin typeface="Arial"/>
                <a:cs typeface="Arial"/>
              </a:rPr>
              <a:t>e</a:t>
            </a:r>
            <a:r>
              <a:rPr sz="2050" spc="-150" dirty="0">
                <a:solidFill>
                  <a:srgbClr val="000072"/>
                </a:solidFill>
                <a:latin typeface="Courier New"/>
                <a:cs typeface="Courier New"/>
              </a:rPr>
              <a:t>"</a:t>
            </a:r>
            <a:r>
              <a:rPr sz="2050" spc="114" dirty="0">
                <a:solidFill>
                  <a:srgbClr val="000072"/>
                </a:solidFill>
                <a:latin typeface="Arial"/>
                <a:cs typeface="Arial"/>
              </a:rPr>
              <a:t>)</a:t>
            </a:r>
            <a:endParaRPr sz="2050" dirty="0">
              <a:latin typeface="Arial"/>
              <a:cs typeface="Arial"/>
            </a:endParaRPr>
          </a:p>
        </p:txBody>
      </p:sp>
      <p:sp>
        <p:nvSpPr>
          <p:cNvPr id="3" name="object 3"/>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75</a:t>
            </a:fld>
            <a:endParaRPr sz="1000">
              <a:latin typeface="Arial"/>
              <a:cs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772285">
              <a:lnSpc>
                <a:spcPct val="100000"/>
              </a:lnSpc>
            </a:pPr>
            <a:r>
              <a:rPr sz="2950" b="1" spc="55" dirty="0">
                <a:solidFill>
                  <a:srgbClr val="B20000"/>
                </a:solidFill>
                <a:latin typeface="Arial"/>
                <a:cs typeface="Arial"/>
              </a:rPr>
              <a:t>Co</a:t>
            </a:r>
            <a:r>
              <a:rPr sz="2950" b="1" spc="-40" dirty="0">
                <a:solidFill>
                  <a:srgbClr val="B20000"/>
                </a:solidFill>
                <a:latin typeface="Arial"/>
                <a:cs typeface="Arial"/>
              </a:rPr>
              <a:t>n</a:t>
            </a:r>
            <a:r>
              <a:rPr sz="2950" b="1" spc="65" dirty="0">
                <a:solidFill>
                  <a:srgbClr val="B20000"/>
                </a:solidFill>
                <a:latin typeface="Arial"/>
                <a:cs typeface="Arial"/>
              </a:rPr>
              <a:t>te</a:t>
            </a:r>
            <a:r>
              <a:rPr sz="2950" b="1" spc="0" dirty="0">
                <a:solidFill>
                  <a:srgbClr val="B20000"/>
                </a:solidFill>
                <a:latin typeface="Arial"/>
                <a:cs typeface="Arial"/>
              </a:rPr>
              <a:t>n</a:t>
            </a:r>
            <a:r>
              <a:rPr sz="2950" b="1" spc="155" dirty="0">
                <a:solidFill>
                  <a:srgbClr val="B20000"/>
                </a:solidFill>
                <a:latin typeface="Arial"/>
                <a:cs typeface="Arial"/>
              </a:rPr>
              <a:t>t-Only</a:t>
            </a:r>
            <a:r>
              <a:rPr sz="2950" b="1" spc="300" dirty="0">
                <a:solidFill>
                  <a:srgbClr val="B20000"/>
                </a:solidFill>
                <a:latin typeface="Arial"/>
                <a:cs typeface="Arial"/>
              </a:rPr>
              <a:t> </a:t>
            </a:r>
            <a:r>
              <a:rPr sz="2950" b="1" spc="215" dirty="0">
                <a:solidFill>
                  <a:srgbClr val="B20000"/>
                </a:solidFill>
                <a:latin typeface="Arial"/>
                <a:cs typeface="Arial"/>
              </a:rPr>
              <a:t>P</a:t>
            </a:r>
            <a:r>
              <a:rPr sz="2950" b="1" spc="-155" dirty="0">
                <a:solidFill>
                  <a:srgbClr val="B20000"/>
                </a:solidFill>
                <a:latin typeface="Arial"/>
                <a:cs typeface="Arial"/>
              </a:rPr>
              <a:t>ages</a:t>
            </a:r>
            <a:endParaRPr sz="295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76</a:t>
            </a:fld>
            <a:endParaRPr sz="1000">
              <a:latin typeface="Arial"/>
              <a:cs typeface="Arial"/>
            </a:endParaRPr>
          </a:p>
        </p:txBody>
      </p:sp>
      <p:sp>
        <p:nvSpPr>
          <p:cNvPr id="3" name="object 3"/>
          <p:cNvSpPr txBox="1"/>
          <p:nvPr/>
        </p:nvSpPr>
        <p:spPr>
          <a:xfrm>
            <a:off x="1130262" y="1692382"/>
            <a:ext cx="7680325" cy="5067935"/>
          </a:xfrm>
          <a:prstGeom prst="rect">
            <a:avLst/>
          </a:prstGeom>
        </p:spPr>
        <p:txBody>
          <a:bodyPr vert="horz" wrap="square" lIns="0" tIns="0" rIns="0" bIns="0" rtlCol="0">
            <a:noAutofit/>
          </a:bodyPr>
          <a:lstStyle/>
          <a:p>
            <a:pPr marL="12700" marR="136525">
              <a:lnSpc>
                <a:spcPct val="118900"/>
              </a:lnSpc>
            </a:pPr>
            <a:r>
              <a:rPr sz="2050" spc="85" dirty="0">
                <a:solidFill>
                  <a:srgbClr val="000072"/>
                </a:solidFill>
                <a:latin typeface="Arial"/>
                <a:cs typeface="Arial"/>
              </a:rPr>
              <a:t>In</a:t>
            </a:r>
            <a:r>
              <a:rPr sz="2050" spc="114" dirty="0">
                <a:solidFill>
                  <a:srgbClr val="000072"/>
                </a:solidFill>
                <a:latin typeface="Arial"/>
                <a:cs typeface="Arial"/>
              </a:rPr>
              <a:t> </a:t>
            </a:r>
            <a:r>
              <a:rPr sz="2050" spc="-10" dirty="0">
                <a:solidFill>
                  <a:srgbClr val="000072"/>
                </a:solidFill>
                <a:latin typeface="Arial"/>
                <a:cs typeface="Arial"/>
              </a:rPr>
              <a:t>creating</a:t>
            </a:r>
            <a:r>
              <a:rPr sz="2050" spc="125"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80" dirty="0">
                <a:solidFill>
                  <a:srgbClr val="000072"/>
                </a:solidFill>
                <a:latin typeface="Arial"/>
                <a:cs typeface="Arial"/>
              </a:rPr>
              <a:t>co</a:t>
            </a:r>
            <a:r>
              <a:rPr sz="2050" spc="-140" dirty="0">
                <a:solidFill>
                  <a:srgbClr val="000072"/>
                </a:solidFill>
                <a:latin typeface="Arial"/>
                <a:cs typeface="Arial"/>
              </a:rPr>
              <a:t>n</a:t>
            </a:r>
            <a:r>
              <a:rPr sz="2050" spc="0" dirty="0">
                <a:solidFill>
                  <a:srgbClr val="000072"/>
                </a:solidFill>
                <a:latin typeface="Arial"/>
                <a:cs typeface="Arial"/>
              </a:rPr>
              <a:t>te</a:t>
            </a:r>
            <a:r>
              <a:rPr sz="2050" spc="-55" dirty="0">
                <a:solidFill>
                  <a:srgbClr val="000072"/>
                </a:solidFill>
                <a:latin typeface="Arial"/>
                <a:cs typeface="Arial"/>
              </a:rPr>
              <a:t>n</a:t>
            </a:r>
            <a:r>
              <a:rPr sz="2050" spc="50" dirty="0">
                <a:solidFill>
                  <a:srgbClr val="000072"/>
                </a:solidFill>
                <a:latin typeface="Arial"/>
                <a:cs typeface="Arial"/>
              </a:rPr>
              <a:t>t-only</a:t>
            </a:r>
            <a:r>
              <a:rPr sz="2050" spc="125" dirty="0">
                <a:solidFill>
                  <a:srgbClr val="000072"/>
                </a:solidFill>
                <a:latin typeface="Arial"/>
                <a:cs typeface="Arial"/>
              </a:rPr>
              <a:t> </a:t>
            </a:r>
            <a:r>
              <a:rPr sz="2050" spc="-25" dirty="0">
                <a:solidFill>
                  <a:srgbClr val="000072"/>
                </a:solidFill>
                <a:latin typeface="Arial"/>
                <a:cs typeface="Arial"/>
              </a:rPr>
              <a:t>site,</a:t>
            </a:r>
            <a:r>
              <a:rPr sz="2050" spc="125" dirty="0">
                <a:solidFill>
                  <a:srgbClr val="000072"/>
                </a:solidFill>
                <a:latin typeface="Arial"/>
                <a:cs typeface="Arial"/>
              </a:rPr>
              <a:t> </a:t>
            </a:r>
            <a:r>
              <a:rPr sz="2050" spc="-60" dirty="0">
                <a:solidFill>
                  <a:srgbClr val="000072"/>
                </a:solidFill>
                <a:latin typeface="Arial"/>
                <a:cs typeface="Arial"/>
              </a:rPr>
              <a:t>consider</a:t>
            </a:r>
            <a:r>
              <a:rPr sz="2050" spc="125" dirty="0">
                <a:solidFill>
                  <a:srgbClr val="000072"/>
                </a:solidFill>
                <a:latin typeface="Arial"/>
                <a:cs typeface="Arial"/>
              </a:rPr>
              <a:t> </a:t>
            </a:r>
            <a:r>
              <a:rPr sz="2050" spc="-229" dirty="0">
                <a:solidFill>
                  <a:srgbClr val="000072"/>
                </a:solidFill>
                <a:latin typeface="Arial"/>
                <a:cs typeface="Arial"/>
              </a:rPr>
              <a:t>es</a:t>
            </a:r>
            <a:r>
              <a:rPr sz="2050" spc="35" dirty="0">
                <a:solidFill>
                  <a:srgbClr val="000072"/>
                </a:solidFill>
                <a:latin typeface="Arial"/>
                <a:cs typeface="Arial"/>
              </a:rPr>
              <a:t>tablishing</a:t>
            </a:r>
            <a:r>
              <a:rPr sz="2050" spc="125" dirty="0">
                <a:solidFill>
                  <a:srgbClr val="000072"/>
                </a:solidFill>
                <a:latin typeface="Arial"/>
                <a:cs typeface="Arial"/>
              </a:rPr>
              <a:t> </a:t>
            </a:r>
            <a:r>
              <a:rPr sz="2050" spc="-135" dirty="0">
                <a:solidFill>
                  <a:srgbClr val="000072"/>
                </a:solidFill>
                <a:latin typeface="Arial"/>
                <a:cs typeface="Arial"/>
              </a:rPr>
              <a:t>pages</a:t>
            </a:r>
            <a:r>
              <a:rPr sz="2050" spc="120" dirty="0">
                <a:solidFill>
                  <a:srgbClr val="000072"/>
                </a:solidFill>
                <a:latin typeface="Arial"/>
                <a:cs typeface="Arial"/>
              </a:rPr>
              <a:t> </a:t>
            </a:r>
            <a:r>
              <a:rPr sz="2050" spc="90" dirty="0">
                <a:solidFill>
                  <a:srgbClr val="000072"/>
                </a:solidFill>
                <a:latin typeface="Arial"/>
                <a:cs typeface="Arial"/>
              </a:rPr>
              <a:t>with</a:t>
            </a:r>
            <a:r>
              <a:rPr sz="2050" spc="55" dirty="0">
                <a:solidFill>
                  <a:srgbClr val="000072"/>
                </a:solidFill>
                <a:latin typeface="Arial"/>
                <a:cs typeface="Arial"/>
              </a:rPr>
              <a:t> </a:t>
            </a:r>
            <a:r>
              <a:rPr sz="2050" spc="-95" dirty="0">
                <a:solidFill>
                  <a:srgbClr val="000072"/>
                </a:solidFill>
                <a:latin typeface="Arial"/>
                <a:cs typeface="Arial"/>
              </a:rPr>
              <a:t>these</a:t>
            </a:r>
            <a:r>
              <a:rPr sz="2050" spc="120" dirty="0">
                <a:solidFill>
                  <a:srgbClr val="000072"/>
                </a:solidFill>
                <a:latin typeface="Arial"/>
                <a:cs typeface="Arial"/>
              </a:rPr>
              <a:t> </a:t>
            </a:r>
            <a:r>
              <a:rPr sz="2050" spc="0" dirty="0">
                <a:solidFill>
                  <a:srgbClr val="000072"/>
                </a:solidFill>
                <a:latin typeface="Arial"/>
                <a:cs typeface="Arial"/>
              </a:rPr>
              <a:t>parts:</a:t>
            </a:r>
            <a:endParaRPr sz="2050">
              <a:latin typeface="Arial"/>
              <a:cs typeface="Arial"/>
            </a:endParaRPr>
          </a:p>
          <a:p>
            <a:pPr>
              <a:lnSpc>
                <a:spcPts val="1100"/>
              </a:lnSpc>
              <a:spcBef>
                <a:spcPts val="50"/>
              </a:spcBef>
            </a:pPr>
            <a:endParaRPr sz="1100"/>
          </a:p>
          <a:p>
            <a:pPr marL="484505" marR="400050" indent="-335915">
              <a:lnSpc>
                <a:spcPct val="118900"/>
              </a:lnSpc>
              <a:buClr>
                <a:srgbClr val="000072"/>
              </a:buClr>
              <a:buFont typeface="Arial"/>
              <a:buAutoNum type="arabicPeriod"/>
              <a:tabLst>
                <a:tab pos="484505" algn="l"/>
              </a:tabLst>
            </a:pPr>
            <a:r>
              <a:rPr sz="2050" i="1" spc="60" dirty="0">
                <a:solidFill>
                  <a:srgbClr val="000072"/>
                </a:solidFill>
                <a:latin typeface="Arial"/>
                <a:cs typeface="Arial"/>
              </a:rPr>
              <a:t>Major</a:t>
            </a:r>
            <a:r>
              <a:rPr sz="2050" i="1" spc="170" dirty="0">
                <a:solidFill>
                  <a:srgbClr val="000072"/>
                </a:solidFill>
                <a:latin typeface="Arial"/>
                <a:cs typeface="Arial"/>
              </a:rPr>
              <a:t> </a:t>
            </a:r>
            <a:r>
              <a:rPr sz="2050" i="1" spc="-10" dirty="0">
                <a:solidFill>
                  <a:srgbClr val="000072"/>
                </a:solidFill>
                <a:latin typeface="Arial"/>
                <a:cs typeface="Arial"/>
              </a:rPr>
              <a:t>navigation</a:t>
            </a:r>
            <a:r>
              <a:rPr sz="2050" spc="20" dirty="0">
                <a:solidFill>
                  <a:srgbClr val="000072"/>
                </a:solidFill>
                <a:latin typeface="Arial"/>
                <a:cs typeface="Arial"/>
              </a:rPr>
              <a:t>—Links</a:t>
            </a:r>
            <a:r>
              <a:rPr sz="2050" spc="120" dirty="0">
                <a:solidFill>
                  <a:srgbClr val="000072"/>
                </a:solidFill>
                <a:latin typeface="Arial"/>
                <a:cs typeface="Arial"/>
              </a:rPr>
              <a:t> </a:t>
            </a:r>
            <a:r>
              <a:rPr sz="2050" spc="55" dirty="0">
                <a:solidFill>
                  <a:srgbClr val="000072"/>
                </a:solidFill>
                <a:latin typeface="Arial"/>
                <a:cs typeface="Arial"/>
              </a:rPr>
              <a:t>to</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0" dirty="0">
                <a:solidFill>
                  <a:srgbClr val="000072"/>
                </a:solidFill>
                <a:latin typeface="Arial"/>
                <a:cs typeface="Arial"/>
              </a:rPr>
              <a:t>main</a:t>
            </a:r>
            <a:r>
              <a:rPr sz="2050" spc="120" dirty="0">
                <a:solidFill>
                  <a:srgbClr val="000072"/>
                </a:solidFill>
                <a:latin typeface="Arial"/>
                <a:cs typeface="Arial"/>
              </a:rPr>
              <a:t> </a:t>
            </a:r>
            <a:r>
              <a:rPr sz="2050" spc="-95" dirty="0">
                <a:solidFill>
                  <a:srgbClr val="000072"/>
                </a:solidFill>
                <a:latin typeface="Arial"/>
                <a:cs typeface="Arial"/>
              </a:rPr>
              <a:t>page,</a:t>
            </a:r>
            <a:r>
              <a:rPr sz="2050" spc="120" dirty="0">
                <a:solidFill>
                  <a:srgbClr val="000072"/>
                </a:solidFill>
                <a:latin typeface="Arial"/>
                <a:cs typeface="Arial"/>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20" dirty="0">
                <a:solidFill>
                  <a:srgbClr val="000072"/>
                </a:solidFill>
                <a:latin typeface="Arial"/>
                <a:cs typeface="Arial"/>
              </a:rPr>
              <a:t>first-le</a:t>
            </a:r>
            <a:r>
              <a:rPr sz="2050" spc="-20" dirty="0">
                <a:solidFill>
                  <a:srgbClr val="000072"/>
                </a:solidFill>
                <a:latin typeface="Arial"/>
                <a:cs typeface="Arial"/>
              </a:rPr>
              <a:t>v</a:t>
            </a:r>
            <a:r>
              <a:rPr sz="2050" spc="-60" dirty="0">
                <a:solidFill>
                  <a:srgbClr val="000072"/>
                </a:solidFill>
                <a:latin typeface="Arial"/>
                <a:cs typeface="Arial"/>
              </a:rPr>
              <a:t>el</a:t>
            </a:r>
            <a:r>
              <a:rPr sz="2050" spc="-40" dirty="0">
                <a:solidFill>
                  <a:srgbClr val="000072"/>
                </a:solidFill>
                <a:latin typeface="Arial"/>
                <a:cs typeface="Arial"/>
              </a:rPr>
              <a:t> </a:t>
            </a:r>
            <a:r>
              <a:rPr sz="2050" spc="-114" dirty="0">
                <a:solidFill>
                  <a:srgbClr val="000072"/>
                </a:solidFill>
                <a:latin typeface="Arial"/>
                <a:cs typeface="Arial"/>
              </a:rPr>
              <a:t>pages. </a:t>
            </a:r>
            <a:r>
              <a:rPr sz="2050" spc="-220" dirty="0">
                <a:solidFill>
                  <a:srgbClr val="000072"/>
                </a:solidFill>
                <a:latin typeface="Arial"/>
                <a:cs typeface="Arial"/>
              </a:rPr>
              <a:t> </a:t>
            </a:r>
            <a:r>
              <a:rPr sz="2050" spc="110" dirty="0">
                <a:solidFill>
                  <a:srgbClr val="000072"/>
                </a:solidFill>
                <a:latin typeface="Arial"/>
                <a:cs typeface="Arial"/>
              </a:rPr>
              <a:t>If</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35" dirty="0">
                <a:solidFill>
                  <a:srgbClr val="000072"/>
                </a:solidFill>
                <a:latin typeface="Arial"/>
                <a:cs typeface="Arial"/>
              </a:rPr>
              <a:t>top</a:t>
            </a:r>
            <a:r>
              <a:rPr sz="2050" spc="120" dirty="0">
                <a:solidFill>
                  <a:srgbClr val="000072"/>
                </a:solidFill>
                <a:latin typeface="Arial"/>
                <a:cs typeface="Arial"/>
              </a:rPr>
              <a:t> </a:t>
            </a:r>
            <a:r>
              <a:rPr sz="2050" spc="-35" dirty="0">
                <a:solidFill>
                  <a:srgbClr val="000072"/>
                </a:solidFill>
                <a:latin typeface="Arial"/>
                <a:cs typeface="Arial"/>
              </a:rPr>
              <a:t>banner</a:t>
            </a:r>
            <a:r>
              <a:rPr sz="2050" spc="125" dirty="0">
                <a:solidFill>
                  <a:srgbClr val="000072"/>
                </a:solidFill>
                <a:latin typeface="Arial"/>
                <a:cs typeface="Arial"/>
              </a:rPr>
              <a:t> </a:t>
            </a:r>
            <a:r>
              <a:rPr sz="2050" spc="-30" dirty="0">
                <a:solidFill>
                  <a:srgbClr val="000072"/>
                </a:solidFill>
                <a:latin typeface="Arial"/>
                <a:cs typeface="Arial"/>
              </a:rPr>
              <a:t>of</a:t>
            </a:r>
            <a:r>
              <a:rPr sz="2050" spc="114" dirty="0">
                <a:solidFill>
                  <a:srgbClr val="000072"/>
                </a:solidFill>
                <a:latin typeface="Arial"/>
                <a:cs typeface="Arial"/>
              </a:rPr>
              <a:t> </a:t>
            </a:r>
            <a:r>
              <a:rPr sz="2050" spc="-114" dirty="0">
                <a:solidFill>
                  <a:srgbClr val="000072"/>
                </a:solidFill>
                <a:latin typeface="Arial"/>
                <a:cs typeface="Arial"/>
              </a:rPr>
              <a:t>a</a:t>
            </a:r>
            <a:r>
              <a:rPr sz="2050" spc="114" dirty="0">
                <a:solidFill>
                  <a:srgbClr val="000072"/>
                </a:solidFill>
                <a:latin typeface="Arial"/>
                <a:cs typeface="Arial"/>
              </a:rPr>
              <a:t> </a:t>
            </a:r>
            <a:r>
              <a:rPr sz="2050" spc="-114" dirty="0">
                <a:solidFill>
                  <a:srgbClr val="000072"/>
                </a:solidFill>
                <a:latin typeface="Arial"/>
                <a:cs typeface="Arial"/>
              </a:rPr>
              <a:t>page</a:t>
            </a:r>
            <a:r>
              <a:rPr sz="2050" spc="120" dirty="0">
                <a:solidFill>
                  <a:srgbClr val="000072"/>
                </a:solidFill>
                <a:latin typeface="Arial"/>
                <a:cs typeface="Arial"/>
              </a:rPr>
              <a:t> </a:t>
            </a:r>
            <a:r>
              <a:rPr sz="2050" spc="-40" dirty="0">
                <a:solidFill>
                  <a:srgbClr val="000072"/>
                </a:solidFill>
                <a:latin typeface="Arial"/>
                <a:cs typeface="Arial"/>
              </a:rPr>
              <a:t>includes</a:t>
            </a:r>
            <a:r>
              <a:rPr sz="2050" spc="125" dirty="0">
                <a:solidFill>
                  <a:srgbClr val="000072"/>
                </a:solidFill>
                <a:latin typeface="Arial"/>
                <a:cs typeface="Arial"/>
              </a:rPr>
              <a:t> </a:t>
            </a:r>
            <a:r>
              <a:rPr sz="2050" spc="-114" dirty="0">
                <a:solidFill>
                  <a:srgbClr val="000072"/>
                </a:solidFill>
                <a:latin typeface="Arial"/>
                <a:cs typeface="Arial"/>
              </a:rPr>
              <a:t>a</a:t>
            </a:r>
            <a:r>
              <a:rPr sz="2050" spc="114" dirty="0">
                <a:solidFill>
                  <a:srgbClr val="000072"/>
                </a:solidFill>
                <a:latin typeface="Arial"/>
                <a:cs typeface="Arial"/>
              </a:rPr>
              <a:t> </a:t>
            </a:r>
            <a:r>
              <a:rPr sz="2050" spc="-60" dirty="0">
                <a:solidFill>
                  <a:srgbClr val="000072"/>
                </a:solidFill>
                <a:latin typeface="Arial"/>
                <a:cs typeface="Arial"/>
              </a:rPr>
              <a:t>logo</a:t>
            </a:r>
            <a:r>
              <a:rPr sz="2050" spc="120" dirty="0">
                <a:solidFill>
                  <a:srgbClr val="000072"/>
                </a:solidFill>
                <a:latin typeface="Arial"/>
                <a:cs typeface="Arial"/>
              </a:rPr>
              <a:t> </a:t>
            </a:r>
            <a:r>
              <a:rPr sz="2050" spc="-30" dirty="0">
                <a:solidFill>
                  <a:srgbClr val="000072"/>
                </a:solidFill>
                <a:latin typeface="Arial"/>
                <a:cs typeface="Arial"/>
              </a:rPr>
              <a:t>of</a:t>
            </a:r>
            <a:r>
              <a:rPr sz="2050" spc="114" dirty="0">
                <a:solidFill>
                  <a:srgbClr val="000072"/>
                </a:solidFill>
                <a:latin typeface="Arial"/>
                <a:cs typeface="Arial"/>
              </a:rPr>
              <a:t> </a:t>
            </a:r>
            <a:r>
              <a:rPr sz="2050" spc="0" dirty="0">
                <a:solidFill>
                  <a:srgbClr val="000072"/>
                </a:solidFill>
                <a:latin typeface="Arial"/>
                <a:cs typeface="Arial"/>
              </a:rPr>
              <a:t>the </a:t>
            </a:r>
            <a:r>
              <a:rPr sz="2050" spc="-95" dirty="0">
                <a:solidFill>
                  <a:srgbClr val="000072"/>
                </a:solidFill>
                <a:latin typeface="Arial"/>
                <a:cs typeface="Arial"/>
              </a:rPr>
              <a:t>business</a:t>
            </a:r>
            <a:r>
              <a:rPr sz="2050" spc="125" dirty="0">
                <a:solidFill>
                  <a:srgbClr val="000072"/>
                </a:solidFill>
                <a:latin typeface="Arial"/>
                <a:cs typeface="Arial"/>
              </a:rPr>
              <a:t> </a:t>
            </a:r>
            <a:r>
              <a:rPr sz="2050" spc="5" dirty="0">
                <a:solidFill>
                  <a:srgbClr val="000072"/>
                </a:solidFill>
                <a:latin typeface="Arial"/>
                <a:cs typeface="Arial"/>
              </a:rPr>
              <a:t>or</a:t>
            </a:r>
            <a:r>
              <a:rPr sz="2050" spc="120" dirty="0">
                <a:solidFill>
                  <a:srgbClr val="000072"/>
                </a:solidFill>
                <a:latin typeface="Arial"/>
                <a:cs typeface="Arial"/>
              </a:rPr>
              <a:t> </a:t>
            </a:r>
            <a:r>
              <a:rPr sz="2050" spc="-25" dirty="0">
                <a:solidFill>
                  <a:srgbClr val="000072"/>
                </a:solidFill>
                <a:latin typeface="Arial"/>
                <a:cs typeface="Arial"/>
              </a:rPr>
              <a:t>site,</a:t>
            </a:r>
            <a:r>
              <a:rPr sz="2050" spc="125" dirty="0">
                <a:solidFill>
                  <a:srgbClr val="000072"/>
                </a:solidFill>
                <a:latin typeface="Arial"/>
                <a:cs typeface="Arial"/>
              </a:rPr>
              <a:t> </a:t>
            </a:r>
            <a:r>
              <a:rPr sz="2050" spc="65" dirty="0">
                <a:solidFill>
                  <a:srgbClr val="000072"/>
                </a:solidFill>
                <a:latin typeface="Arial"/>
                <a:cs typeface="Arial"/>
              </a:rPr>
              <a:t>link</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60" dirty="0">
                <a:solidFill>
                  <a:srgbClr val="000072"/>
                </a:solidFill>
                <a:latin typeface="Arial"/>
                <a:cs typeface="Arial"/>
              </a:rPr>
              <a:t>logo</a:t>
            </a:r>
            <a:r>
              <a:rPr sz="2050" spc="114" dirty="0">
                <a:solidFill>
                  <a:srgbClr val="000072"/>
                </a:solidFill>
                <a:latin typeface="Arial"/>
                <a:cs typeface="Arial"/>
              </a:rPr>
              <a:t> </a:t>
            </a:r>
            <a:r>
              <a:rPr sz="2050" spc="-70" dirty="0">
                <a:solidFill>
                  <a:srgbClr val="000072"/>
                </a:solidFill>
                <a:latin typeface="Arial"/>
                <a:cs typeface="Arial"/>
              </a:rPr>
              <a:t>image</a:t>
            </a:r>
            <a:r>
              <a:rPr sz="2050" spc="120" dirty="0">
                <a:solidFill>
                  <a:srgbClr val="000072"/>
                </a:solidFill>
                <a:latin typeface="Arial"/>
                <a:cs typeface="Arial"/>
              </a:rPr>
              <a:t> </a:t>
            </a:r>
            <a:r>
              <a:rPr sz="2050" spc="55" dirty="0">
                <a:solidFill>
                  <a:srgbClr val="000072"/>
                </a:solidFill>
                <a:latin typeface="Arial"/>
                <a:cs typeface="Arial"/>
              </a:rPr>
              <a:t>to</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25" dirty="0">
                <a:solidFill>
                  <a:srgbClr val="000072"/>
                </a:solidFill>
                <a:latin typeface="Arial"/>
                <a:cs typeface="Arial"/>
              </a:rPr>
              <a:t>site</a:t>
            </a:r>
            <a:r>
              <a:rPr sz="2050" spc="120" dirty="0">
                <a:solidFill>
                  <a:srgbClr val="000072"/>
                </a:solidFill>
                <a:latin typeface="Arial"/>
                <a:cs typeface="Arial"/>
              </a:rPr>
              <a:t> </a:t>
            </a:r>
            <a:r>
              <a:rPr sz="2050" spc="-114" dirty="0">
                <a:solidFill>
                  <a:srgbClr val="000072"/>
                </a:solidFill>
                <a:latin typeface="Arial"/>
                <a:cs typeface="Arial"/>
              </a:rPr>
              <a:t>e</a:t>
            </a:r>
            <a:r>
              <a:rPr sz="2050" spc="-170" dirty="0">
                <a:solidFill>
                  <a:srgbClr val="000072"/>
                </a:solidFill>
                <a:latin typeface="Arial"/>
                <a:cs typeface="Arial"/>
              </a:rPr>
              <a:t>n</a:t>
            </a:r>
            <a:r>
              <a:rPr sz="2050" spc="135" dirty="0">
                <a:solidFill>
                  <a:srgbClr val="000072"/>
                </a:solidFill>
                <a:latin typeface="Arial"/>
                <a:cs typeface="Arial"/>
              </a:rPr>
              <a:t>try</a:t>
            </a:r>
            <a:r>
              <a:rPr sz="2050" spc="120" dirty="0">
                <a:solidFill>
                  <a:srgbClr val="000072"/>
                </a:solidFill>
                <a:latin typeface="Arial"/>
                <a:cs typeface="Arial"/>
              </a:rPr>
              <a:t> </a:t>
            </a:r>
            <a:r>
              <a:rPr sz="2050" spc="20" dirty="0">
                <a:solidFill>
                  <a:srgbClr val="000072"/>
                </a:solidFill>
                <a:latin typeface="Arial"/>
                <a:cs typeface="Arial"/>
              </a:rPr>
              <a:t>(main</a:t>
            </a:r>
            <a:r>
              <a:rPr sz="2050" spc="10" dirty="0">
                <a:solidFill>
                  <a:srgbClr val="000072"/>
                </a:solidFill>
                <a:latin typeface="Arial"/>
                <a:cs typeface="Arial"/>
              </a:rPr>
              <a:t> </a:t>
            </a:r>
            <a:r>
              <a:rPr sz="2050" spc="-60" dirty="0">
                <a:solidFill>
                  <a:srgbClr val="000072"/>
                </a:solidFill>
                <a:latin typeface="Arial"/>
                <a:cs typeface="Arial"/>
              </a:rPr>
              <a:t>page).</a:t>
            </a:r>
            <a:endParaRPr sz="2050">
              <a:latin typeface="Arial"/>
              <a:cs typeface="Arial"/>
            </a:endParaRPr>
          </a:p>
          <a:p>
            <a:pPr>
              <a:lnSpc>
                <a:spcPts val="1100"/>
              </a:lnSpc>
              <a:spcBef>
                <a:spcPts val="50"/>
              </a:spcBef>
              <a:buClr>
                <a:srgbClr val="000072"/>
              </a:buClr>
              <a:buFont typeface="Arial"/>
              <a:buAutoNum type="arabicPeriod"/>
            </a:pPr>
            <a:endParaRPr sz="1100"/>
          </a:p>
          <a:p>
            <a:pPr marL="484505" marR="12700" indent="-335915">
              <a:lnSpc>
                <a:spcPct val="118900"/>
              </a:lnSpc>
              <a:buClr>
                <a:srgbClr val="000072"/>
              </a:buClr>
              <a:buFont typeface="Arial"/>
              <a:buAutoNum type="arabicPeriod"/>
              <a:tabLst>
                <a:tab pos="484505" algn="l"/>
              </a:tabLst>
            </a:pPr>
            <a:r>
              <a:rPr sz="2050" i="1" spc="80" dirty="0">
                <a:solidFill>
                  <a:srgbClr val="000072"/>
                </a:solidFill>
                <a:latin typeface="Arial"/>
                <a:cs typeface="Arial"/>
              </a:rPr>
              <a:t>Minor</a:t>
            </a:r>
            <a:r>
              <a:rPr sz="2050" i="1" spc="170" dirty="0">
                <a:solidFill>
                  <a:srgbClr val="000072"/>
                </a:solidFill>
                <a:latin typeface="Arial"/>
                <a:cs typeface="Arial"/>
              </a:rPr>
              <a:t> </a:t>
            </a:r>
            <a:r>
              <a:rPr sz="2050" i="1" spc="-10" dirty="0">
                <a:solidFill>
                  <a:srgbClr val="000072"/>
                </a:solidFill>
                <a:latin typeface="Arial"/>
                <a:cs typeface="Arial"/>
              </a:rPr>
              <a:t>navigation</a:t>
            </a:r>
            <a:r>
              <a:rPr sz="2050" spc="20" dirty="0">
                <a:solidFill>
                  <a:srgbClr val="000072"/>
                </a:solidFill>
                <a:latin typeface="Arial"/>
                <a:cs typeface="Arial"/>
              </a:rPr>
              <a:t>—Links</a:t>
            </a:r>
            <a:r>
              <a:rPr sz="2050" spc="120" dirty="0">
                <a:solidFill>
                  <a:srgbClr val="000072"/>
                </a:solidFill>
                <a:latin typeface="Arial"/>
                <a:cs typeface="Arial"/>
              </a:rPr>
              <a:t> </a:t>
            </a:r>
            <a:r>
              <a:rPr sz="2050" spc="55" dirty="0">
                <a:solidFill>
                  <a:srgbClr val="000072"/>
                </a:solidFill>
                <a:latin typeface="Arial"/>
                <a:cs typeface="Arial"/>
              </a:rPr>
              <a:t>to</a:t>
            </a:r>
            <a:r>
              <a:rPr sz="2050" spc="120" dirty="0">
                <a:solidFill>
                  <a:srgbClr val="000072"/>
                </a:solidFill>
                <a:latin typeface="Arial"/>
                <a:cs typeface="Arial"/>
              </a:rPr>
              <a:t> </a:t>
            </a:r>
            <a:r>
              <a:rPr sz="2050" spc="-114" dirty="0">
                <a:solidFill>
                  <a:srgbClr val="000072"/>
                </a:solidFill>
                <a:latin typeface="Arial"/>
                <a:cs typeface="Arial"/>
              </a:rPr>
              <a:t>subpages</a:t>
            </a:r>
            <a:r>
              <a:rPr sz="2050" spc="120" dirty="0">
                <a:solidFill>
                  <a:srgbClr val="000072"/>
                </a:solidFill>
                <a:latin typeface="Arial"/>
                <a:cs typeface="Arial"/>
              </a:rPr>
              <a:t> </a:t>
            </a:r>
            <a:r>
              <a:rPr sz="2050" spc="-30" dirty="0">
                <a:solidFill>
                  <a:srgbClr val="000072"/>
                </a:solidFill>
                <a:latin typeface="Arial"/>
                <a:cs typeface="Arial"/>
              </a:rPr>
              <a:t>of</a:t>
            </a:r>
            <a:r>
              <a:rPr sz="2050" spc="114" dirty="0">
                <a:solidFill>
                  <a:srgbClr val="000072"/>
                </a:solidFill>
                <a:latin typeface="Arial"/>
                <a:cs typeface="Arial"/>
              </a:rPr>
              <a:t> </a:t>
            </a:r>
            <a:r>
              <a:rPr sz="2050" spc="30" dirty="0">
                <a:solidFill>
                  <a:srgbClr val="000072"/>
                </a:solidFill>
                <a:latin typeface="Arial"/>
                <a:cs typeface="Arial"/>
              </a:rPr>
              <a:t>this</a:t>
            </a:r>
            <a:r>
              <a:rPr sz="2050" spc="125" dirty="0">
                <a:solidFill>
                  <a:srgbClr val="000072"/>
                </a:solidFill>
                <a:latin typeface="Arial"/>
                <a:cs typeface="Arial"/>
              </a:rPr>
              <a:t> </a:t>
            </a:r>
            <a:r>
              <a:rPr sz="2050" spc="-114" dirty="0">
                <a:solidFill>
                  <a:srgbClr val="000072"/>
                </a:solidFill>
                <a:latin typeface="Arial"/>
                <a:cs typeface="Arial"/>
              </a:rPr>
              <a:t>page</a:t>
            </a:r>
            <a:r>
              <a:rPr sz="2050" spc="120" dirty="0">
                <a:solidFill>
                  <a:srgbClr val="000072"/>
                </a:solidFill>
                <a:latin typeface="Arial"/>
                <a:cs typeface="Arial"/>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15" dirty="0">
                <a:solidFill>
                  <a:srgbClr val="000072"/>
                </a:solidFill>
                <a:latin typeface="Arial"/>
                <a:cs typeface="Arial"/>
              </a:rPr>
              <a:t>links</a:t>
            </a:r>
            <a:r>
              <a:rPr sz="2050" spc="125" dirty="0">
                <a:solidFill>
                  <a:srgbClr val="000072"/>
                </a:solidFill>
                <a:latin typeface="Arial"/>
                <a:cs typeface="Arial"/>
              </a:rPr>
              <a:t> </a:t>
            </a:r>
            <a:r>
              <a:rPr sz="2050" spc="55" dirty="0">
                <a:solidFill>
                  <a:srgbClr val="000072"/>
                </a:solidFill>
                <a:latin typeface="Arial"/>
                <a:cs typeface="Arial"/>
              </a:rPr>
              <a:t>to</a:t>
            </a:r>
            <a:r>
              <a:rPr sz="2050" spc="35" dirty="0">
                <a:solidFill>
                  <a:srgbClr val="000072"/>
                </a:solidFill>
                <a:latin typeface="Arial"/>
                <a:cs typeface="Arial"/>
              </a:rPr>
              <a:t> </a:t>
            </a:r>
            <a:r>
              <a:rPr sz="2050" spc="40" dirty="0">
                <a:solidFill>
                  <a:srgbClr val="000072"/>
                </a:solidFill>
                <a:latin typeface="Arial"/>
                <a:cs typeface="Arial"/>
              </a:rPr>
              <a:t>directly</a:t>
            </a:r>
            <a:r>
              <a:rPr sz="2050" spc="125" dirty="0">
                <a:solidFill>
                  <a:srgbClr val="000072"/>
                </a:solidFill>
                <a:latin typeface="Arial"/>
                <a:cs typeface="Arial"/>
              </a:rPr>
              <a:t> </a:t>
            </a:r>
            <a:r>
              <a:rPr sz="2050" spc="-20" dirty="0">
                <a:solidFill>
                  <a:srgbClr val="000072"/>
                </a:solidFill>
                <a:latin typeface="Arial"/>
                <a:cs typeface="Arial"/>
              </a:rPr>
              <a:t>related</a:t>
            </a:r>
            <a:r>
              <a:rPr sz="2050" spc="125" dirty="0">
                <a:solidFill>
                  <a:srgbClr val="000072"/>
                </a:solidFill>
                <a:latin typeface="Arial"/>
                <a:cs typeface="Arial"/>
              </a:rPr>
              <a:t> </a:t>
            </a:r>
            <a:r>
              <a:rPr sz="2050" spc="0" dirty="0">
                <a:solidFill>
                  <a:srgbClr val="000072"/>
                </a:solidFill>
                <a:latin typeface="Arial"/>
                <a:cs typeface="Arial"/>
              </a:rPr>
              <a:t>sibling</a:t>
            </a:r>
            <a:r>
              <a:rPr sz="2050" spc="125" dirty="0">
                <a:solidFill>
                  <a:srgbClr val="000072"/>
                </a:solidFill>
                <a:latin typeface="Arial"/>
                <a:cs typeface="Arial"/>
              </a:rPr>
              <a:t> </a:t>
            </a:r>
            <a:r>
              <a:rPr sz="2050" spc="-114" dirty="0">
                <a:solidFill>
                  <a:srgbClr val="000072"/>
                </a:solidFill>
                <a:latin typeface="Arial"/>
                <a:cs typeface="Arial"/>
              </a:rPr>
              <a:t>pages.</a:t>
            </a:r>
            <a:endParaRPr sz="2050">
              <a:latin typeface="Arial"/>
              <a:cs typeface="Arial"/>
            </a:endParaRPr>
          </a:p>
          <a:p>
            <a:pPr>
              <a:lnSpc>
                <a:spcPts val="1100"/>
              </a:lnSpc>
              <a:spcBef>
                <a:spcPts val="50"/>
              </a:spcBef>
              <a:buClr>
                <a:srgbClr val="000072"/>
              </a:buClr>
              <a:buFont typeface="Arial"/>
              <a:buAutoNum type="arabicPeriod"/>
            </a:pPr>
            <a:endParaRPr sz="1100"/>
          </a:p>
          <a:p>
            <a:pPr marL="484505" marR="998855" indent="-335915">
              <a:lnSpc>
                <a:spcPct val="118900"/>
              </a:lnSpc>
              <a:buClr>
                <a:srgbClr val="000072"/>
              </a:buClr>
              <a:buFont typeface="Arial"/>
              <a:buAutoNum type="arabicPeriod"/>
              <a:tabLst>
                <a:tab pos="484505" algn="l"/>
              </a:tabLst>
            </a:pPr>
            <a:r>
              <a:rPr sz="2050" i="1" spc="95" dirty="0">
                <a:solidFill>
                  <a:srgbClr val="000072"/>
                </a:solidFill>
                <a:latin typeface="Arial"/>
                <a:cs typeface="Arial"/>
              </a:rPr>
              <a:t>In-</a:t>
            </a:r>
            <a:r>
              <a:rPr sz="2050" i="1" spc="-204" dirty="0">
                <a:solidFill>
                  <a:srgbClr val="000072"/>
                </a:solidFill>
                <a:latin typeface="Arial"/>
                <a:cs typeface="Arial"/>
              </a:rPr>
              <a:t>p</a:t>
            </a:r>
            <a:r>
              <a:rPr sz="2050" i="1" spc="-160" dirty="0">
                <a:solidFill>
                  <a:srgbClr val="000072"/>
                </a:solidFill>
                <a:latin typeface="Arial"/>
                <a:cs typeface="Arial"/>
              </a:rPr>
              <a:t>age</a:t>
            </a:r>
            <a:r>
              <a:rPr sz="2050" i="1" spc="170" dirty="0">
                <a:solidFill>
                  <a:srgbClr val="000072"/>
                </a:solidFill>
                <a:latin typeface="Arial"/>
                <a:cs typeface="Arial"/>
              </a:rPr>
              <a:t> </a:t>
            </a:r>
            <a:r>
              <a:rPr sz="2050" i="1" spc="-10" dirty="0">
                <a:solidFill>
                  <a:srgbClr val="000072"/>
                </a:solidFill>
                <a:latin typeface="Arial"/>
                <a:cs typeface="Arial"/>
              </a:rPr>
              <a:t>navigation</a:t>
            </a:r>
            <a:r>
              <a:rPr sz="2050" i="1" spc="120" dirty="0">
                <a:solidFill>
                  <a:srgbClr val="000072"/>
                </a:solidFill>
                <a:latin typeface="Arial"/>
                <a:cs typeface="Arial"/>
              </a:rPr>
              <a:t> </a:t>
            </a:r>
            <a:r>
              <a:rPr sz="2050" spc="20" dirty="0">
                <a:solidFill>
                  <a:srgbClr val="000072"/>
                </a:solidFill>
                <a:latin typeface="Arial"/>
                <a:cs typeface="Arial"/>
              </a:rPr>
              <a:t>—Links</a:t>
            </a:r>
            <a:r>
              <a:rPr sz="2050" spc="120" dirty="0">
                <a:solidFill>
                  <a:srgbClr val="000072"/>
                </a:solidFill>
                <a:latin typeface="Arial"/>
                <a:cs typeface="Arial"/>
              </a:rPr>
              <a:t> </a:t>
            </a:r>
            <a:r>
              <a:rPr sz="2050" spc="55" dirty="0">
                <a:solidFill>
                  <a:srgbClr val="000072"/>
                </a:solidFill>
                <a:latin typeface="Arial"/>
                <a:cs typeface="Arial"/>
              </a:rPr>
              <a:t>to</a:t>
            </a:r>
            <a:r>
              <a:rPr sz="2050" spc="120" dirty="0">
                <a:solidFill>
                  <a:srgbClr val="000072"/>
                </a:solidFill>
                <a:latin typeface="Arial"/>
                <a:cs typeface="Arial"/>
              </a:rPr>
              <a:t> </a:t>
            </a:r>
            <a:r>
              <a:rPr sz="2050" spc="5" dirty="0">
                <a:solidFill>
                  <a:srgbClr val="000072"/>
                </a:solidFill>
                <a:latin typeface="Arial"/>
                <a:cs typeface="Arial"/>
              </a:rPr>
              <a:t>parts</a:t>
            </a:r>
            <a:r>
              <a:rPr sz="2050" spc="120" dirty="0">
                <a:solidFill>
                  <a:srgbClr val="000072"/>
                </a:solidFill>
                <a:latin typeface="Arial"/>
                <a:cs typeface="Arial"/>
              </a:rPr>
              <a:t> </a:t>
            </a:r>
            <a:r>
              <a:rPr sz="2050" spc="-30" dirty="0">
                <a:solidFill>
                  <a:srgbClr val="000072"/>
                </a:solidFill>
                <a:latin typeface="Arial"/>
                <a:cs typeface="Arial"/>
              </a:rPr>
              <a:t>of</a:t>
            </a:r>
            <a:r>
              <a:rPr sz="2050" spc="114" dirty="0">
                <a:solidFill>
                  <a:srgbClr val="000072"/>
                </a:solidFill>
                <a:latin typeface="Arial"/>
                <a:cs typeface="Arial"/>
              </a:rPr>
              <a:t> </a:t>
            </a:r>
            <a:r>
              <a:rPr sz="2050" spc="30" dirty="0">
                <a:solidFill>
                  <a:srgbClr val="000072"/>
                </a:solidFill>
                <a:latin typeface="Arial"/>
                <a:cs typeface="Arial"/>
              </a:rPr>
              <a:t>this</a:t>
            </a:r>
            <a:r>
              <a:rPr sz="2050" spc="125" dirty="0">
                <a:solidFill>
                  <a:srgbClr val="000072"/>
                </a:solidFill>
                <a:latin typeface="Arial"/>
                <a:cs typeface="Arial"/>
              </a:rPr>
              <a:t> </a:t>
            </a:r>
            <a:r>
              <a:rPr sz="2050" spc="-114" dirty="0">
                <a:solidFill>
                  <a:srgbClr val="000072"/>
                </a:solidFill>
                <a:latin typeface="Arial"/>
                <a:cs typeface="Arial"/>
              </a:rPr>
              <a:t>page</a:t>
            </a:r>
            <a:r>
              <a:rPr sz="2050" spc="120" dirty="0">
                <a:solidFill>
                  <a:srgbClr val="000072"/>
                </a:solidFill>
                <a:latin typeface="Arial"/>
                <a:cs typeface="Arial"/>
              </a:rPr>
              <a:t> </a:t>
            </a:r>
            <a:r>
              <a:rPr sz="2050" spc="-65" dirty="0">
                <a:solidFill>
                  <a:srgbClr val="000072"/>
                </a:solidFill>
                <a:latin typeface="Arial"/>
                <a:cs typeface="Arial"/>
              </a:rPr>
              <a:t>when</a:t>
            </a:r>
            <a:r>
              <a:rPr sz="2050" spc="-30" dirty="0">
                <a:solidFill>
                  <a:srgbClr val="000072"/>
                </a:solidFill>
                <a:latin typeface="Arial"/>
                <a:cs typeface="Arial"/>
              </a:rPr>
              <a:t> appropriate.</a:t>
            </a:r>
            <a:endParaRPr sz="2050">
              <a:latin typeface="Arial"/>
              <a:cs typeface="Arial"/>
            </a:endParaRPr>
          </a:p>
          <a:p>
            <a:pPr>
              <a:lnSpc>
                <a:spcPts val="1100"/>
              </a:lnSpc>
              <a:spcBef>
                <a:spcPts val="50"/>
              </a:spcBef>
              <a:buClr>
                <a:srgbClr val="000072"/>
              </a:buClr>
              <a:buFont typeface="Arial"/>
              <a:buAutoNum type="arabicPeriod"/>
            </a:pPr>
            <a:endParaRPr sz="1100"/>
          </a:p>
          <a:p>
            <a:pPr marL="484505" marR="223520" indent="-335915">
              <a:lnSpc>
                <a:spcPct val="118900"/>
              </a:lnSpc>
              <a:buClr>
                <a:srgbClr val="000072"/>
              </a:buClr>
              <a:buFont typeface="Arial"/>
              <a:buAutoNum type="arabicPeriod"/>
              <a:tabLst>
                <a:tab pos="484505" algn="l"/>
              </a:tabLst>
            </a:pPr>
            <a:r>
              <a:rPr sz="2050" i="1" spc="70" dirty="0">
                <a:solidFill>
                  <a:srgbClr val="000072"/>
                </a:solidFill>
                <a:latin typeface="Arial"/>
                <a:cs typeface="Arial"/>
              </a:rPr>
              <a:t>D</a:t>
            </a:r>
            <a:r>
              <a:rPr sz="2050" i="1" spc="75" dirty="0">
                <a:solidFill>
                  <a:srgbClr val="000072"/>
                </a:solidFill>
                <a:latin typeface="Arial"/>
                <a:cs typeface="Arial"/>
              </a:rPr>
              <a:t>r</a:t>
            </a:r>
            <a:r>
              <a:rPr sz="2050" i="1" spc="30" dirty="0">
                <a:solidFill>
                  <a:srgbClr val="000072"/>
                </a:solidFill>
                <a:latin typeface="Arial"/>
                <a:cs typeface="Arial"/>
              </a:rPr>
              <a:t>aft</a:t>
            </a:r>
            <a:r>
              <a:rPr sz="2050" i="1" spc="170" dirty="0">
                <a:solidFill>
                  <a:srgbClr val="000072"/>
                </a:solidFill>
                <a:latin typeface="Arial"/>
                <a:cs typeface="Arial"/>
              </a:rPr>
              <a:t> </a:t>
            </a:r>
            <a:r>
              <a:rPr sz="2050" i="1" spc="-204" dirty="0">
                <a:solidFill>
                  <a:srgbClr val="000072"/>
                </a:solidFill>
                <a:latin typeface="Arial"/>
                <a:cs typeface="Arial"/>
              </a:rPr>
              <a:t>p</a:t>
            </a:r>
            <a:r>
              <a:rPr sz="2050" i="1" spc="-160" dirty="0">
                <a:solidFill>
                  <a:srgbClr val="000072"/>
                </a:solidFill>
                <a:latin typeface="Arial"/>
                <a:cs typeface="Arial"/>
              </a:rPr>
              <a:t>age</a:t>
            </a:r>
            <a:r>
              <a:rPr sz="2050" i="1" spc="165" dirty="0">
                <a:solidFill>
                  <a:srgbClr val="000072"/>
                </a:solidFill>
                <a:latin typeface="Arial"/>
                <a:cs typeface="Arial"/>
              </a:rPr>
              <a:t> </a:t>
            </a:r>
            <a:r>
              <a:rPr sz="2050" i="1" spc="-195" dirty="0">
                <a:solidFill>
                  <a:srgbClr val="000072"/>
                </a:solidFill>
                <a:latin typeface="Arial"/>
                <a:cs typeface="Arial"/>
              </a:rPr>
              <a:t>c</a:t>
            </a:r>
            <a:r>
              <a:rPr sz="2050" i="1" spc="0" dirty="0">
                <a:solidFill>
                  <a:srgbClr val="000072"/>
                </a:solidFill>
                <a:latin typeface="Arial"/>
                <a:cs typeface="Arial"/>
              </a:rPr>
              <a:t>ontent</a:t>
            </a:r>
            <a:r>
              <a:rPr sz="2050" spc="-35" dirty="0">
                <a:solidFill>
                  <a:srgbClr val="000072"/>
                </a:solidFill>
                <a:latin typeface="Arial"/>
                <a:cs typeface="Arial"/>
              </a:rPr>
              <a:t>—Includes</a:t>
            </a:r>
            <a:r>
              <a:rPr sz="2050" spc="125" dirty="0">
                <a:solidFill>
                  <a:srgbClr val="000072"/>
                </a:solidFill>
                <a:latin typeface="Arial"/>
                <a:cs typeface="Arial"/>
              </a:rPr>
              <a:t> </a:t>
            </a:r>
            <a:r>
              <a:rPr sz="2050" spc="50" dirty="0">
                <a:solidFill>
                  <a:srgbClr val="000072"/>
                </a:solidFill>
                <a:latin typeface="Arial"/>
                <a:cs typeface="Arial"/>
              </a:rPr>
              <a:t>text,</a:t>
            </a:r>
            <a:r>
              <a:rPr sz="2050" spc="125" dirty="0">
                <a:solidFill>
                  <a:srgbClr val="000072"/>
                </a:solidFill>
                <a:latin typeface="Arial"/>
                <a:cs typeface="Arial"/>
              </a:rPr>
              <a:t> </a:t>
            </a:r>
            <a:r>
              <a:rPr sz="2050" spc="-10" dirty="0">
                <a:solidFill>
                  <a:srgbClr val="000072"/>
                </a:solidFill>
                <a:latin typeface="Arial"/>
                <a:cs typeface="Arial"/>
              </a:rPr>
              <a:t>pictures,</a:t>
            </a:r>
            <a:r>
              <a:rPr sz="2050" spc="125" dirty="0">
                <a:solidFill>
                  <a:srgbClr val="000072"/>
                </a:solidFill>
                <a:latin typeface="Arial"/>
                <a:cs typeface="Arial"/>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0" dirty="0">
                <a:solidFill>
                  <a:srgbClr val="000072"/>
                </a:solidFill>
                <a:latin typeface="Arial"/>
                <a:cs typeface="Arial"/>
              </a:rPr>
              <a:t>other</a:t>
            </a:r>
            <a:r>
              <a:rPr sz="2050" spc="125" dirty="0">
                <a:solidFill>
                  <a:srgbClr val="000072"/>
                </a:solidFill>
                <a:latin typeface="Arial"/>
                <a:cs typeface="Arial"/>
              </a:rPr>
              <a:t> </a:t>
            </a:r>
            <a:r>
              <a:rPr sz="2050" spc="-45" dirty="0">
                <a:solidFill>
                  <a:srgbClr val="000072"/>
                </a:solidFill>
                <a:latin typeface="Arial"/>
                <a:cs typeface="Arial"/>
              </a:rPr>
              <a:t>media</a:t>
            </a:r>
            <a:r>
              <a:rPr sz="2050" spc="-25" dirty="0">
                <a:solidFill>
                  <a:srgbClr val="000072"/>
                </a:solidFill>
                <a:latin typeface="Arial"/>
                <a:cs typeface="Arial"/>
              </a:rPr>
              <a:t> </a:t>
            </a:r>
            <a:r>
              <a:rPr sz="2050" spc="165" dirty="0">
                <a:solidFill>
                  <a:srgbClr val="000072"/>
                </a:solidFill>
                <a:latin typeface="Arial"/>
                <a:cs typeface="Arial"/>
              </a:rPr>
              <a:t>t</a:t>
            </a:r>
            <a:r>
              <a:rPr sz="2050" spc="30" dirty="0">
                <a:solidFill>
                  <a:srgbClr val="000072"/>
                </a:solidFill>
                <a:latin typeface="Arial"/>
                <a:cs typeface="Arial"/>
              </a:rPr>
              <a:t>y</a:t>
            </a:r>
            <a:r>
              <a:rPr sz="2050" spc="90" dirty="0">
                <a:solidFill>
                  <a:srgbClr val="000072"/>
                </a:solidFill>
                <a:latin typeface="Arial"/>
                <a:cs typeface="Arial"/>
              </a:rPr>
              <a:t>p</a:t>
            </a:r>
            <a:r>
              <a:rPr sz="2050" spc="-150" dirty="0">
                <a:solidFill>
                  <a:srgbClr val="000072"/>
                </a:solidFill>
                <a:latin typeface="Arial"/>
                <a:cs typeface="Arial"/>
              </a:rPr>
              <a:t>es.</a:t>
            </a:r>
            <a:endParaRPr sz="2050">
              <a:latin typeface="Arial"/>
              <a:cs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511935">
              <a:lnSpc>
                <a:spcPct val="100000"/>
              </a:lnSpc>
            </a:pPr>
            <a:r>
              <a:rPr sz="2950" b="1" spc="55" dirty="0">
                <a:solidFill>
                  <a:srgbClr val="B20000"/>
                </a:solidFill>
                <a:latin typeface="Arial"/>
                <a:cs typeface="Arial"/>
              </a:rPr>
              <a:t>Displ</a:t>
            </a:r>
            <a:r>
              <a:rPr sz="2950" b="1" spc="-20" dirty="0">
                <a:solidFill>
                  <a:srgbClr val="B20000"/>
                </a:solidFill>
                <a:latin typeface="Arial"/>
                <a:cs typeface="Arial"/>
              </a:rPr>
              <a:t>a</a:t>
            </a:r>
            <a:r>
              <a:rPr sz="2950" b="1" spc="110" dirty="0">
                <a:solidFill>
                  <a:srgbClr val="B20000"/>
                </a:solidFill>
                <a:latin typeface="Arial"/>
                <a:cs typeface="Arial"/>
              </a:rPr>
              <a:t>y</a:t>
            </a:r>
            <a:r>
              <a:rPr sz="2950" b="1" spc="295" dirty="0">
                <a:solidFill>
                  <a:srgbClr val="B20000"/>
                </a:solidFill>
                <a:latin typeface="Arial"/>
                <a:cs typeface="Arial"/>
              </a:rPr>
              <a:t> </a:t>
            </a:r>
            <a:r>
              <a:rPr sz="2950" b="1" spc="135" dirty="0">
                <a:solidFill>
                  <a:srgbClr val="B20000"/>
                </a:solidFill>
                <a:latin typeface="Arial"/>
                <a:cs typeface="Arial"/>
              </a:rPr>
              <a:t>S</a:t>
            </a:r>
            <a:r>
              <a:rPr sz="2950" b="1" spc="-30" dirty="0">
                <a:solidFill>
                  <a:srgbClr val="B20000"/>
                </a:solidFill>
                <a:latin typeface="Arial"/>
                <a:cs typeface="Arial"/>
              </a:rPr>
              <a:t>t</a:t>
            </a:r>
            <a:r>
              <a:rPr sz="2950" b="1" spc="25" dirty="0">
                <a:solidFill>
                  <a:srgbClr val="B20000"/>
                </a:solidFill>
                <a:latin typeface="Arial"/>
                <a:cs typeface="Arial"/>
              </a:rPr>
              <a:t>yle</a:t>
            </a:r>
            <a:r>
              <a:rPr sz="2950" b="1" spc="300" dirty="0">
                <a:solidFill>
                  <a:srgbClr val="B20000"/>
                </a:solidFill>
                <a:latin typeface="Arial"/>
                <a:cs typeface="Arial"/>
              </a:rPr>
              <a:t> </a:t>
            </a:r>
            <a:r>
              <a:rPr sz="2950" b="1" spc="30" dirty="0">
                <a:solidFill>
                  <a:srgbClr val="B20000"/>
                </a:solidFill>
                <a:latin typeface="Arial"/>
                <a:cs typeface="Arial"/>
              </a:rPr>
              <a:t>f</a:t>
            </a:r>
            <a:r>
              <a:rPr sz="2950" b="1" spc="25" dirty="0">
                <a:solidFill>
                  <a:srgbClr val="B20000"/>
                </a:solidFill>
                <a:latin typeface="Arial"/>
                <a:cs typeface="Arial"/>
              </a:rPr>
              <a:t>or</a:t>
            </a:r>
            <a:r>
              <a:rPr sz="2950" b="1" spc="295" dirty="0">
                <a:solidFill>
                  <a:srgbClr val="B20000"/>
                </a:solidFill>
                <a:latin typeface="Arial"/>
                <a:cs typeface="Arial"/>
              </a:rPr>
              <a:t> </a:t>
            </a:r>
            <a:r>
              <a:rPr sz="2950" b="1" spc="30" dirty="0">
                <a:solidFill>
                  <a:srgbClr val="B20000"/>
                </a:solidFill>
                <a:latin typeface="Arial"/>
                <a:cs typeface="Arial"/>
              </a:rPr>
              <a:t>Links</a:t>
            </a:r>
            <a:endParaRPr sz="295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77</a:t>
            </a:fld>
            <a:endParaRPr sz="1000">
              <a:latin typeface="Arial"/>
              <a:cs typeface="Arial"/>
            </a:endParaRPr>
          </a:p>
        </p:txBody>
      </p:sp>
      <p:sp>
        <p:nvSpPr>
          <p:cNvPr id="3" name="object 3"/>
          <p:cNvSpPr txBox="1"/>
          <p:nvPr/>
        </p:nvSpPr>
        <p:spPr>
          <a:xfrm>
            <a:off x="1340191" y="1681959"/>
            <a:ext cx="7463155" cy="5170805"/>
          </a:xfrm>
          <a:prstGeom prst="rect">
            <a:avLst/>
          </a:prstGeom>
        </p:spPr>
        <p:txBody>
          <a:bodyPr vert="horz" wrap="square" lIns="0" tIns="0" rIns="0" bIns="0" rtlCol="0">
            <a:noAutofit/>
          </a:bodyPr>
          <a:lstStyle/>
          <a:p>
            <a:pPr marL="274955" marR="54610" indent="-262890">
              <a:lnSpc>
                <a:spcPct val="115500"/>
              </a:lnSpc>
              <a:buClr>
                <a:srgbClr val="000072"/>
              </a:buClr>
              <a:buFont typeface="Arial"/>
              <a:buChar char="•"/>
              <a:tabLst>
                <a:tab pos="274955" algn="l"/>
              </a:tabLst>
            </a:pPr>
            <a:r>
              <a:rPr sz="2050" spc="5" dirty="0">
                <a:solidFill>
                  <a:srgbClr val="000072"/>
                </a:solidFill>
                <a:latin typeface="Arial"/>
                <a:cs typeface="Arial"/>
              </a:rPr>
              <a:t>Visual</a:t>
            </a:r>
            <a:r>
              <a:rPr sz="2050" spc="120" dirty="0">
                <a:solidFill>
                  <a:srgbClr val="000072"/>
                </a:solidFill>
                <a:latin typeface="Arial"/>
                <a:cs typeface="Arial"/>
              </a:rPr>
              <a:t> </a:t>
            </a:r>
            <a:r>
              <a:rPr sz="2050" spc="0" dirty="0">
                <a:solidFill>
                  <a:srgbClr val="000072"/>
                </a:solidFill>
                <a:latin typeface="Arial"/>
                <a:cs typeface="Arial"/>
              </a:rPr>
              <a:t>br</a:t>
            </a:r>
            <a:r>
              <a:rPr sz="2050" spc="-60" dirty="0">
                <a:solidFill>
                  <a:srgbClr val="000072"/>
                </a:solidFill>
                <a:latin typeface="Arial"/>
                <a:cs typeface="Arial"/>
              </a:rPr>
              <a:t>o</a:t>
            </a:r>
            <a:r>
              <a:rPr sz="2050" spc="-105" dirty="0">
                <a:solidFill>
                  <a:srgbClr val="000072"/>
                </a:solidFill>
                <a:latin typeface="Arial"/>
                <a:cs typeface="Arial"/>
              </a:rPr>
              <a:t>wsers</a:t>
            </a:r>
            <a:r>
              <a:rPr sz="2050" spc="120" dirty="0">
                <a:solidFill>
                  <a:srgbClr val="000072"/>
                </a:solidFill>
                <a:latin typeface="Arial"/>
                <a:cs typeface="Arial"/>
              </a:rPr>
              <a:t> </a:t>
            </a:r>
            <a:r>
              <a:rPr sz="2050" spc="-60" dirty="0">
                <a:solidFill>
                  <a:srgbClr val="000072"/>
                </a:solidFill>
                <a:latin typeface="Arial"/>
                <a:cs typeface="Arial"/>
              </a:rPr>
              <a:t>p</a:t>
            </a:r>
            <a:r>
              <a:rPr sz="2050" spc="-120" dirty="0">
                <a:solidFill>
                  <a:srgbClr val="000072"/>
                </a:solidFill>
                <a:latin typeface="Arial"/>
                <a:cs typeface="Arial"/>
              </a:rPr>
              <a:t>a</a:t>
            </a:r>
            <a:r>
              <a:rPr sz="2050" spc="60" dirty="0">
                <a:solidFill>
                  <a:srgbClr val="000072"/>
                </a:solidFill>
                <a:latin typeface="Arial"/>
                <a:cs typeface="Arial"/>
              </a:rPr>
              <a:t>y</a:t>
            </a:r>
            <a:r>
              <a:rPr sz="2050" spc="114" dirty="0">
                <a:solidFill>
                  <a:srgbClr val="000072"/>
                </a:solidFill>
                <a:latin typeface="Arial"/>
                <a:cs typeface="Arial"/>
              </a:rPr>
              <a:t> </a:t>
            </a:r>
            <a:r>
              <a:rPr sz="2050" spc="-105" dirty="0">
                <a:solidFill>
                  <a:srgbClr val="000072"/>
                </a:solidFill>
                <a:latin typeface="Arial"/>
                <a:cs typeface="Arial"/>
              </a:rPr>
              <a:t>s</a:t>
            </a:r>
            <a:r>
              <a:rPr sz="2050" spc="-55" dirty="0">
                <a:solidFill>
                  <a:srgbClr val="000072"/>
                </a:solidFill>
                <a:latin typeface="Arial"/>
                <a:cs typeface="Arial"/>
              </a:rPr>
              <a:t>p</a:t>
            </a:r>
            <a:r>
              <a:rPr sz="2050" spc="-45" dirty="0">
                <a:solidFill>
                  <a:srgbClr val="000072"/>
                </a:solidFill>
                <a:latin typeface="Arial"/>
                <a:cs typeface="Arial"/>
              </a:rPr>
              <a:t>ecial</a:t>
            </a:r>
            <a:r>
              <a:rPr sz="2050" spc="125" dirty="0">
                <a:solidFill>
                  <a:srgbClr val="000072"/>
                </a:solidFill>
                <a:latin typeface="Arial"/>
                <a:cs typeface="Arial"/>
              </a:rPr>
              <a:t> </a:t>
            </a:r>
            <a:r>
              <a:rPr sz="2050" spc="25" dirty="0">
                <a:solidFill>
                  <a:srgbClr val="000072"/>
                </a:solidFill>
                <a:latin typeface="Arial"/>
                <a:cs typeface="Arial"/>
              </a:rPr>
              <a:t>atte</a:t>
            </a:r>
            <a:r>
              <a:rPr sz="2050" spc="-25" dirty="0">
                <a:solidFill>
                  <a:srgbClr val="000072"/>
                </a:solidFill>
                <a:latin typeface="Arial"/>
                <a:cs typeface="Arial"/>
              </a:rPr>
              <a:t>n</a:t>
            </a:r>
            <a:r>
              <a:rPr sz="2050" spc="55" dirty="0">
                <a:solidFill>
                  <a:srgbClr val="000072"/>
                </a:solidFill>
                <a:latin typeface="Arial"/>
                <a:cs typeface="Arial"/>
              </a:rPr>
              <a:t>tion</a:t>
            </a:r>
            <a:r>
              <a:rPr sz="2050" spc="120" dirty="0">
                <a:solidFill>
                  <a:srgbClr val="000072"/>
                </a:solidFill>
                <a:latin typeface="Arial"/>
                <a:cs typeface="Arial"/>
              </a:rPr>
              <a:t> </a:t>
            </a:r>
            <a:r>
              <a:rPr sz="2050" spc="55" dirty="0">
                <a:solidFill>
                  <a:srgbClr val="000072"/>
                </a:solidFill>
                <a:latin typeface="Arial"/>
                <a:cs typeface="Arial"/>
              </a:rPr>
              <a:t>to</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95" dirty="0">
                <a:solidFill>
                  <a:srgbClr val="000072"/>
                </a:solidFill>
                <a:latin typeface="Arial"/>
                <a:cs typeface="Arial"/>
              </a:rPr>
              <a:t>prese</a:t>
            </a:r>
            <a:r>
              <a:rPr sz="2050" spc="-160" dirty="0">
                <a:solidFill>
                  <a:srgbClr val="000072"/>
                </a:solidFill>
                <a:latin typeface="Arial"/>
                <a:cs typeface="Arial"/>
              </a:rPr>
              <a:t>n</a:t>
            </a:r>
            <a:r>
              <a:rPr sz="2050" spc="55" dirty="0">
                <a:solidFill>
                  <a:srgbClr val="000072"/>
                </a:solidFill>
                <a:latin typeface="Arial"/>
                <a:cs typeface="Arial"/>
              </a:rPr>
              <a:t>tation</a:t>
            </a:r>
            <a:r>
              <a:rPr sz="2050" spc="120" dirty="0">
                <a:solidFill>
                  <a:srgbClr val="000072"/>
                </a:solidFill>
                <a:latin typeface="Arial"/>
                <a:cs typeface="Arial"/>
              </a:rPr>
              <a:t> </a:t>
            </a:r>
            <a:r>
              <a:rPr sz="2050" spc="-30" dirty="0">
                <a:solidFill>
                  <a:srgbClr val="000072"/>
                </a:solidFill>
                <a:latin typeface="Arial"/>
                <a:cs typeface="Arial"/>
              </a:rPr>
              <a:t>of</a:t>
            </a:r>
            <a:r>
              <a:rPr sz="2050" spc="-20" dirty="0">
                <a:solidFill>
                  <a:srgbClr val="000072"/>
                </a:solidFill>
                <a:latin typeface="Arial"/>
                <a:cs typeface="Arial"/>
              </a:rPr>
              <a:t> </a:t>
            </a:r>
            <a:r>
              <a:rPr sz="2050" spc="15" dirty="0">
                <a:solidFill>
                  <a:srgbClr val="000072"/>
                </a:solidFill>
                <a:latin typeface="Arial"/>
                <a:cs typeface="Arial"/>
              </a:rPr>
              <a:t>links. </a:t>
            </a:r>
            <a:r>
              <a:rPr sz="2050" spc="-215" dirty="0">
                <a:solidFill>
                  <a:srgbClr val="000072"/>
                </a:solidFill>
                <a:latin typeface="Arial"/>
                <a:cs typeface="Arial"/>
              </a:rPr>
              <a:t> </a:t>
            </a:r>
            <a:r>
              <a:rPr sz="2050" spc="-15" dirty="0">
                <a:solidFill>
                  <a:srgbClr val="000072"/>
                </a:solidFill>
                <a:latin typeface="Arial"/>
                <a:cs typeface="Arial"/>
              </a:rPr>
              <a:t>Usual</a:t>
            </a:r>
            <a:r>
              <a:rPr sz="2050" spc="0" dirty="0">
                <a:solidFill>
                  <a:srgbClr val="000072"/>
                </a:solidFill>
                <a:latin typeface="Arial"/>
                <a:cs typeface="Arial"/>
              </a:rPr>
              <a:t>l</a:t>
            </a:r>
            <a:r>
              <a:rPr sz="2050" spc="-110" dirty="0">
                <a:solidFill>
                  <a:srgbClr val="000072"/>
                </a:solidFill>
                <a:latin typeface="Arial"/>
                <a:cs typeface="Arial"/>
              </a:rPr>
              <a:t>y</a:t>
            </a:r>
            <a:r>
              <a:rPr sz="2050" spc="0" dirty="0">
                <a:solidFill>
                  <a:srgbClr val="000072"/>
                </a:solidFill>
                <a:latin typeface="Arial"/>
                <a:cs typeface="Arial"/>
              </a:rPr>
              <a:t>,</a:t>
            </a:r>
            <a:r>
              <a:rPr sz="2050" spc="114" dirty="0">
                <a:solidFill>
                  <a:srgbClr val="000072"/>
                </a:solidFill>
                <a:latin typeface="Arial"/>
                <a:cs typeface="Arial"/>
              </a:rPr>
              <a:t> </a:t>
            </a:r>
            <a:r>
              <a:rPr sz="2050" spc="-20" dirty="0">
                <a:solidFill>
                  <a:srgbClr val="000072"/>
                </a:solidFill>
                <a:latin typeface="Arial"/>
                <a:cs typeface="Arial"/>
              </a:rPr>
              <a:t>differe</a:t>
            </a:r>
            <a:r>
              <a:rPr sz="2050" spc="-75" dirty="0">
                <a:solidFill>
                  <a:srgbClr val="000072"/>
                </a:solidFill>
                <a:latin typeface="Arial"/>
                <a:cs typeface="Arial"/>
              </a:rPr>
              <a:t>n</a:t>
            </a:r>
            <a:r>
              <a:rPr sz="2050" spc="225" dirty="0">
                <a:solidFill>
                  <a:srgbClr val="000072"/>
                </a:solidFill>
                <a:latin typeface="Arial"/>
                <a:cs typeface="Arial"/>
              </a:rPr>
              <a:t>t</a:t>
            </a:r>
            <a:r>
              <a:rPr sz="2050" spc="120" dirty="0">
                <a:solidFill>
                  <a:srgbClr val="000072"/>
                </a:solidFill>
                <a:latin typeface="Arial"/>
                <a:cs typeface="Arial"/>
              </a:rPr>
              <a:t> </a:t>
            </a:r>
            <a:r>
              <a:rPr sz="2050" spc="-20" dirty="0">
                <a:solidFill>
                  <a:srgbClr val="000072"/>
                </a:solidFill>
                <a:latin typeface="Arial"/>
                <a:cs typeface="Arial"/>
              </a:rPr>
              <a:t>displ</a:t>
            </a:r>
            <a:r>
              <a:rPr sz="2050" spc="-80" dirty="0">
                <a:solidFill>
                  <a:srgbClr val="000072"/>
                </a:solidFill>
                <a:latin typeface="Arial"/>
                <a:cs typeface="Arial"/>
              </a:rPr>
              <a:t>a</a:t>
            </a:r>
            <a:r>
              <a:rPr sz="2050" spc="60" dirty="0">
                <a:solidFill>
                  <a:srgbClr val="000072"/>
                </a:solidFill>
                <a:latin typeface="Arial"/>
                <a:cs typeface="Arial"/>
              </a:rPr>
              <a:t>y</a:t>
            </a:r>
            <a:r>
              <a:rPr sz="2050" spc="114" dirty="0">
                <a:solidFill>
                  <a:srgbClr val="000072"/>
                </a:solidFill>
                <a:latin typeface="Arial"/>
                <a:cs typeface="Arial"/>
              </a:rPr>
              <a:t> </a:t>
            </a:r>
            <a:r>
              <a:rPr sz="2050" spc="10" dirty="0">
                <a:solidFill>
                  <a:srgbClr val="000072"/>
                </a:solidFill>
                <a:latin typeface="Arial"/>
                <a:cs typeface="Arial"/>
              </a:rPr>
              <a:t>s</a:t>
            </a:r>
            <a:r>
              <a:rPr sz="2050" spc="-50" dirty="0">
                <a:solidFill>
                  <a:srgbClr val="000072"/>
                </a:solidFill>
                <a:latin typeface="Arial"/>
                <a:cs typeface="Arial"/>
              </a:rPr>
              <a:t>t</a:t>
            </a:r>
            <a:r>
              <a:rPr sz="2050" spc="-65" dirty="0">
                <a:solidFill>
                  <a:srgbClr val="000072"/>
                </a:solidFill>
                <a:latin typeface="Arial"/>
                <a:cs typeface="Arial"/>
              </a:rPr>
              <a:t>yles</a:t>
            </a:r>
            <a:r>
              <a:rPr sz="2050" spc="120" dirty="0">
                <a:solidFill>
                  <a:srgbClr val="000072"/>
                </a:solidFill>
                <a:latin typeface="Arial"/>
                <a:cs typeface="Arial"/>
              </a:rPr>
              <a:t> </a:t>
            </a:r>
            <a:r>
              <a:rPr sz="2050" spc="-70" dirty="0">
                <a:solidFill>
                  <a:srgbClr val="000072"/>
                </a:solidFill>
                <a:latin typeface="Arial"/>
                <a:cs typeface="Arial"/>
              </a:rPr>
              <a:t>are</a:t>
            </a:r>
            <a:r>
              <a:rPr sz="2050" spc="120" dirty="0">
                <a:solidFill>
                  <a:srgbClr val="000072"/>
                </a:solidFill>
                <a:latin typeface="Arial"/>
                <a:cs typeface="Arial"/>
              </a:rPr>
              <a:t> </a:t>
            </a:r>
            <a:r>
              <a:rPr sz="2050" spc="-114" dirty="0">
                <a:solidFill>
                  <a:srgbClr val="000072"/>
                </a:solidFill>
                <a:latin typeface="Arial"/>
                <a:cs typeface="Arial"/>
              </a:rPr>
              <a:t>used</a:t>
            </a:r>
            <a:r>
              <a:rPr sz="2050" spc="120" dirty="0">
                <a:solidFill>
                  <a:srgbClr val="000072"/>
                </a:solidFill>
                <a:latin typeface="Arial"/>
                <a:cs typeface="Arial"/>
              </a:rPr>
              <a:t> </a:t>
            </a:r>
            <a:r>
              <a:rPr sz="2050" spc="55" dirty="0">
                <a:solidFill>
                  <a:srgbClr val="000072"/>
                </a:solidFill>
                <a:latin typeface="Arial"/>
                <a:cs typeface="Arial"/>
              </a:rPr>
              <a:t>to</a:t>
            </a:r>
            <a:r>
              <a:rPr sz="2050" spc="120" dirty="0">
                <a:solidFill>
                  <a:srgbClr val="000072"/>
                </a:solidFill>
                <a:latin typeface="Arial"/>
                <a:cs typeface="Arial"/>
              </a:rPr>
              <a:t> </a:t>
            </a:r>
            <a:r>
              <a:rPr sz="2050" spc="0" dirty="0">
                <a:solidFill>
                  <a:srgbClr val="000072"/>
                </a:solidFill>
                <a:latin typeface="Arial"/>
                <a:cs typeface="Arial"/>
              </a:rPr>
              <a:t>indicate </a:t>
            </a:r>
            <a:r>
              <a:rPr sz="2050" spc="-15" dirty="0">
                <a:solidFill>
                  <a:srgbClr val="000072"/>
                </a:solidFill>
                <a:latin typeface="Arial"/>
                <a:cs typeface="Arial"/>
              </a:rPr>
              <a:t>whether</a:t>
            </a:r>
            <a:r>
              <a:rPr sz="2050" spc="125" dirty="0">
                <a:solidFill>
                  <a:srgbClr val="000072"/>
                </a:solidFill>
                <a:latin typeface="Arial"/>
                <a:cs typeface="Arial"/>
              </a:rPr>
              <a:t> </a:t>
            </a:r>
            <a:r>
              <a:rPr sz="2050" spc="-114" dirty="0">
                <a:solidFill>
                  <a:srgbClr val="000072"/>
                </a:solidFill>
                <a:latin typeface="Arial"/>
                <a:cs typeface="Arial"/>
              </a:rPr>
              <a:t>a</a:t>
            </a:r>
            <a:r>
              <a:rPr sz="2050" spc="120" dirty="0">
                <a:solidFill>
                  <a:srgbClr val="000072"/>
                </a:solidFill>
                <a:latin typeface="Arial"/>
                <a:cs typeface="Arial"/>
              </a:rPr>
              <a:t> </a:t>
            </a:r>
            <a:r>
              <a:rPr sz="2050" spc="40" dirty="0">
                <a:solidFill>
                  <a:srgbClr val="000072"/>
                </a:solidFill>
                <a:latin typeface="Arial"/>
                <a:cs typeface="Arial"/>
              </a:rPr>
              <a:t>textual</a:t>
            </a:r>
            <a:r>
              <a:rPr sz="2050" spc="125" dirty="0">
                <a:solidFill>
                  <a:srgbClr val="000072"/>
                </a:solidFill>
                <a:latin typeface="Arial"/>
                <a:cs typeface="Arial"/>
              </a:rPr>
              <a:t> </a:t>
            </a:r>
            <a:r>
              <a:rPr sz="2050" spc="65" dirty="0">
                <a:solidFill>
                  <a:srgbClr val="000072"/>
                </a:solidFill>
                <a:latin typeface="Arial"/>
                <a:cs typeface="Arial"/>
              </a:rPr>
              <a:t>link</a:t>
            </a:r>
            <a:r>
              <a:rPr sz="2050" spc="120" dirty="0">
                <a:solidFill>
                  <a:srgbClr val="000072"/>
                </a:solidFill>
                <a:latin typeface="Arial"/>
                <a:cs typeface="Arial"/>
              </a:rPr>
              <a:t> </a:t>
            </a:r>
            <a:r>
              <a:rPr sz="2050" spc="-55" dirty="0">
                <a:solidFill>
                  <a:srgbClr val="000072"/>
                </a:solidFill>
                <a:latin typeface="Arial"/>
                <a:cs typeface="Arial"/>
              </a:rPr>
              <a:t>is</a:t>
            </a:r>
            <a:r>
              <a:rPr sz="2050" spc="120" dirty="0">
                <a:solidFill>
                  <a:srgbClr val="000072"/>
                </a:solidFill>
                <a:latin typeface="Arial"/>
                <a:cs typeface="Arial"/>
              </a:rPr>
              <a:t> </a:t>
            </a:r>
            <a:r>
              <a:rPr sz="2050" spc="35" dirty="0">
                <a:solidFill>
                  <a:srgbClr val="000072"/>
                </a:solidFill>
                <a:latin typeface="Arial"/>
                <a:cs typeface="Arial"/>
              </a:rPr>
              <a:t>not</a:t>
            </a:r>
            <a:r>
              <a:rPr sz="2050" spc="120" dirty="0">
                <a:solidFill>
                  <a:srgbClr val="000072"/>
                </a:solidFill>
                <a:latin typeface="Arial"/>
                <a:cs typeface="Arial"/>
              </a:rPr>
              <a:t> </a:t>
            </a:r>
            <a:r>
              <a:rPr sz="2050" spc="5" dirty="0">
                <a:solidFill>
                  <a:srgbClr val="000072"/>
                </a:solidFill>
                <a:latin typeface="Arial"/>
                <a:cs typeface="Arial"/>
              </a:rPr>
              <a:t>visited</a:t>
            </a:r>
            <a:r>
              <a:rPr sz="2050" spc="125" dirty="0">
                <a:solidFill>
                  <a:srgbClr val="000072"/>
                </a:solidFill>
                <a:latin typeface="Arial"/>
                <a:cs typeface="Arial"/>
              </a:rPr>
              <a:t> </a:t>
            </a:r>
            <a:r>
              <a:rPr sz="2050" spc="0" dirty="0">
                <a:solidFill>
                  <a:srgbClr val="000072"/>
                </a:solidFill>
                <a:latin typeface="Arial"/>
                <a:cs typeface="Arial"/>
              </a:rPr>
              <a:t>yet,</a:t>
            </a:r>
            <a:r>
              <a:rPr sz="2050" spc="120" dirty="0">
                <a:solidFill>
                  <a:srgbClr val="000072"/>
                </a:solidFill>
                <a:latin typeface="Arial"/>
                <a:cs typeface="Arial"/>
              </a:rPr>
              <a:t> </a:t>
            </a:r>
            <a:r>
              <a:rPr sz="2050" spc="-25" dirty="0">
                <a:solidFill>
                  <a:srgbClr val="000072"/>
                </a:solidFill>
                <a:latin typeface="Arial"/>
                <a:cs typeface="Arial"/>
              </a:rPr>
              <a:t>under</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114" dirty="0">
                <a:solidFill>
                  <a:srgbClr val="000072"/>
                </a:solidFill>
                <a:latin typeface="Arial"/>
                <a:cs typeface="Arial"/>
              </a:rPr>
              <a:t>mouse</a:t>
            </a:r>
            <a:r>
              <a:rPr sz="2050" spc="-55" dirty="0">
                <a:solidFill>
                  <a:srgbClr val="000072"/>
                </a:solidFill>
                <a:latin typeface="Arial"/>
                <a:cs typeface="Arial"/>
              </a:rPr>
              <a:t> </a:t>
            </a:r>
            <a:r>
              <a:rPr sz="2050" spc="114" dirty="0">
                <a:solidFill>
                  <a:srgbClr val="000072"/>
                </a:solidFill>
                <a:latin typeface="Arial"/>
                <a:cs typeface="Arial"/>
              </a:rPr>
              <a:t>(</a:t>
            </a:r>
            <a:r>
              <a:rPr sz="2050" spc="-150" dirty="0">
                <a:solidFill>
                  <a:srgbClr val="000072"/>
                </a:solidFill>
                <a:latin typeface="Courier New"/>
                <a:cs typeface="Courier New"/>
              </a:rPr>
              <a:t>hover</a:t>
            </a:r>
            <a:r>
              <a:rPr sz="2050" spc="55" dirty="0">
                <a:solidFill>
                  <a:srgbClr val="000072"/>
                </a:solidFill>
                <a:latin typeface="Arial"/>
                <a:cs typeface="Arial"/>
              </a:rPr>
              <a:t>),</a:t>
            </a:r>
            <a:r>
              <a:rPr sz="2050" spc="120" dirty="0">
                <a:solidFill>
                  <a:srgbClr val="000072"/>
                </a:solidFill>
                <a:latin typeface="Arial"/>
                <a:cs typeface="Arial"/>
              </a:rPr>
              <a:t> </a:t>
            </a:r>
            <a:r>
              <a:rPr sz="2050" spc="55" dirty="0">
                <a:solidFill>
                  <a:srgbClr val="000072"/>
                </a:solidFill>
                <a:latin typeface="Arial"/>
                <a:cs typeface="Arial"/>
              </a:rPr>
              <a:t>b</a:t>
            </a:r>
            <a:r>
              <a:rPr sz="2050" spc="-60" dirty="0">
                <a:solidFill>
                  <a:srgbClr val="000072"/>
                </a:solidFill>
                <a:latin typeface="Arial"/>
                <a:cs typeface="Arial"/>
              </a:rPr>
              <a:t>eing</a:t>
            </a:r>
            <a:r>
              <a:rPr sz="2050" spc="120" dirty="0">
                <a:solidFill>
                  <a:srgbClr val="000072"/>
                </a:solidFill>
                <a:latin typeface="Arial"/>
                <a:cs typeface="Arial"/>
              </a:rPr>
              <a:t> </a:t>
            </a:r>
            <a:r>
              <a:rPr sz="2050" spc="0" dirty="0">
                <a:solidFill>
                  <a:srgbClr val="000072"/>
                </a:solidFill>
                <a:latin typeface="Arial"/>
                <a:cs typeface="Arial"/>
              </a:rPr>
              <a:t>cli</a:t>
            </a:r>
            <a:r>
              <a:rPr sz="2050" spc="-55" dirty="0">
                <a:solidFill>
                  <a:srgbClr val="000072"/>
                </a:solidFill>
                <a:latin typeface="Arial"/>
                <a:cs typeface="Arial"/>
              </a:rPr>
              <a:t>c</a:t>
            </a:r>
            <a:r>
              <a:rPr sz="2050" spc="0" dirty="0">
                <a:solidFill>
                  <a:srgbClr val="000072"/>
                </a:solidFill>
                <a:latin typeface="Arial"/>
                <a:cs typeface="Arial"/>
              </a:rPr>
              <a:t>k</a:t>
            </a:r>
            <a:r>
              <a:rPr sz="2050" spc="-114" dirty="0">
                <a:solidFill>
                  <a:srgbClr val="000072"/>
                </a:solidFill>
                <a:latin typeface="Arial"/>
                <a:cs typeface="Arial"/>
              </a:rPr>
              <a:t>ed</a:t>
            </a:r>
            <a:r>
              <a:rPr sz="2050" spc="120" dirty="0">
                <a:solidFill>
                  <a:srgbClr val="000072"/>
                </a:solidFill>
                <a:latin typeface="Arial"/>
                <a:cs typeface="Arial"/>
              </a:rPr>
              <a:t> </a:t>
            </a:r>
            <a:r>
              <a:rPr sz="2050" spc="114" dirty="0">
                <a:solidFill>
                  <a:srgbClr val="000072"/>
                </a:solidFill>
                <a:latin typeface="Arial"/>
                <a:cs typeface="Arial"/>
              </a:rPr>
              <a:t>(</a:t>
            </a:r>
            <a:r>
              <a:rPr sz="2050" spc="-150" dirty="0">
                <a:solidFill>
                  <a:srgbClr val="000072"/>
                </a:solidFill>
                <a:latin typeface="Courier New"/>
                <a:cs typeface="Courier New"/>
              </a:rPr>
              <a:t>active</a:t>
            </a:r>
            <a:r>
              <a:rPr sz="2050" spc="55" dirty="0">
                <a:solidFill>
                  <a:srgbClr val="000072"/>
                </a:solidFill>
                <a:latin typeface="Arial"/>
                <a:cs typeface="Arial"/>
              </a:rPr>
              <a:t>),</a:t>
            </a:r>
            <a:r>
              <a:rPr sz="2050" spc="120" dirty="0">
                <a:solidFill>
                  <a:srgbClr val="000072"/>
                </a:solidFill>
                <a:latin typeface="Arial"/>
                <a:cs typeface="Arial"/>
              </a:rPr>
              <a:t> </a:t>
            </a:r>
            <a:r>
              <a:rPr sz="2050" spc="5" dirty="0">
                <a:solidFill>
                  <a:srgbClr val="000072"/>
                </a:solidFill>
                <a:latin typeface="Arial"/>
                <a:cs typeface="Arial"/>
              </a:rPr>
              <a:t>or</a:t>
            </a:r>
            <a:r>
              <a:rPr sz="2050" spc="120" dirty="0">
                <a:solidFill>
                  <a:srgbClr val="000072"/>
                </a:solidFill>
                <a:latin typeface="Arial"/>
                <a:cs typeface="Arial"/>
              </a:rPr>
              <a:t> </a:t>
            </a:r>
            <a:r>
              <a:rPr sz="2050" spc="5" dirty="0">
                <a:solidFill>
                  <a:srgbClr val="000072"/>
                </a:solidFill>
                <a:latin typeface="Arial"/>
                <a:cs typeface="Arial"/>
              </a:rPr>
              <a:t>visited</a:t>
            </a:r>
            <a:r>
              <a:rPr sz="2050" spc="125" dirty="0">
                <a:solidFill>
                  <a:srgbClr val="000072"/>
                </a:solidFill>
                <a:latin typeface="Arial"/>
                <a:cs typeface="Arial"/>
              </a:rPr>
              <a:t> </a:t>
            </a:r>
            <a:r>
              <a:rPr sz="2050" spc="-20" dirty="0">
                <a:solidFill>
                  <a:srgbClr val="000072"/>
                </a:solidFill>
                <a:latin typeface="Arial"/>
                <a:cs typeface="Arial"/>
              </a:rPr>
              <a:t>already</a:t>
            </a:r>
            <a:r>
              <a:rPr sz="2050" spc="125" dirty="0">
                <a:solidFill>
                  <a:srgbClr val="000072"/>
                </a:solidFill>
                <a:latin typeface="Arial"/>
                <a:cs typeface="Arial"/>
              </a:rPr>
              <a:t> </a:t>
            </a:r>
            <a:r>
              <a:rPr sz="2050" spc="114" dirty="0">
                <a:solidFill>
                  <a:srgbClr val="000072"/>
                </a:solidFill>
                <a:latin typeface="Arial"/>
                <a:cs typeface="Arial"/>
              </a:rPr>
              <a:t>(</a:t>
            </a:r>
            <a:r>
              <a:rPr sz="2050" spc="-150" dirty="0">
                <a:solidFill>
                  <a:srgbClr val="000072"/>
                </a:solidFill>
                <a:latin typeface="Courier New"/>
                <a:cs typeface="Courier New"/>
              </a:rPr>
              <a:t>visited</a:t>
            </a:r>
            <a:r>
              <a:rPr sz="2050" spc="55" dirty="0">
                <a:solidFill>
                  <a:srgbClr val="000072"/>
                </a:solidFill>
                <a:latin typeface="Arial"/>
                <a:cs typeface="Arial"/>
              </a:rPr>
              <a:t>).</a:t>
            </a:r>
            <a:endParaRPr sz="2050" dirty="0">
              <a:latin typeface="Arial"/>
              <a:cs typeface="Arial"/>
            </a:endParaRPr>
          </a:p>
          <a:p>
            <a:pPr>
              <a:lnSpc>
                <a:spcPts val="1200"/>
              </a:lnSpc>
              <a:spcBef>
                <a:spcPts val="71"/>
              </a:spcBef>
              <a:buClr>
                <a:srgbClr val="000072"/>
              </a:buClr>
              <a:buFont typeface="Arial"/>
              <a:buChar char="•"/>
            </a:pPr>
            <a:endParaRPr sz="1200" dirty="0"/>
          </a:p>
          <a:p>
            <a:pPr marL="274955" indent="-262890">
              <a:lnSpc>
                <a:spcPct val="100000"/>
              </a:lnSpc>
              <a:buClr>
                <a:srgbClr val="000072"/>
              </a:buClr>
              <a:buFont typeface="Arial"/>
              <a:buChar char="•"/>
              <a:tabLst>
                <a:tab pos="274955" algn="l"/>
              </a:tabLst>
            </a:pPr>
            <a:r>
              <a:rPr sz="2050" spc="30" dirty="0">
                <a:solidFill>
                  <a:srgbClr val="000072"/>
                </a:solidFill>
                <a:latin typeface="Arial"/>
                <a:cs typeface="Arial"/>
              </a:rPr>
              <a:t>Br</a:t>
            </a:r>
            <a:r>
              <a:rPr sz="2050" spc="-30" dirty="0">
                <a:solidFill>
                  <a:srgbClr val="000072"/>
                </a:solidFill>
                <a:latin typeface="Arial"/>
                <a:cs typeface="Arial"/>
              </a:rPr>
              <a:t>o</a:t>
            </a:r>
            <a:r>
              <a:rPr sz="2050" spc="-110" dirty="0">
                <a:solidFill>
                  <a:srgbClr val="000072"/>
                </a:solidFill>
                <a:latin typeface="Arial"/>
                <a:cs typeface="Arial"/>
              </a:rPr>
              <a:t>wsers</a:t>
            </a:r>
            <a:r>
              <a:rPr sz="2050" spc="120" dirty="0">
                <a:solidFill>
                  <a:srgbClr val="000072"/>
                </a:solidFill>
                <a:latin typeface="Arial"/>
                <a:cs typeface="Arial"/>
              </a:rPr>
              <a:t> </a:t>
            </a:r>
            <a:r>
              <a:rPr sz="2050" spc="-30" dirty="0">
                <a:solidFill>
                  <a:srgbClr val="000072"/>
                </a:solidFill>
                <a:latin typeface="Arial"/>
                <a:cs typeface="Arial"/>
              </a:rPr>
              <a:t>settings</a:t>
            </a:r>
            <a:r>
              <a:rPr sz="2050" spc="125" dirty="0">
                <a:solidFill>
                  <a:srgbClr val="000072"/>
                </a:solidFill>
                <a:latin typeface="Arial"/>
                <a:cs typeface="Arial"/>
              </a:rPr>
              <a:t> </a:t>
            </a:r>
            <a:r>
              <a:rPr sz="2050" spc="-60" dirty="0">
                <a:solidFill>
                  <a:srgbClr val="000072"/>
                </a:solidFill>
                <a:latin typeface="Arial"/>
                <a:cs typeface="Arial"/>
              </a:rPr>
              <a:t>define</a:t>
            </a:r>
            <a:r>
              <a:rPr sz="2050" spc="120" dirty="0">
                <a:solidFill>
                  <a:srgbClr val="000072"/>
                </a:solidFill>
                <a:latin typeface="Arial"/>
                <a:cs typeface="Arial"/>
              </a:rPr>
              <a:t> </a:t>
            </a:r>
            <a:r>
              <a:rPr sz="2050" spc="5" dirty="0">
                <a:solidFill>
                  <a:srgbClr val="000072"/>
                </a:solidFill>
                <a:latin typeface="Arial"/>
                <a:cs typeface="Arial"/>
              </a:rPr>
              <a:t>default</a:t>
            </a:r>
            <a:r>
              <a:rPr sz="2050" spc="125" dirty="0">
                <a:solidFill>
                  <a:srgbClr val="000072"/>
                </a:solidFill>
                <a:latin typeface="Arial"/>
                <a:cs typeface="Arial"/>
              </a:rPr>
              <a:t> </a:t>
            </a:r>
            <a:r>
              <a:rPr sz="2050" spc="-55" dirty="0">
                <a:solidFill>
                  <a:srgbClr val="000072"/>
                </a:solidFill>
                <a:latin typeface="Arial"/>
                <a:cs typeface="Arial"/>
              </a:rPr>
              <a:t>colors</a:t>
            </a:r>
            <a:r>
              <a:rPr sz="2050" spc="120" dirty="0">
                <a:solidFill>
                  <a:srgbClr val="000072"/>
                </a:solidFill>
                <a:latin typeface="Arial"/>
                <a:cs typeface="Arial"/>
              </a:rPr>
              <a:t> </a:t>
            </a:r>
            <a:r>
              <a:rPr sz="2050" spc="20" dirty="0">
                <a:solidFill>
                  <a:srgbClr val="000072"/>
                </a:solidFill>
                <a:latin typeface="Arial"/>
                <a:cs typeface="Arial"/>
              </a:rPr>
              <a:t>for</a:t>
            </a:r>
            <a:r>
              <a:rPr sz="2050" spc="120" dirty="0">
                <a:solidFill>
                  <a:srgbClr val="000072"/>
                </a:solidFill>
                <a:latin typeface="Arial"/>
                <a:cs typeface="Arial"/>
              </a:rPr>
              <a:t> </a:t>
            </a:r>
            <a:r>
              <a:rPr sz="2050" spc="15" dirty="0">
                <a:solidFill>
                  <a:srgbClr val="000072"/>
                </a:solidFill>
                <a:latin typeface="Arial"/>
                <a:cs typeface="Arial"/>
              </a:rPr>
              <a:t>links.</a:t>
            </a:r>
            <a:endParaRPr sz="2050" dirty="0">
              <a:latin typeface="Arial"/>
              <a:cs typeface="Arial"/>
            </a:endParaRPr>
          </a:p>
          <a:p>
            <a:pPr>
              <a:lnSpc>
                <a:spcPts val="850"/>
              </a:lnSpc>
              <a:spcBef>
                <a:spcPts val="40"/>
              </a:spcBef>
              <a:buClr>
                <a:srgbClr val="000072"/>
              </a:buClr>
              <a:buFont typeface="Arial"/>
              <a:buChar char="•"/>
            </a:pPr>
            <a:endParaRPr sz="850" dirty="0"/>
          </a:p>
          <a:p>
            <a:pPr marL="274955" marR="12700" indent="-262890">
              <a:lnSpc>
                <a:spcPct val="115500"/>
              </a:lnSpc>
              <a:buClr>
                <a:srgbClr val="000072"/>
              </a:buClr>
              <a:buFont typeface="Arial"/>
              <a:buChar char="•"/>
              <a:tabLst>
                <a:tab pos="274955" algn="l"/>
              </a:tabLst>
            </a:pPr>
            <a:r>
              <a:rPr sz="2050" spc="85" dirty="0">
                <a:solidFill>
                  <a:srgbClr val="000072"/>
                </a:solidFill>
                <a:latin typeface="Arial"/>
                <a:cs typeface="Arial"/>
              </a:rPr>
              <a:t>An</a:t>
            </a:r>
            <a:r>
              <a:rPr sz="2050" spc="114" dirty="0">
                <a:solidFill>
                  <a:srgbClr val="000072"/>
                </a:solidFill>
                <a:latin typeface="Arial"/>
                <a:cs typeface="Arial"/>
              </a:rPr>
              <a:t> </a:t>
            </a:r>
            <a:r>
              <a:rPr sz="2050" spc="-70" dirty="0">
                <a:solidFill>
                  <a:srgbClr val="000072"/>
                </a:solidFill>
                <a:latin typeface="Arial"/>
                <a:cs typeface="Arial"/>
              </a:rPr>
              <a:t>image</a:t>
            </a:r>
            <a:r>
              <a:rPr sz="2050" spc="120" dirty="0">
                <a:solidFill>
                  <a:srgbClr val="000072"/>
                </a:solidFill>
                <a:latin typeface="Arial"/>
                <a:cs typeface="Arial"/>
              </a:rPr>
              <a:t> </a:t>
            </a:r>
            <a:r>
              <a:rPr sz="2050" spc="-80" dirty="0">
                <a:solidFill>
                  <a:srgbClr val="000072"/>
                </a:solidFill>
                <a:latin typeface="Arial"/>
                <a:cs typeface="Arial"/>
              </a:rPr>
              <a:t>an</a:t>
            </a:r>
            <a:r>
              <a:rPr sz="2050" spc="-135" dirty="0">
                <a:solidFill>
                  <a:srgbClr val="000072"/>
                </a:solidFill>
                <a:latin typeface="Arial"/>
                <a:cs typeface="Arial"/>
              </a:rPr>
              <a:t>c</a:t>
            </a:r>
            <a:r>
              <a:rPr sz="2050" spc="0" dirty="0">
                <a:solidFill>
                  <a:srgbClr val="000072"/>
                </a:solidFill>
                <a:latin typeface="Arial"/>
                <a:cs typeface="Arial"/>
              </a:rPr>
              <a:t>horing</a:t>
            </a:r>
            <a:r>
              <a:rPr sz="2050" spc="120" dirty="0">
                <a:solidFill>
                  <a:srgbClr val="000072"/>
                </a:solidFill>
                <a:latin typeface="Arial"/>
                <a:cs typeface="Arial"/>
              </a:rPr>
              <a:t> </a:t>
            </a:r>
            <a:r>
              <a:rPr sz="2050" spc="-114" dirty="0">
                <a:solidFill>
                  <a:srgbClr val="000072"/>
                </a:solidFill>
                <a:latin typeface="Arial"/>
                <a:cs typeface="Arial"/>
              </a:rPr>
              <a:t>a</a:t>
            </a:r>
            <a:r>
              <a:rPr sz="2050" spc="114" dirty="0">
                <a:solidFill>
                  <a:srgbClr val="000072"/>
                </a:solidFill>
                <a:latin typeface="Arial"/>
                <a:cs typeface="Arial"/>
              </a:rPr>
              <a:t> </a:t>
            </a:r>
            <a:r>
              <a:rPr sz="2050" spc="65" dirty="0">
                <a:solidFill>
                  <a:srgbClr val="000072"/>
                </a:solidFill>
                <a:latin typeface="Arial"/>
                <a:cs typeface="Arial"/>
              </a:rPr>
              <a:t>link</a:t>
            </a:r>
            <a:r>
              <a:rPr sz="2050" spc="125" dirty="0">
                <a:solidFill>
                  <a:srgbClr val="000072"/>
                </a:solidFill>
                <a:latin typeface="Arial"/>
                <a:cs typeface="Arial"/>
              </a:rPr>
              <a:t> </a:t>
            </a:r>
            <a:r>
              <a:rPr sz="2050" spc="-70" dirty="0">
                <a:solidFill>
                  <a:srgbClr val="000072"/>
                </a:solidFill>
                <a:latin typeface="Arial"/>
                <a:cs typeface="Arial"/>
              </a:rPr>
              <a:t>m</a:t>
            </a:r>
            <a:r>
              <a:rPr sz="2050" spc="-110" dirty="0">
                <a:solidFill>
                  <a:srgbClr val="000072"/>
                </a:solidFill>
                <a:latin typeface="Arial"/>
                <a:cs typeface="Arial"/>
              </a:rPr>
              <a:t>a</a:t>
            </a:r>
            <a:r>
              <a:rPr sz="2050" spc="60" dirty="0">
                <a:solidFill>
                  <a:srgbClr val="000072"/>
                </a:solidFill>
                <a:latin typeface="Arial"/>
                <a:cs typeface="Arial"/>
              </a:rPr>
              <a:t>y</a:t>
            </a:r>
            <a:r>
              <a:rPr sz="2050" spc="114" dirty="0">
                <a:solidFill>
                  <a:srgbClr val="000072"/>
                </a:solidFill>
                <a:latin typeface="Arial"/>
                <a:cs typeface="Arial"/>
              </a:rPr>
              <a:t> </a:t>
            </a:r>
            <a:r>
              <a:rPr sz="2050" spc="-60" dirty="0">
                <a:solidFill>
                  <a:srgbClr val="000072"/>
                </a:solidFill>
                <a:latin typeface="Arial"/>
                <a:cs typeface="Arial"/>
              </a:rPr>
              <a:t>b</a:t>
            </a:r>
            <a:r>
              <a:rPr sz="2050" spc="60" dirty="0">
                <a:solidFill>
                  <a:srgbClr val="000072"/>
                </a:solidFill>
                <a:latin typeface="Arial"/>
                <a:cs typeface="Arial"/>
              </a:rPr>
              <a:t>y</a:t>
            </a:r>
            <a:r>
              <a:rPr sz="2050" spc="120" dirty="0">
                <a:solidFill>
                  <a:srgbClr val="000072"/>
                </a:solidFill>
                <a:latin typeface="Arial"/>
                <a:cs typeface="Arial"/>
              </a:rPr>
              <a:t> </a:t>
            </a:r>
            <a:r>
              <a:rPr sz="2050" spc="5" dirty="0">
                <a:solidFill>
                  <a:srgbClr val="000072"/>
                </a:solidFill>
                <a:latin typeface="Arial"/>
                <a:cs typeface="Arial"/>
              </a:rPr>
              <a:t>default</a:t>
            </a:r>
            <a:r>
              <a:rPr sz="2050" spc="125" dirty="0">
                <a:solidFill>
                  <a:srgbClr val="000072"/>
                </a:solidFill>
                <a:latin typeface="Arial"/>
                <a:cs typeface="Arial"/>
              </a:rPr>
              <a:t> </a:t>
            </a:r>
            <a:r>
              <a:rPr sz="2050" spc="55" dirty="0">
                <a:solidFill>
                  <a:srgbClr val="000072"/>
                </a:solidFill>
                <a:latin typeface="Arial"/>
                <a:cs typeface="Arial"/>
              </a:rPr>
              <a:t>b</a:t>
            </a:r>
            <a:r>
              <a:rPr sz="2050" spc="-229" dirty="0">
                <a:solidFill>
                  <a:srgbClr val="000072"/>
                </a:solidFill>
                <a:latin typeface="Arial"/>
                <a:cs typeface="Arial"/>
              </a:rPr>
              <a:t>e</a:t>
            </a:r>
            <a:r>
              <a:rPr sz="2050" spc="114" dirty="0">
                <a:solidFill>
                  <a:srgbClr val="000072"/>
                </a:solidFill>
                <a:latin typeface="Arial"/>
                <a:cs typeface="Arial"/>
              </a:rPr>
              <a:t> </a:t>
            </a:r>
            <a:r>
              <a:rPr sz="2050" spc="-20" dirty="0">
                <a:solidFill>
                  <a:srgbClr val="000072"/>
                </a:solidFill>
                <a:latin typeface="Arial"/>
                <a:cs typeface="Arial"/>
              </a:rPr>
              <a:t>displ</a:t>
            </a:r>
            <a:r>
              <a:rPr sz="2050" spc="-80" dirty="0">
                <a:solidFill>
                  <a:srgbClr val="000072"/>
                </a:solidFill>
                <a:latin typeface="Arial"/>
                <a:cs typeface="Arial"/>
              </a:rPr>
              <a:t>a</a:t>
            </a:r>
            <a:r>
              <a:rPr sz="2050" spc="0" dirty="0">
                <a:solidFill>
                  <a:srgbClr val="000072"/>
                </a:solidFill>
                <a:latin typeface="Arial"/>
                <a:cs typeface="Arial"/>
              </a:rPr>
              <a:t>y</a:t>
            </a:r>
            <a:r>
              <a:rPr sz="2050" spc="-229" dirty="0">
                <a:solidFill>
                  <a:srgbClr val="000072"/>
                </a:solidFill>
                <a:latin typeface="Arial"/>
                <a:cs typeface="Arial"/>
              </a:rPr>
              <a:t>ed</a:t>
            </a:r>
            <a:r>
              <a:rPr sz="2050" spc="114" dirty="0">
                <a:solidFill>
                  <a:srgbClr val="000072"/>
                </a:solidFill>
                <a:latin typeface="Arial"/>
                <a:cs typeface="Arial"/>
              </a:rPr>
              <a:t> </a:t>
            </a:r>
            <a:r>
              <a:rPr sz="2050" spc="90" dirty="0">
                <a:solidFill>
                  <a:srgbClr val="000072"/>
                </a:solidFill>
                <a:latin typeface="Arial"/>
                <a:cs typeface="Arial"/>
              </a:rPr>
              <a:t>with</a:t>
            </a:r>
            <a:r>
              <a:rPr sz="2050" spc="120" dirty="0">
                <a:solidFill>
                  <a:srgbClr val="000072"/>
                </a:solidFill>
                <a:latin typeface="Arial"/>
                <a:cs typeface="Arial"/>
              </a:rPr>
              <a:t> </a:t>
            </a:r>
            <a:r>
              <a:rPr sz="2050" spc="-114" dirty="0">
                <a:solidFill>
                  <a:srgbClr val="000072"/>
                </a:solidFill>
                <a:latin typeface="Arial"/>
                <a:cs typeface="Arial"/>
              </a:rPr>
              <a:t>a</a:t>
            </a:r>
            <a:r>
              <a:rPr sz="2050" spc="-60" dirty="0">
                <a:solidFill>
                  <a:srgbClr val="000072"/>
                </a:solidFill>
                <a:latin typeface="Arial"/>
                <a:cs typeface="Arial"/>
              </a:rPr>
              <a:t> </a:t>
            </a:r>
            <a:r>
              <a:rPr sz="2050" spc="45" dirty="0">
                <a:solidFill>
                  <a:srgbClr val="000072"/>
                </a:solidFill>
                <a:latin typeface="Arial"/>
                <a:cs typeface="Arial"/>
              </a:rPr>
              <a:t>distinct</a:t>
            </a:r>
            <a:r>
              <a:rPr sz="2050" spc="125" dirty="0">
                <a:solidFill>
                  <a:srgbClr val="000072"/>
                </a:solidFill>
                <a:latin typeface="Arial"/>
                <a:cs typeface="Arial"/>
              </a:rPr>
              <a:t> </a:t>
            </a:r>
            <a:r>
              <a:rPr sz="2050" spc="55" dirty="0">
                <a:solidFill>
                  <a:srgbClr val="000072"/>
                </a:solidFill>
                <a:latin typeface="Arial"/>
                <a:cs typeface="Arial"/>
              </a:rPr>
              <a:t>b</a:t>
            </a:r>
            <a:r>
              <a:rPr sz="2050" spc="-20" dirty="0">
                <a:solidFill>
                  <a:srgbClr val="000072"/>
                </a:solidFill>
                <a:latin typeface="Arial"/>
                <a:cs typeface="Arial"/>
              </a:rPr>
              <a:t>order.</a:t>
            </a:r>
            <a:endParaRPr sz="2050" dirty="0">
              <a:latin typeface="Arial"/>
              <a:cs typeface="Arial"/>
            </a:endParaRPr>
          </a:p>
          <a:p>
            <a:pPr>
              <a:lnSpc>
                <a:spcPts val="1200"/>
              </a:lnSpc>
              <a:spcBef>
                <a:spcPts val="71"/>
              </a:spcBef>
              <a:buClr>
                <a:srgbClr val="000072"/>
              </a:buClr>
              <a:buFont typeface="Arial"/>
              <a:buChar char="•"/>
            </a:pPr>
            <a:endParaRPr sz="1200" dirty="0"/>
          </a:p>
          <a:p>
            <a:pPr marL="274955" indent="-262890">
              <a:lnSpc>
                <a:spcPct val="100000"/>
              </a:lnSpc>
              <a:buClr>
                <a:srgbClr val="000072"/>
              </a:buClr>
              <a:buFont typeface="Arial"/>
              <a:buChar char="•"/>
              <a:tabLst>
                <a:tab pos="274955" algn="l"/>
              </a:tabLst>
            </a:pPr>
            <a:r>
              <a:rPr sz="2050" dirty="0">
                <a:solidFill>
                  <a:srgbClr val="000072"/>
                </a:solidFill>
                <a:latin typeface="Arial"/>
                <a:cs typeface="Arial"/>
              </a:rPr>
              <a:t>The</a:t>
            </a:r>
            <a:r>
              <a:rPr sz="2050" spc="120" dirty="0">
                <a:solidFill>
                  <a:srgbClr val="000072"/>
                </a:solidFill>
                <a:latin typeface="Arial"/>
                <a:cs typeface="Arial"/>
              </a:rPr>
              <a:t> </a:t>
            </a:r>
            <a:r>
              <a:rPr sz="2050" spc="-35" dirty="0">
                <a:solidFill>
                  <a:srgbClr val="000072"/>
                </a:solidFill>
                <a:latin typeface="Arial"/>
                <a:cs typeface="Arial"/>
              </a:rPr>
              <a:t>ap</a:t>
            </a:r>
            <a:r>
              <a:rPr sz="2050" spc="25" dirty="0">
                <a:solidFill>
                  <a:srgbClr val="000072"/>
                </a:solidFill>
                <a:latin typeface="Arial"/>
                <a:cs typeface="Arial"/>
              </a:rPr>
              <a:t>p</a:t>
            </a:r>
            <a:r>
              <a:rPr sz="2050" spc="-100" dirty="0">
                <a:solidFill>
                  <a:srgbClr val="000072"/>
                </a:solidFill>
                <a:latin typeface="Arial"/>
                <a:cs typeface="Arial"/>
              </a:rPr>
              <a:t>earance</a:t>
            </a:r>
            <a:r>
              <a:rPr sz="2050" spc="120" dirty="0">
                <a:solidFill>
                  <a:srgbClr val="000072"/>
                </a:solidFill>
                <a:latin typeface="Arial"/>
                <a:cs typeface="Arial"/>
              </a:rPr>
              <a:t> </a:t>
            </a:r>
            <a:r>
              <a:rPr sz="2050" spc="-30" dirty="0">
                <a:solidFill>
                  <a:srgbClr val="000072"/>
                </a:solidFill>
                <a:latin typeface="Arial"/>
                <a:cs typeface="Arial"/>
              </a:rPr>
              <a:t>of</a:t>
            </a:r>
            <a:r>
              <a:rPr sz="2050" spc="120" dirty="0">
                <a:solidFill>
                  <a:srgbClr val="000072"/>
                </a:solidFill>
                <a:latin typeface="Arial"/>
                <a:cs typeface="Arial"/>
              </a:rPr>
              <a:t> </a:t>
            </a:r>
            <a:r>
              <a:rPr sz="2050" spc="15" dirty="0">
                <a:solidFill>
                  <a:srgbClr val="000072"/>
                </a:solidFill>
                <a:latin typeface="Arial"/>
                <a:cs typeface="Arial"/>
              </a:rPr>
              <a:t>links</a:t>
            </a:r>
            <a:r>
              <a:rPr sz="2050" spc="125" dirty="0">
                <a:solidFill>
                  <a:srgbClr val="000072"/>
                </a:solidFill>
                <a:latin typeface="Arial"/>
                <a:cs typeface="Arial"/>
              </a:rPr>
              <a:t> </a:t>
            </a:r>
            <a:r>
              <a:rPr sz="2050" spc="-80" dirty="0">
                <a:solidFill>
                  <a:srgbClr val="000072"/>
                </a:solidFill>
                <a:latin typeface="Arial"/>
                <a:cs typeface="Arial"/>
              </a:rPr>
              <a:t>can</a:t>
            </a:r>
            <a:r>
              <a:rPr sz="2050" spc="120" dirty="0">
                <a:solidFill>
                  <a:srgbClr val="000072"/>
                </a:solidFill>
                <a:latin typeface="Arial"/>
                <a:cs typeface="Arial"/>
              </a:rPr>
              <a:t> </a:t>
            </a:r>
            <a:r>
              <a:rPr sz="2050" spc="55" dirty="0">
                <a:solidFill>
                  <a:srgbClr val="000072"/>
                </a:solidFill>
                <a:latin typeface="Arial"/>
                <a:cs typeface="Arial"/>
              </a:rPr>
              <a:t>b</a:t>
            </a:r>
            <a:r>
              <a:rPr sz="2050" spc="-229" dirty="0">
                <a:solidFill>
                  <a:srgbClr val="000072"/>
                </a:solidFill>
                <a:latin typeface="Arial"/>
                <a:cs typeface="Arial"/>
              </a:rPr>
              <a:t>e</a:t>
            </a:r>
            <a:r>
              <a:rPr sz="2050" spc="114" dirty="0">
                <a:solidFill>
                  <a:srgbClr val="000072"/>
                </a:solidFill>
                <a:latin typeface="Arial"/>
                <a:cs typeface="Arial"/>
              </a:rPr>
              <a:t> </a:t>
            </a:r>
            <a:r>
              <a:rPr sz="2050" spc="-114" dirty="0">
                <a:solidFill>
                  <a:srgbClr val="000072"/>
                </a:solidFill>
                <a:latin typeface="Arial"/>
                <a:cs typeface="Arial"/>
              </a:rPr>
              <a:t>c</a:t>
            </a:r>
            <a:r>
              <a:rPr sz="2050" spc="-60" dirty="0">
                <a:solidFill>
                  <a:srgbClr val="000072"/>
                </a:solidFill>
                <a:latin typeface="Arial"/>
                <a:cs typeface="Arial"/>
              </a:rPr>
              <a:t>o</a:t>
            </a:r>
            <a:r>
              <a:rPr sz="2050" spc="-120" dirty="0">
                <a:solidFill>
                  <a:srgbClr val="000072"/>
                </a:solidFill>
                <a:latin typeface="Arial"/>
                <a:cs typeface="Arial"/>
              </a:rPr>
              <a:t>n</a:t>
            </a:r>
            <a:r>
              <a:rPr sz="2050" spc="30" dirty="0">
                <a:solidFill>
                  <a:srgbClr val="000072"/>
                </a:solidFill>
                <a:latin typeface="Arial"/>
                <a:cs typeface="Arial"/>
              </a:rPr>
              <a:t>trolled</a:t>
            </a:r>
            <a:r>
              <a:rPr sz="2050" spc="125" dirty="0">
                <a:solidFill>
                  <a:srgbClr val="000072"/>
                </a:solidFill>
                <a:latin typeface="Arial"/>
                <a:cs typeface="Arial"/>
              </a:rPr>
              <a:t> </a:t>
            </a:r>
            <a:r>
              <a:rPr sz="2050" spc="-60" dirty="0">
                <a:solidFill>
                  <a:srgbClr val="000072"/>
                </a:solidFill>
                <a:latin typeface="Arial"/>
                <a:cs typeface="Arial"/>
              </a:rPr>
              <a:t>b</a:t>
            </a:r>
            <a:r>
              <a:rPr sz="2050" spc="60" dirty="0">
                <a:solidFill>
                  <a:srgbClr val="000072"/>
                </a:solidFill>
                <a:latin typeface="Arial"/>
                <a:cs typeface="Arial"/>
              </a:rPr>
              <a:t>y</a:t>
            </a:r>
            <a:r>
              <a:rPr sz="2050" spc="114" dirty="0">
                <a:solidFill>
                  <a:srgbClr val="000072"/>
                </a:solidFill>
                <a:latin typeface="Arial"/>
                <a:cs typeface="Arial"/>
              </a:rPr>
              <a:t> </a:t>
            </a:r>
            <a:r>
              <a:rPr sz="2050" spc="-220" dirty="0">
                <a:solidFill>
                  <a:srgbClr val="000072"/>
                </a:solidFill>
                <a:latin typeface="Arial"/>
                <a:cs typeface="Arial"/>
              </a:rPr>
              <a:t>s</a:t>
            </a:r>
            <a:r>
              <a:rPr sz="2050" spc="165" dirty="0">
                <a:solidFill>
                  <a:srgbClr val="000072"/>
                </a:solidFill>
                <a:latin typeface="Arial"/>
                <a:cs typeface="Arial"/>
              </a:rPr>
              <a:t>t</a:t>
            </a:r>
            <a:r>
              <a:rPr sz="2050" spc="-20" dirty="0">
                <a:solidFill>
                  <a:srgbClr val="000072"/>
                </a:solidFill>
                <a:latin typeface="Arial"/>
                <a:cs typeface="Arial"/>
              </a:rPr>
              <a:t>yle</a:t>
            </a:r>
            <a:r>
              <a:rPr sz="2050" spc="120" dirty="0">
                <a:solidFill>
                  <a:srgbClr val="000072"/>
                </a:solidFill>
                <a:latin typeface="Arial"/>
                <a:cs typeface="Arial"/>
              </a:rPr>
              <a:t> </a:t>
            </a:r>
            <a:r>
              <a:rPr sz="2050" spc="-30" dirty="0">
                <a:solidFill>
                  <a:srgbClr val="000072"/>
                </a:solidFill>
                <a:latin typeface="Arial"/>
                <a:cs typeface="Arial"/>
              </a:rPr>
              <a:t>settings.</a:t>
            </a:r>
            <a:endParaRPr sz="2050" dirty="0">
              <a:latin typeface="Arial"/>
              <a:cs typeface="Arial"/>
            </a:endParaRPr>
          </a:p>
          <a:p>
            <a:pPr>
              <a:lnSpc>
                <a:spcPts val="1200"/>
              </a:lnSpc>
              <a:spcBef>
                <a:spcPts val="71"/>
              </a:spcBef>
              <a:buClr>
                <a:srgbClr val="000072"/>
              </a:buClr>
              <a:buFont typeface="Arial"/>
              <a:buChar char="•"/>
            </a:pPr>
            <a:endParaRPr sz="1200" dirty="0"/>
          </a:p>
          <a:p>
            <a:pPr marL="274955" indent="-262890">
              <a:lnSpc>
                <a:spcPct val="100000"/>
              </a:lnSpc>
              <a:buClr>
                <a:srgbClr val="000072"/>
              </a:buClr>
              <a:buFont typeface="Arial"/>
              <a:buChar char="•"/>
              <a:tabLst>
                <a:tab pos="274955" algn="l"/>
              </a:tabLst>
            </a:pPr>
            <a:r>
              <a:rPr sz="2050" spc="0" dirty="0">
                <a:solidFill>
                  <a:srgbClr val="000072"/>
                </a:solidFill>
                <a:latin typeface="Arial"/>
                <a:cs typeface="Arial"/>
              </a:rPr>
              <a:t>W</a:t>
            </a:r>
            <a:r>
              <a:rPr sz="2050" spc="-114" dirty="0">
                <a:solidFill>
                  <a:srgbClr val="000072"/>
                </a:solidFill>
                <a:latin typeface="Arial"/>
                <a:cs typeface="Arial"/>
              </a:rPr>
              <a:t>eb</a:t>
            </a:r>
            <a:r>
              <a:rPr sz="2050" spc="120" dirty="0">
                <a:solidFill>
                  <a:srgbClr val="000072"/>
                </a:solidFill>
                <a:latin typeface="Arial"/>
                <a:cs typeface="Arial"/>
              </a:rPr>
              <a:t> </a:t>
            </a:r>
            <a:r>
              <a:rPr sz="2050" spc="-114" dirty="0">
                <a:solidFill>
                  <a:srgbClr val="000072"/>
                </a:solidFill>
                <a:latin typeface="Arial"/>
                <a:cs typeface="Arial"/>
              </a:rPr>
              <a:t>users</a:t>
            </a:r>
            <a:r>
              <a:rPr sz="2050" spc="120" dirty="0">
                <a:solidFill>
                  <a:srgbClr val="000072"/>
                </a:solidFill>
                <a:latin typeface="Arial"/>
                <a:cs typeface="Arial"/>
              </a:rPr>
              <a:t> </a:t>
            </a:r>
            <a:r>
              <a:rPr sz="2050" spc="-70" dirty="0">
                <a:solidFill>
                  <a:srgbClr val="000072"/>
                </a:solidFill>
                <a:latin typeface="Arial"/>
                <a:cs typeface="Arial"/>
              </a:rPr>
              <a:t>are</a:t>
            </a:r>
            <a:r>
              <a:rPr sz="2050" spc="120" dirty="0">
                <a:solidFill>
                  <a:srgbClr val="000072"/>
                </a:solidFill>
                <a:latin typeface="Arial"/>
                <a:cs typeface="Arial"/>
              </a:rPr>
              <a:t> </a:t>
            </a:r>
            <a:r>
              <a:rPr sz="2050" spc="-70" dirty="0">
                <a:solidFill>
                  <a:srgbClr val="000072"/>
                </a:solidFill>
                <a:latin typeface="Arial"/>
                <a:cs typeface="Arial"/>
              </a:rPr>
              <a:t>accustomed</a:t>
            </a:r>
            <a:r>
              <a:rPr sz="2050" spc="125" dirty="0">
                <a:solidFill>
                  <a:srgbClr val="000072"/>
                </a:solidFill>
                <a:latin typeface="Arial"/>
                <a:cs typeface="Arial"/>
              </a:rPr>
              <a:t> </a:t>
            </a:r>
            <a:r>
              <a:rPr sz="2050" spc="55" dirty="0">
                <a:solidFill>
                  <a:srgbClr val="000072"/>
                </a:solidFill>
                <a:latin typeface="Arial"/>
                <a:cs typeface="Arial"/>
              </a:rPr>
              <a:t>to</a:t>
            </a:r>
            <a:r>
              <a:rPr sz="2050" spc="120" dirty="0">
                <a:solidFill>
                  <a:srgbClr val="000072"/>
                </a:solidFill>
                <a:latin typeface="Arial"/>
                <a:cs typeface="Arial"/>
              </a:rPr>
              <a:t> </a:t>
            </a:r>
            <a:r>
              <a:rPr sz="2050" spc="-114" dirty="0">
                <a:solidFill>
                  <a:srgbClr val="000072"/>
                </a:solidFill>
                <a:latin typeface="Arial"/>
                <a:cs typeface="Arial"/>
              </a:rPr>
              <a:t>seeing</a:t>
            </a:r>
            <a:r>
              <a:rPr sz="2050" spc="120" dirty="0">
                <a:solidFill>
                  <a:srgbClr val="000072"/>
                </a:solidFill>
                <a:latin typeface="Arial"/>
                <a:cs typeface="Arial"/>
              </a:rPr>
              <a:t> </a:t>
            </a:r>
            <a:r>
              <a:rPr sz="2050" spc="15" dirty="0">
                <a:solidFill>
                  <a:srgbClr val="000072"/>
                </a:solidFill>
                <a:latin typeface="Arial"/>
                <a:cs typeface="Arial"/>
              </a:rPr>
              <a:t>links</a:t>
            </a:r>
            <a:r>
              <a:rPr sz="2050" spc="125" dirty="0">
                <a:solidFill>
                  <a:srgbClr val="000072"/>
                </a:solidFill>
                <a:latin typeface="Arial"/>
                <a:cs typeface="Arial"/>
              </a:rPr>
              <a:t> </a:t>
            </a:r>
            <a:r>
              <a:rPr sz="2050" spc="-10" dirty="0">
                <a:solidFill>
                  <a:srgbClr val="000072"/>
                </a:solidFill>
                <a:latin typeface="Arial"/>
                <a:cs typeface="Arial"/>
              </a:rPr>
              <a:t>underlined.</a:t>
            </a:r>
            <a:endParaRPr sz="2050" dirty="0">
              <a:latin typeface="Arial"/>
              <a:cs typeface="Arial"/>
            </a:endParaRPr>
          </a:p>
          <a:p>
            <a:pPr marL="274955" marR="34925">
              <a:lnSpc>
                <a:spcPct val="115500"/>
              </a:lnSpc>
            </a:pPr>
            <a:r>
              <a:rPr sz="2050" spc="-30" dirty="0">
                <a:solidFill>
                  <a:srgbClr val="000072"/>
                </a:solidFill>
                <a:latin typeface="Arial"/>
                <a:cs typeface="Arial"/>
              </a:rPr>
              <a:t>Therefore,</a:t>
            </a:r>
            <a:r>
              <a:rPr sz="2050" spc="125" dirty="0">
                <a:solidFill>
                  <a:srgbClr val="000072"/>
                </a:solidFill>
                <a:latin typeface="Arial"/>
                <a:cs typeface="Arial"/>
              </a:rPr>
              <a:t> </a:t>
            </a:r>
            <a:r>
              <a:rPr sz="2050" spc="-175" dirty="0">
                <a:solidFill>
                  <a:srgbClr val="000072"/>
                </a:solidFill>
                <a:latin typeface="Arial"/>
                <a:cs typeface="Arial"/>
              </a:rPr>
              <a:t>a</a:t>
            </a:r>
            <a:r>
              <a:rPr sz="2050" spc="0" dirty="0">
                <a:solidFill>
                  <a:srgbClr val="000072"/>
                </a:solidFill>
                <a:latin typeface="Arial"/>
                <a:cs typeface="Arial"/>
              </a:rPr>
              <a:t>void</a:t>
            </a:r>
            <a:r>
              <a:rPr sz="2050" spc="120" dirty="0">
                <a:solidFill>
                  <a:srgbClr val="000072"/>
                </a:solidFill>
                <a:latin typeface="Arial"/>
                <a:cs typeface="Arial"/>
              </a:rPr>
              <a:t> </a:t>
            </a:r>
            <a:r>
              <a:rPr sz="2050" spc="5" dirty="0">
                <a:solidFill>
                  <a:srgbClr val="000072"/>
                </a:solidFill>
                <a:latin typeface="Arial"/>
                <a:cs typeface="Arial"/>
              </a:rPr>
              <a:t>underlining</a:t>
            </a:r>
            <a:r>
              <a:rPr sz="2050" spc="130" dirty="0">
                <a:solidFill>
                  <a:srgbClr val="000072"/>
                </a:solidFill>
                <a:latin typeface="Arial"/>
                <a:cs typeface="Arial"/>
              </a:rPr>
              <a:t> </a:t>
            </a:r>
            <a:r>
              <a:rPr sz="2050" spc="-10" dirty="0">
                <a:solidFill>
                  <a:srgbClr val="000072"/>
                </a:solidFill>
                <a:latin typeface="Arial"/>
                <a:cs typeface="Arial"/>
              </a:rPr>
              <a:t>regular</a:t>
            </a:r>
            <a:r>
              <a:rPr sz="2050" spc="120" dirty="0">
                <a:solidFill>
                  <a:srgbClr val="000072"/>
                </a:solidFill>
                <a:latin typeface="Arial"/>
                <a:cs typeface="Arial"/>
              </a:rPr>
              <a:t> </a:t>
            </a:r>
            <a:r>
              <a:rPr sz="2050" spc="70" dirty="0">
                <a:solidFill>
                  <a:srgbClr val="000072"/>
                </a:solidFill>
                <a:latin typeface="Arial"/>
                <a:cs typeface="Arial"/>
              </a:rPr>
              <a:t>text</a:t>
            </a:r>
            <a:r>
              <a:rPr sz="2050" spc="125" dirty="0">
                <a:solidFill>
                  <a:srgbClr val="000072"/>
                </a:solidFill>
                <a:latin typeface="Arial"/>
                <a:cs typeface="Arial"/>
              </a:rPr>
              <a:t> </a:t>
            </a:r>
            <a:r>
              <a:rPr sz="2050" spc="55" dirty="0">
                <a:solidFill>
                  <a:srgbClr val="000072"/>
                </a:solidFill>
                <a:latin typeface="Arial"/>
                <a:cs typeface="Arial"/>
              </a:rPr>
              <a:t>b</a:t>
            </a:r>
            <a:r>
              <a:rPr sz="2050" spc="-229" dirty="0">
                <a:solidFill>
                  <a:srgbClr val="000072"/>
                </a:solidFill>
                <a:latin typeface="Arial"/>
                <a:cs typeface="Arial"/>
              </a:rPr>
              <a:t>e</a:t>
            </a:r>
            <a:r>
              <a:rPr sz="2050" spc="-135" dirty="0">
                <a:solidFill>
                  <a:srgbClr val="000072"/>
                </a:solidFill>
                <a:latin typeface="Arial"/>
                <a:cs typeface="Arial"/>
              </a:rPr>
              <a:t>cause</a:t>
            </a:r>
            <a:r>
              <a:rPr sz="2050" spc="120" dirty="0">
                <a:solidFill>
                  <a:srgbClr val="000072"/>
                </a:solidFill>
                <a:latin typeface="Arial"/>
                <a:cs typeface="Arial"/>
              </a:rPr>
              <a:t> </a:t>
            </a:r>
            <a:r>
              <a:rPr sz="2050" spc="170" dirty="0">
                <a:solidFill>
                  <a:srgbClr val="000072"/>
                </a:solidFill>
                <a:latin typeface="Arial"/>
                <a:cs typeface="Arial"/>
              </a:rPr>
              <a:t>it</a:t>
            </a:r>
            <a:r>
              <a:rPr sz="2050" spc="120" dirty="0">
                <a:solidFill>
                  <a:srgbClr val="000072"/>
                </a:solidFill>
                <a:latin typeface="Arial"/>
                <a:cs typeface="Arial"/>
              </a:rPr>
              <a:t> </a:t>
            </a:r>
            <a:r>
              <a:rPr sz="2050" spc="-80" dirty="0">
                <a:solidFill>
                  <a:srgbClr val="000072"/>
                </a:solidFill>
                <a:latin typeface="Arial"/>
                <a:cs typeface="Arial"/>
              </a:rPr>
              <a:t>can</a:t>
            </a:r>
            <a:r>
              <a:rPr sz="2050" spc="120" dirty="0">
                <a:solidFill>
                  <a:srgbClr val="000072"/>
                </a:solidFill>
                <a:latin typeface="Arial"/>
                <a:cs typeface="Arial"/>
              </a:rPr>
              <a:t> </a:t>
            </a:r>
            <a:r>
              <a:rPr sz="2050" spc="-135" dirty="0">
                <a:solidFill>
                  <a:srgbClr val="000072"/>
                </a:solidFill>
                <a:latin typeface="Arial"/>
                <a:cs typeface="Arial"/>
              </a:rPr>
              <a:t>cause</a:t>
            </a:r>
            <a:r>
              <a:rPr sz="2050" spc="-70" dirty="0">
                <a:solidFill>
                  <a:srgbClr val="000072"/>
                </a:solidFill>
                <a:latin typeface="Arial"/>
                <a:cs typeface="Arial"/>
              </a:rPr>
              <a:t> </a:t>
            </a:r>
            <a:r>
              <a:rPr sz="2050" spc="-40" dirty="0">
                <a:solidFill>
                  <a:srgbClr val="000072"/>
                </a:solidFill>
                <a:latin typeface="Arial"/>
                <a:cs typeface="Arial"/>
              </a:rPr>
              <a:t>confusion. </a:t>
            </a:r>
            <a:r>
              <a:rPr sz="2050" spc="-215" dirty="0">
                <a:solidFill>
                  <a:srgbClr val="000072"/>
                </a:solidFill>
                <a:latin typeface="Arial"/>
                <a:cs typeface="Arial"/>
              </a:rPr>
              <a:t> </a:t>
            </a:r>
            <a:r>
              <a:rPr sz="2050" spc="-60" dirty="0">
                <a:solidFill>
                  <a:srgbClr val="000072"/>
                </a:solidFill>
                <a:latin typeface="Arial"/>
                <a:cs typeface="Arial"/>
              </a:rPr>
              <a:t>Image</a:t>
            </a:r>
            <a:r>
              <a:rPr sz="2050" spc="120" dirty="0">
                <a:solidFill>
                  <a:srgbClr val="000072"/>
                </a:solidFill>
                <a:latin typeface="Arial"/>
                <a:cs typeface="Arial"/>
              </a:rPr>
              <a:t> </a:t>
            </a:r>
            <a:r>
              <a:rPr sz="2050" spc="15" dirty="0">
                <a:solidFill>
                  <a:srgbClr val="000072"/>
                </a:solidFill>
                <a:latin typeface="Arial"/>
                <a:cs typeface="Arial"/>
              </a:rPr>
              <a:t>links,</a:t>
            </a:r>
            <a:r>
              <a:rPr sz="2050" spc="125" dirty="0">
                <a:solidFill>
                  <a:srgbClr val="000072"/>
                </a:solidFill>
                <a:latin typeface="Arial"/>
                <a:cs typeface="Arial"/>
              </a:rPr>
              <a:t> </a:t>
            </a:r>
            <a:r>
              <a:rPr sz="2050" spc="-60" dirty="0">
                <a:solidFill>
                  <a:srgbClr val="000072"/>
                </a:solidFill>
                <a:latin typeface="Arial"/>
                <a:cs typeface="Arial"/>
              </a:rPr>
              <a:t>on</a:t>
            </a:r>
            <a:r>
              <a:rPr sz="2050" spc="114"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0" dirty="0">
                <a:solidFill>
                  <a:srgbClr val="000072"/>
                </a:solidFill>
                <a:latin typeface="Arial"/>
                <a:cs typeface="Arial"/>
              </a:rPr>
              <a:t>other</a:t>
            </a:r>
            <a:r>
              <a:rPr sz="2050" spc="120" dirty="0">
                <a:solidFill>
                  <a:srgbClr val="000072"/>
                </a:solidFill>
                <a:latin typeface="Arial"/>
                <a:cs typeface="Arial"/>
              </a:rPr>
              <a:t> </a:t>
            </a:r>
            <a:r>
              <a:rPr sz="2050" spc="-25" dirty="0">
                <a:solidFill>
                  <a:srgbClr val="000072"/>
                </a:solidFill>
                <a:latin typeface="Arial"/>
                <a:cs typeface="Arial"/>
              </a:rPr>
              <a:t>hand,</a:t>
            </a:r>
            <a:r>
              <a:rPr sz="2050" spc="120" dirty="0">
                <a:solidFill>
                  <a:srgbClr val="000072"/>
                </a:solidFill>
                <a:latin typeface="Arial"/>
                <a:cs typeface="Arial"/>
              </a:rPr>
              <a:t> </a:t>
            </a:r>
            <a:r>
              <a:rPr sz="2050" spc="-70" dirty="0">
                <a:solidFill>
                  <a:srgbClr val="000072"/>
                </a:solidFill>
                <a:latin typeface="Arial"/>
                <a:cs typeface="Arial"/>
              </a:rPr>
              <a:t>are</a:t>
            </a:r>
            <a:r>
              <a:rPr sz="2050" spc="120" dirty="0">
                <a:solidFill>
                  <a:srgbClr val="000072"/>
                </a:solidFill>
                <a:latin typeface="Arial"/>
                <a:cs typeface="Arial"/>
              </a:rPr>
              <a:t> </a:t>
            </a:r>
            <a:r>
              <a:rPr sz="2050" spc="0" dirty="0">
                <a:solidFill>
                  <a:srgbClr val="000072"/>
                </a:solidFill>
                <a:latin typeface="Arial"/>
                <a:cs typeface="Arial"/>
              </a:rPr>
              <a:t>a</a:t>
            </a:r>
            <a:r>
              <a:rPr sz="2050" spc="-5" dirty="0">
                <a:solidFill>
                  <a:srgbClr val="000072"/>
                </a:solidFill>
                <a:latin typeface="Arial"/>
                <a:cs typeface="Arial"/>
              </a:rPr>
              <a:t>l</a:t>
            </a:r>
            <a:r>
              <a:rPr sz="2050" spc="0" dirty="0">
                <a:solidFill>
                  <a:srgbClr val="000072"/>
                </a:solidFill>
                <a:latin typeface="Arial"/>
                <a:cs typeface="Arial"/>
              </a:rPr>
              <a:t>m</a:t>
            </a:r>
            <a:r>
              <a:rPr sz="2050" spc="-40" dirty="0">
                <a:solidFill>
                  <a:srgbClr val="000072"/>
                </a:solidFill>
                <a:latin typeface="Arial"/>
                <a:cs typeface="Arial"/>
              </a:rPr>
              <a:t>ost</a:t>
            </a:r>
            <a:r>
              <a:rPr sz="2050" spc="120" dirty="0">
                <a:solidFill>
                  <a:srgbClr val="000072"/>
                </a:solidFill>
                <a:latin typeface="Arial"/>
                <a:cs typeface="Arial"/>
              </a:rPr>
              <a:t> </a:t>
            </a:r>
            <a:r>
              <a:rPr sz="2050" spc="0" dirty="0">
                <a:solidFill>
                  <a:srgbClr val="000072"/>
                </a:solidFill>
                <a:latin typeface="Arial"/>
                <a:cs typeface="Arial"/>
              </a:rPr>
              <a:t>al</a:t>
            </a:r>
            <a:r>
              <a:rPr sz="2050" spc="-60" dirty="0">
                <a:solidFill>
                  <a:srgbClr val="000072"/>
                </a:solidFill>
                <a:latin typeface="Arial"/>
                <a:cs typeface="Arial"/>
              </a:rPr>
              <a:t>w</a:t>
            </a:r>
            <a:r>
              <a:rPr sz="2050" spc="-175" dirty="0">
                <a:solidFill>
                  <a:srgbClr val="000072"/>
                </a:solidFill>
                <a:latin typeface="Arial"/>
                <a:cs typeface="Arial"/>
              </a:rPr>
              <a:t>a</a:t>
            </a:r>
            <a:r>
              <a:rPr sz="2050" spc="-85" dirty="0">
                <a:solidFill>
                  <a:srgbClr val="000072"/>
                </a:solidFill>
                <a:latin typeface="Arial"/>
                <a:cs typeface="Arial"/>
              </a:rPr>
              <a:t>ys</a:t>
            </a:r>
            <a:r>
              <a:rPr sz="2050" spc="-50" dirty="0">
                <a:solidFill>
                  <a:srgbClr val="000072"/>
                </a:solidFill>
                <a:latin typeface="Arial"/>
                <a:cs typeface="Arial"/>
              </a:rPr>
              <a:t> </a:t>
            </a:r>
            <a:r>
              <a:rPr sz="2050" spc="-95" dirty="0">
                <a:solidFill>
                  <a:srgbClr val="000072"/>
                </a:solidFill>
                <a:latin typeface="Arial"/>
                <a:cs typeface="Arial"/>
              </a:rPr>
              <a:t>prese</a:t>
            </a:r>
            <a:r>
              <a:rPr sz="2050" spc="-160" dirty="0">
                <a:solidFill>
                  <a:srgbClr val="000072"/>
                </a:solidFill>
                <a:latin typeface="Arial"/>
                <a:cs typeface="Arial"/>
              </a:rPr>
              <a:t>n</a:t>
            </a:r>
            <a:r>
              <a:rPr sz="2050" spc="0" dirty="0">
                <a:solidFill>
                  <a:srgbClr val="000072"/>
                </a:solidFill>
                <a:latin typeface="Arial"/>
                <a:cs typeface="Arial"/>
              </a:rPr>
              <a:t>ted</a:t>
            </a:r>
            <a:r>
              <a:rPr sz="2050" spc="120" dirty="0">
                <a:solidFill>
                  <a:srgbClr val="000072"/>
                </a:solidFill>
                <a:latin typeface="Arial"/>
                <a:cs typeface="Arial"/>
              </a:rPr>
              <a:t> </a:t>
            </a:r>
            <a:r>
              <a:rPr sz="2050" spc="35" dirty="0">
                <a:solidFill>
                  <a:srgbClr val="000072"/>
                </a:solidFill>
                <a:latin typeface="Arial"/>
                <a:cs typeface="Arial"/>
              </a:rPr>
              <a:t>withou</a:t>
            </a:r>
            <a:r>
              <a:rPr sz="2050" spc="225" dirty="0">
                <a:solidFill>
                  <a:srgbClr val="000072"/>
                </a:solidFill>
                <a:latin typeface="Arial"/>
                <a:cs typeface="Arial"/>
              </a:rPr>
              <a:t>t</a:t>
            </a:r>
            <a:r>
              <a:rPr sz="2050" spc="120" dirty="0">
                <a:solidFill>
                  <a:srgbClr val="000072"/>
                </a:solidFill>
                <a:latin typeface="Arial"/>
                <a:cs typeface="Arial"/>
              </a:rPr>
              <a:t> </a:t>
            </a:r>
            <a:r>
              <a:rPr sz="2050" spc="-60" dirty="0">
                <a:solidFill>
                  <a:srgbClr val="000072"/>
                </a:solidFill>
                <a:latin typeface="Arial"/>
                <a:cs typeface="Arial"/>
              </a:rPr>
              <a:t>a</a:t>
            </a:r>
            <a:r>
              <a:rPr sz="2050" spc="-120" dirty="0">
                <a:solidFill>
                  <a:srgbClr val="000072"/>
                </a:solidFill>
                <a:latin typeface="Arial"/>
                <a:cs typeface="Arial"/>
              </a:rPr>
              <a:t>n</a:t>
            </a:r>
            <a:r>
              <a:rPr sz="2050" spc="60" dirty="0">
                <a:solidFill>
                  <a:srgbClr val="000072"/>
                </a:solidFill>
                <a:latin typeface="Arial"/>
                <a:cs typeface="Arial"/>
              </a:rPr>
              <a:t>y</a:t>
            </a:r>
            <a:r>
              <a:rPr sz="2050" spc="120" dirty="0">
                <a:solidFill>
                  <a:srgbClr val="000072"/>
                </a:solidFill>
                <a:latin typeface="Arial"/>
                <a:cs typeface="Arial"/>
              </a:rPr>
              <a:t> </a:t>
            </a:r>
            <a:r>
              <a:rPr sz="2050" spc="55" dirty="0">
                <a:solidFill>
                  <a:srgbClr val="000072"/>
                </a:solidFill>
                <a:latin typeface="Arial"/>
                <a:cs typeface="Arial"/>
              </a:rPr>
              <a:t>b</a:t>
            </a:r>
            <a:r>
              <a:rPr sz="2050" spc="-20" dirty="0">
                <a:solidFill>
                  <a:srgbClr val="000072"/>
                </a:solidFill>
                <a:latin typeface="Arial"/>
                <a:cs typeface="Arial"/>
              </a:rPr>
              <a:t>order. </a:t>
            </a:r>
            <a:r>
              <a:rPr sz="2050" spc="-215" dirty="0">
                <a:solidFill>
                  <a:srgbClr val="000072"/>
                </a:solidFill>
                <a:latin typeface="Arial"/>
                <a:cs typeface="Arial"/>
              </a:rPr>
              <a:t> </a:t>
            </a:r>
            <a:r>
              <a:rPr sz="2050" spc="-5" dirty="0">
                <a:solidFill>
                  <a:srgbClr val="000072"/>
                </a:solidFill>
                <a:latin typeface="Arial"/>
                <a:cs typeface="Arial"/>
              </a:rPr>
              <a:t>W</a:t>
            </a:r>
            <a:r>
              <a:rPr sz="2050" spc="-114" dirty="0">
                <a:solidFill>
                  <a:srgbClr val="000072"/>
                </a:solidFill>
                <a:latin typeface="Arial"/>
                <a:cs typeface="Arial"/>
              </a:rPr>
              <a:t>eb</a:t>
            </a:r>
            <a:r>
              <a:rPr sz="2050" spc="120" dirty="0">
                <a:solidFill>
                  <a:srgbClr val="000072"/>
                </a:solidFill>
                <a:latin typeface="Arial"/>
                <a:cs typeface="Arial"/>
              </a:rPr>
              <a:t> </a:t>
            </a:r>
            <a:r>
              <a:rPr sz="2050" spc="-114" dirty="0">
                <a:solidFill>
                  <a:srgbClr val="000072"/>
                </a:solidFill>
                <a:latin typeface="Arial"/>
                <a:cs typeface="Arial"/>
              </a:rPr>
              <a:t>users</a:t>
            </a:r>
            <a:r>
              <a:rPr sz="2050" spc="120" dirty="0">
                <a:solidFill>
                  <a:srgbClr val="000072"/>
                </a:solidFill>
                <a:latin typeface="Arial"/>
                <a:cs typeface="Arial"/>
              </a:rPr>
              <a:t> </a:t>
            </a:r>
            <a:r>
              <a:rPr sz="2050" spc="-25" dirty="0">
                <a:solidFill>
                  <a:srgbClr val="000072"/>
                </a:solidFill>
                <a:latin typeface="Arial"/>
                <a:cs typeface="Arial"/>
              </a:rPr>
              <a:t>understand</a:t>
            </a:r>
            <a:r>
              <a:rPr sz="2050" spc="125" dirty="0">
                <a:solidFill>
                  <a:srgbClr val="000072"/>
                </a:solidFill>
                <a:latin typeface="Arial"/>
                <a:cs typeface="Arial"/>
              </a:rPr>
              <a:t> </a:t>
            </a:r>
            <a:r>
              <a:rPr sz="2050" spc="85" dirty="0">
                <a:solidFill>
                  <a:srgbClr val="000072"/>
                </a:solidFill>
                <a:latin typeface="Arial"/>
                <a:cs typeface="Arial"/>
              </a:rPr>
              <a:t>that</a:t>
            </a:r>
            <a:r>
              <a:rPr sz="2050" spc="55" dirty="0">
                <a:solidFill>
                  <a:srgbClr val="000072"/>
                </a:solidFill>
                <a:latin typeface="Arial"/>
                <a:cs typeface="Arial"/>
              </a:rPr>
              <a:t> cli</a:t>
            </a:r>
            <a:r>
              <a:rPr sz="2050" spc="-55" dirty="0">
                <a:solidFill>
                  <a:srgbClr val="000072"/>
                </a:solidFill>
                <a:latin typeface="Arial"/>
                <a:cs typeface="Arial"/>
              </a:rPr>
              <a:t>c</a:t>
            </a:r>
            <a:r>
              <a:rPr sz="2050" spc="15" dirty="0">
                <a:solidFill>
                  <a:srgbClr val="000072"/>
                </a:solidFill>
                <a:latin typeface="Arial"/>
                <a:cs typeface="Arial"/>
              </a:rPr>
              <a:t>king</a:t>
            </a:r>
            <a:r>
              <a:rPr sz="2050" spc="120" dirty="0">
                <a:solidFill>
                  <a:srgbClr val="000072"/>
                </a:solidFill>
                <a:latin typeface="Arial"/>
                <a:cs typeface="Arial"/>
              </a:rPr>
              <a:t> </a:t>
            </a:r>
            <a:r>
              <a:rPr sz="2050" spc="-60" dirty="0">
                <a:solidFill>
                  <a:srgbClr val="000072"/>
                </a:solidFill>
                <a:latin typeface="Arial"/>
                <a:cs typeface="Arial"/>
              </a:rPr>
              <a:t>an</a:t>
            </a:r>
            <a:r>
              <a:rPr sz="2050" spc="114" dirty="0">
                <a:solidFill>
                  <a:srgbClr val="000072"/>
                </a:solidFill>
                <a:latin typeface="Arial"/>
                <a:cs typeface="Arial"/>
              </a:rPr>
              <a:t> </a:t>
            </a:r>
            <a:r>
              <a:rPr sz="2050" spc="-70" dirty="0">
                <a:solidFill>
                  <a:srgbClr val="000072"/>
                </a:solidFill>
                <a:latin typeface="Arial"/>
                <a:cs typeface="Arial"/>
              </a:rPr>
              <a:t>image</a:t>
            </a:r>
            <a:r>
              <a:rPr sz="2050" spc="120" dirty="0">
                <a:solidFill>
                  <a:srgbClr val="000072"/>
                </a:solidFill>
                <a:latin typeface="Arial"/>
                <a:cs typeface="Arial"/>
              </a:rPr>
              <a:t> </a:t>
            </a:r>
            <a:r>
              <a:rPr sz="2050" spc="-10" dirty="0">
                <a:solidFill>
                  <a:srgbClr val="000072"/>
                </a:solidFill>
                <a:latin typeface="Arial"/>
                <a:cs typeface="Arial"/>
              </a:rPr>
              <a:t>often</a:t>
            </a:r>
            <a:r>
              <a:rPr sz="2050" spc="125" dirty="0">
                <a:solidFill>
                  <a:srgbClr val="000072"/>
                </a:solidFill>
                <a:latin typeface="Arial"/>
                <a:cs typeface="Arial"/>
              </a:rPr>
              <a:t> </a:t>
            </a:r>
            <a:r>
              <a:rPr sz="2050" spc="-90" dirty="0">
                <a:solidFill>
                  <a:srgbClr val="000072"/>
                </a:solidFill>
                <a:latin typeface="Arial"/>
                <a:cs typeface="Arial"/>
              </a:rPr>
              <a:t>leads</a:t>
            </a:r>
            <a:r>
              <a:rPr sz="2050" spc="120" dirty="0">
                <a:solidFill>
                  <a:srgbClr val="000072"/>
                </a:solidFill>
                <a:latin typeface="Arial"/>
                <a:cs typeface="Arial"/>
              </a:rPr>
              <a:t> </a:t>
            </a:r>
            <a:r>
              <a:rPr sz="2050" spc="55" dirty="0">
                <a:solidFill>
                  <a:srgbClr val="000072"/>
                </a:solidFill>
                <a:latin typeface="Arial"/>
                <a:cs typeface="Arial"/>
              </a:rPr>
              <a:t>to</a:t>
            </a:r>
            <a:r>
              <a:rPr sz="2050" spc="120" dirty="0">
                <a:solidFill>
                  <a:srgbClr val="000072"/>
                </a:solidFill>
                <a:latin typeface="Arial"/>
                <a:cs typeface="Arial"/>
              </a:rPr>
              <a:t> </a:t>
            </a:r>
            <a:r>
              <a:rPr sz="2050" spc="-10" dirty="0">
                <a:solidFill>
                  <a:srgbClr val="000072"/>
                </a:solidFill>
                <a:latin typeface="Arial"/>
                <a:cs typeface="Arial"/>
              </a:rPr>
              <a:t>another</a:t>
            </a:r>
            <a:r>
              <a:rPr sz="2050" spc="120" dirty="0">
                <a:solidFill>
                  <a:srgbClr val="000072"/>
                </a:solidFill>
                <a:latin typeface="Arial"/>
                <a:cs typeface="Arial"/>
              </a:rPr>
              <a:t> </a:t>
            </a:r>
            <a:r>
              <a:rPr sz="2050" spc="-95" dirty="0">
                <a:solidFill>
                  <a:srgbClr val="000072"/>
                </a:solidFill>
                <a:latin typeface="Arial"/>
                <a:cs typeface="Arial"/>
              </a:rPr>
              <a:t>page.</a:t>
            </a:r>
            <a:endParaRPr sz="2050" dirty="0">
              <a:latin typeface="Arial"/>
              <a:cs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980564">
              <a:lnSpc>
                <a:spcPct val="100000"/>
              </a:lnSpc>
            </a:pPr>
            <a:r>
              <a:rPr sz="2950" b="1" spc="380" dirty="0">
                <a:solidFill>
                  <a:srgbClr val="B20000"/>
                </a:solidFill>
                <a:latin typeface="Arial"/>
                <a:cs typeface="Arial"/>
              </a:rPr>
              <a:t>A</a:t>
            </a:r>
            <a:r>
              <a:rPr sz="2950" b="1" spc="295" dirty="0">
                <a:solidFill>
                  <a:srgbClr val="B20000"/>
                </a:solidFill>
                <a:latin typeface="Arial"/>
                <a:cs typeface="Arial"/>
              </a:rPr>
              <a:t> </a:t>
            </a:r>
            <a:r>
              <a:rPr sz="2950" b="1" spc="0" dirty="0">
                <a:solidFill>
                  <a:srgbClr val="B20000"/>
                </a:solidFill>
                <a:latin typeface="Arial"/>
                <a:cs typeface="Arial"/>
              </a:rPr>
              <a:t>Sample</a:t>
            </a:r>
            <a:r>
              <a:rPr sz="2950" b="1" spc="300" dirty="0">
                <a:solidFill>
                  <a:srgbClr val="B20000"/>
                </a:solidFill>
                <a:latin typeface="Arial"/>
                <a:cs typeface="Arial"/>
              </a:rPr>
              <a:t> </a:t>
            </a:r>
            <a:r>
              <a:rPr sz="2950" b="1" spc="254" dirty="0">
                <a:solidFill>
                  <a:srgbClr val="B20000"/>
                </a:solidFill>
                <a:latin typeface="Arial"/>
                <a:cs typeface="Arial"/>
              </a:rPr>
              <a:t>N</a:t>
            </a:r>
            <a:r>
              <a:rPr sz="2950" b="1" spc="105" dirty="0">
                <a:solidFill>
                  <a:srgbClr val="B20000"/>
                </a:solidFill>
                <a:latin typeface="Arial"/>
                <a:cs typeface="Arial"/>
              </a:rPr>
              <a:t>a</a:t>
            </a:r>
            <a:r>
              <a:rPr sz="2950" b="1" spc="90" dirty="0">
                <a:solidFill>
                  <a:srgbClr val="B20000"/>
                </a:solidFill>
                <a:latin typeface="Arial"/>
                <a:cs typeface="Arial"/>
              </a:rPr>
              <a:t>vbar</a:t>
            </a:r>
            <a:endParaRPr sz="295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78</a:t>
            </a:fld>
            <a:endParaRPr sz="1000">
              <a:latin typeface="Arial"/>
              <a:cs typeface="Arial"/>
            </a:endParaRPr>
          </a:p>
        </p:txBody>
      </p:sp>
      <p:sp>
        <p:nvSpPr>
          <p:cNvPr id="3" name="object 3"/>
          <p:cNvSpPr/>
          <p:nvPr/>
        </p:nvSpPr>
        <p:spPr>
          <a:xfrm>
            <a:off x="1473184" y="2055146"/>
            <a:ext cx="7112024" cy="2984973"/>
          </a:xfrm>
          <a:prstGeom prst="rect">
            <a:avLst/>
          </a:prstGeom>
          <a:blipFill>
            <a:blip r:embed="rId2" cstate="print"/>
            <a:stretch>
              <a:fillRect/>
            </a:stretch>
          </a:blipFill>
        </p:spPr>
        <p:txBody>
          <a:bodyPr wrap="square" lIns="0" tIns="0" rIns="0" bIns="0" rtlCol="0">
            <a:noAutofit/>
          </a:bodyPr>
          <a:lstStyle/>
          <a:p>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0888" y="762000"/>
            <a:ext cx="8236623" cy="5688330"/>
          </a:xfrm>
          <a:prstGeom prst="rect">
            <a:avLst/>
          </a:prstGeom>
        </p:spPr>
        <p:txBody>
          <a:bodyPr vert="horz" wrap="square" lIns="0" tIns="0" rIns="0" bIns="0" rtlCol="0">
            <a:noAutofit/>
          </a:bodyPr>
          <a:lstStyle/>
          <a:p>
            <a:pPr marL="12700">
              <a:lnSpc>
                <a:spcPct val="100000"/>
              </a:lnSpc>
            </a:pPr>
            <a:r>
              <a:rPr sz="2050" spc="-150" dirty="0">
                <a:solidFill>
                  <a:srgbClr val="000072"/>
                </a:solidFill>
                <a:latin typeface="Courier New"/>
                <a:cs typeface="Courier New"/>
              </a:rPr>
              <a:t>&lt;header&gt;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&lt;section style="margin-left: 50px"&gt;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&lt;h1&gt;SuperStore.com&lt;/h1&gt;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&lt;h3&gt;Shop and Save&lt;/h3&gt;&lt;/section&gt;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&lt;nav style="background-color: darkgrey;</a:t>
            </a:r>
            <a:endParaRPr sz="2050" dirty="0">
              <a:latin typeface="Courier New"/>
              <a:cs typeface="Courier New"/>
            </a:endParaRPr>
          </a:p>
          <a:p>
            <a:pPr marL="1665605">
              <a:lnSpc>
                <a:spcPct val="100000"/>
              </a:lnSpc>
              <a:spcBef>
                <a:spcPts val="465"/>
              </a:spcBef>
            </a:pPr>
            <a:r>
              <a:rPr sz="2050" spc="-150" dirty="0">
                <a:solidFill>
                  <a:srgbClr val="000072"/>
                </a:solidFill>
                <a:latin typeface="Courier New"/>
                <a:cs typeface="Courier New"/>
              </a:rPr>
              <a:t>padding-left: 40px"&gt;</a:t>
            </a:r>
            <a:endParaRPr sz="2050" dirty="0">
              <a:latin typeface="Courier New"/>
              <a:cs typeface="Courier New"/>
            </a:endParaRPr>
          </a:p>
          <a:p>
            <a:pPr marL="12700" marR="12700">
              <a:lnSpc>
                <a:spcPct val="118900"/>
              </a:lnSpc>
            </a:pPr>
            <a:r>
              <a:rPr sz="2050" spc="-150" dirty="0">
                <a:solidFill>
                  <a:srgbClr val="000072"/>
                </a:solidFill>
                <a:latin typeface="Courier New"/>
                <a:cs typeface="Courier New"/>
              </a:rPr>
              <a:t>&lt;a style="color:#fff; margin:10px" href="gr/"&gt; Groceries&lt;/a&gt;</a:t>
            </a:r>
            <a:endParaRPr sz="2050" dirty="0">
              <a:latin typeface="Courier New"/>
              <a:cs typeface="Courier New"/>
            </a:endParaRPr>
          </a:p>
          <a:p>
            <a:pPr marL="12700" marR="12700">
              <a:lnSpc>
                <a:spcPct val="118900"/>
              </a:lnSpc>
            </a:pPr>
            <a:r>
              <a:rPr sz="2050" spc="-150" dirty="0">
                <a:solidFill>
                  <a:srgbClr val="000072"/>
                </a:solidFill>
                <a:latin typeface="Courier New"/>
                <a:cs typeface="Courier New"/>
              </a:rPr>
              <a:t>&lt;a style="color:#fff; margin:10px" href="hw/"&gt; Hardware&lt;/a&gt;</a:t>
            </a:r>
            <a:endParaRPr sz="2050" dirty="0">
              <a:latin typeface="Courier New"/>
              <a:cs typeface="Courier New"/>
            </a:endParaRPr>
          </a:p>
          <a:p>
            <a:pPr marL="12700" marR="12700">
              <a:lnSpc>
                <a:spcPct val="118900"/>
              </a:lnSpc>
            </a:pPr>
            <a:r>
              <a:rPr sz="2050" spc="-150" dirty="0">
                <a:solidFill>
                  <a:srgbClr val="000072"/>
                </a:solidFill>
                <a:latin typeface="Courier New"/>
                <a:cs typeface="Courier New"/>
              </a:rPr>
              <a:t>&lt;a style="color:#fff; margin:10px" href="au/"&gt; Automotive&lt;/a&gt;</a:t>
            </a:r>
            <a:endParaRPr sz="2050" dirty="0">
              <a:latin typeface="Courier New"/>
              <a:cs typeface="Courier New"/>
            </a:endParaRPr>
          </a:p>
          <a:p>
            <a:pPr marL="12700" marR="12700">
              <a:lnSpc>
                <a:spcPct val="118900"/>
              </a:lnSpc>
            </a:pPr>
            <a:r>
              <a:rPr sz="2050" spc="-150" dirty="0">
                <a:solidFill>
                  <a:srgbClr val="000072"/>
                </a:solidFill>
                <a:latin typeface="Courier New"/>
                <a:cs typeface="Courier New"/>
              </a:rPr>
              <a:t>&lt;a style="color:#fff; margin:10px" href="of/"&gt; Office Supply&lt;/a&gt;&lt;/nav&gt;&lt;/header&gt;</a:t>
            </a:r>
            <a:endParaRPr sz="2050" dirty="0">
              <a:latin typeface="Courier New"/>
              <a:cs typeface="Courier New"/>
            </a:endParaRPr>
          </a:p>
          <a:p>
            <a:pPr>
              <a:lnSpc>
                <a:spcPts val="600"/>
              </a:lnSpc>
              <a:spcBef>
                <a:spcPts val="22"/>
              </a:spcBef>
            </a:pPr>
            <a:endParaRPr sz="600" dirty="0"/>
          </a:p>
          <a:p>
            <a:pPr>
              <a:lnSpc>
                <a:spcPts val="1000"/>
              </a:lnSpc>
            </a:pPr>
            <a:endParaRPr sz="1000" dirty="0"/>
          </a:p>
          <a:p>
            <a:pPr marL="12700">
              <a:lnSpc>
                <a:spcPct val="100000"/>
              </a:lnSpc>
            </a:pPr>
            <a:r>
              <a:rPr sz="2050" spc="-50" dirty="0">
                <a:solidFill>
                  <a:srgbClr val="000072"/>
                </a:solidFill>
                <a:latin typeface="Arial"/>
                <a:cs typeface="Arial"/>
              </a:rPr>
              <a:t>Demo: </a:t>
            </a:r>
            <a:r>
              <a:rPr sz="2050" spc="-220" dirty="0">
                <a:solidFill>
                  <a:srgbClr val="000072"/>
                </a:solidFill>
                <a:latin typeface="Arial"/>
                <a:cs typeface="Arial"/>
              </a:rPr>
              <a:t> </a:t>
            </a:r>
            <a:r>
              <a:rPr sz="2050" b="1" spc="85" dirty="0">
                <a:solidFill>
                  <a:srgbClr val="000072"/>
                </a:solidFill>
                <a:latin typeface="Arial"/>
                <a:cs typeface="Arial"/>
              </a:rPr>
              <a:t>Ex: </a:t>
            </a:r>
            <a:r>
              <a:rPr sz="2050" b="1" spc="-220" dirty="0">
                <a:solidFill>
                  <a:srgbClr val="000072"/>
                </a:solidFill>
                <a:latin typeface="Arial"/>
                <a:cs typeface="Arial"/>
              </a:rPr>
              <a:t> </a:t>
            </a:r>
            <a:r>
              <a:rPr sz="2050" spc="-150" dirty="0">
                <a:solidFill>
                  <a:srgbClr val="000072"/>
                </a:solidFill>
                <a:latin typeface="Courier New"/>
                <a:cs typeface="Courier New"/>
                <a:hlinkClick r:id="rId2"/>
              </a:rPr>
              <a:t>Navbar</a:t>
            </a:r>
            <a:endParaRPr sz="2050" dirty="0">
              <a:latin typeface="Courier New"/>
              <a:cs typeface="Courier New"/>
            </a:endParaRPr>
          </a:p>
        </p:txBody>
      </p:sp>
      <p:sp>
        <p:nvSpPr>
          <p:cNvPr id="3" name="object 3"/>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79</a:t>
            </a:fld>
            <a:endParaRPr sz="10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1143000"/>
            <a:ext cx="8305800" cy="5638800"/>
          </a:xfrm>
          <a:prstGeom prst="rect">
            <a:avLst/>
          </a:prstGeom>
        </p:spPr>
        <p:txBody>
          <a:bodyPr vert="horz" wrap="square" lIns="0" tIns="0" rIns="0" bIns="0" rtlCol="0">
            <a:noAutofit/>
          </a:bodyPr>
          <a:lstStyle/>
          <a:p>
            <a:pPr>
              <a:lnSpc>
                <a:spcPts val="1000"/>
              </a:lnSpc>
              <a:spcBef>
                <a:spcPts val="85"/>
              </a:spcBef>
            </a:pPr>
            <a:endParaRPr sz="1000" dirty="0"/>
          </a:p>
          <a:p>
            <a:pPr marL="264795" marR="12700" indent="-252729">
              <a:lnSpc>
                <a:spcPct val="120800"/>
              </a:lnSpc>
              <a:buClr>
                <a:srgbClr val="000072"/>
              </a:buClr>
              <a:buFont typeface="Arial"/>
              <a:buChar char="•"/>
              <a:tabLst>
                <a:tab pos="264795" algn="l"/>
              </a:tabLst>
            </a:pPr>
            <a:r>
              <a:rPr sz="2400" i="1" spc="65" dirty="0">
                <a:solidFill>
                  <a:srgbClr val="000072"/>
                </a:solidFill>
                <a:latin typeface="Arial"/>
                <a:cs typeface="Arial"/>
              </a:rPr>
              <a:t>Inline</a:t>
            </a:r>
            <a:r>
              <a:rPr sz="2400" i="1" spc="170" dirty="0">
                <a:solidFill>
                  <a:srgbClr val="000072"/>
                </a:solidFill>
                <a:latin typeface="Arial"/>
                <a:cs typeface="Arial"/>
              </a:rPr>
              <a:t> </a:t>
            </a:r>
            <a:r>
              <a:rPr sz="2400" i="1" spc="-50" dirty="0">
                <a:solidFill>
                  <a:srgbClr val="000072"/>
                </a:solidFill>
                <a:latin typeface="Arial"/>
                <a:cs typeface="Arial"/>
              </a:rPr>
              <a:t>element</a:t>
            </a:r>
            <a:r>
              <a:rPr sz="2400" i="1" spc="105" dirty="0">
                <a:solidFill>
                  <a:srgbClr val="000072"/>
                </a:solidFill>
                <a:latin typeface="Arial"/>
                <a:cs typeface="Arial"/>
              </a:rPr>
              <a:t>s</a:t>
            </a:r>
            <a:r>
              <a:rPr sz="2400" i="1" spc="65" dirty="0">
                <a:solidFill>
                  <a:srgbClr val="000072"/>
                </a:solidFill>
                <a:latin typeface="Arial"/>
                <a:cs typeface="Arial"/>
              </a:rPr>
              <a:t>: </a:t>
            </a:r>
            <a:r>
              <a:rPr sz="2400" i="1" spc="-180" dirty="0">
                <a:solidFill>
                  <a:srgbClr val="000072"/>
                </a:solidFill>
                <a:latin typeface="Arial"/>
                <a:cs typeface="Arial"/>
              </a:rPr>
              <a:t> </a:t>
            </a:r>
            <a:endParaRPr lang="en-US" sz="2400" i="1" spc="-180" dirty="0">
              <a:solidFill>
                <a:srgbClr val="000072"/>
              </a:solidFill>
              <a:latin typeface="Arial"/>
              <a:cs typeface="Arial"/>
            </a:endParaRPr>
          </a:p>
          <a:p>
            <a:pPr marL="721995" marR="12700" lvl="1" indent="-252729">
              <a:lnSpc>
                <a:spcPct val="120800"/>
              </a:lnSpc>
              <a:buClr>
                <a:srgbClr val="000072"/>
              </a:buClr>
              <a:buFont typeface="Arial"/>
              <a:buChar char="•"/>
              <a:tabLst>
                <a:tab pos="264795" algn="l"/>
              </a:tabLst>
            </a:pPr>
            <a:r>
              <a:rPr lang="en-US" sz="2400" spc="0" dirty="0">
                <a:solidFill>
                  <a:srgbClr val="000072"/>
                </a:solidFill>
                <a:latin typeface="Arial"/>
                <a:cs typeface="Arial"/>
              </a:rPr>
              <a:t>P</a:t>
            </a:r>
            <a:r>
              <a:rPr sz="2400" spc="0" dirty="0">
                <a:solidFill>
                  <a:srgbClr val="000072"/>
                </a:solidFill>
                <a:latin typeface="Arial"/>
                <a:cs typeface="Arial"/>
              </a:rPr>
              <a:t>hrasing</a:t>
            </a:r>
            <a:r>
              <a:rPr sz="2400" spc="130" dirty="0">
                <a:solidFill>
                  <a:srgbClr val="000072"/>
                </a:solidFill>
                <a:latin typeface="Arial"/>
                <a:cs typeface="Arial"/>
              </a:rPr>
              <a:t> </a:t>
            </a:r>
            <a:r>
              <a:rPr sz="2400" spc="-190" dirty="0">
                <a:solidFill>
                  <a:srgbClr val="000072"/>
                </a:solidFill>
                <a:latin typeface="Arial"/>
                <a:cs typeface="Arial"/>
              </a:rPr>
              <a:t>e</a:t>
            </a:r>
            <a:r>
              <a:rPr sz="2400" spc="-40" dirty="0">
                <a:solidFill>
                  <a:srgbClr val="000072"/>
                </a:solidFill>
                <a:latin typeface="Arial"/>
                <a:cs typeface="Arial"/>
              </a:rPr>
              <a:t>leme</a:t>
            </a:r>
            <a:r>
              <a:rPr sz="2400" spc="-95" dirty="0">
                <a:solidFill>
                  <a:srgbClr val="000072"/>
                </a:solidFill>
                <a:latin typeface="Arial"/>
                <a:cs typeface="Arial"/>
              </a:rPr>
              <a:t>n</a:t>
            </a:r>
            <a:r>
              <a:rPr sz="2400" spc="20" dirty="0">
                <a:solidFill>
                  <a:srgbClr val="000072"/>
                </a:solidFill>
                <a:latin typeface="Arial"/>
                <a:cs typeface="Arial"/>
              </a:rPr>
              <a:t>ts</a:t>
            </a:r>
            <a:r>
              <a:rPr sz="2400" spc="120" dirty="0">
                <a:solidFill>
                  <a:srgbClr val="000072"/>
                </a:solidFill>
                <a:latin typeface="Arial"/>
                <a:cs typeface="Arial"/>
              </a:rPr>
              <a:t> </a:t>
            </a:r>
            <a:r>
              <a:rPr sz="2400" spc="85" dirty="0">
                <a:solidFill>
                  <a:srgbClr val="000072"/>
                </a:solidFill>
                <a:latin typeface="Arial"/>
                <a:cs typeface="Arial"/>
              </a:rPr>
              <a:t>b</a:t>
            </a:r>
            <a:r>
              <a:rPr sz="2400" spc="-85" dirty="0">
                <a:solidFill>
                  <a:srgbClr val="000072"/>
                </a:solidFill>
                <a:latin typeface="Arial"/>
                <a:cs typeface="Arial"/>
              </a:rPr>
              <a:t>eh</a:t>
            </a:r>
            <a:r>
              <a:rPr sz="2400" spc="-135" dirty="0">
                <a:solidFill>
                  <a:srgbClr val="000072"/>
                </a:solidFill>
                <a:latin typeface="Arial"/>
                <a:cs typeface="Arial"/>
              </a:rPr>
              <a:t>a</a:t>
            </a:r>
            <a:r>
              <a:rPr sz="2400" spc="30" dirty="0">
                <a:solidFill>
                  <a:srgbClr val="000072"/>
                </a:solidFill>
                <a:latin typeface="Arial"/>
                <a:cs typeface="Arial"/>
              </a:rPr>
              <a:t>ving</a:t>
            </a:r>
            <a:r>
              <a:rPr sz="2400" spc="125" dirty="0">
                <a:solidFill>
                  <a:srgbClr val="000072"/>
                </a:solidFill>
                <a:latin typeface="Arial"/>
                <a:cs typeface="Arial"/>
              </a:rPr>
              <a:t> </a:t>
            </a:r>
            <a:r>
              <a:rPr sz="2400" spc="70" dirty="0">
                <a:solidFill>
                  <a:srgbClr val="000072"/>
                </a:solidFill>
                <a:latin typeface="Arial"/>
                <a:cs typeface="Arial"/>
              </a:rPr>
              <a:t>li</a:t>
            </a:r>
            <a:r>
              <a:rPr sz="2400" spc="110" dirty="0">
                <a:solidFill>
                  <a:srgbClr val="000072"/>
                </a:solidFill>
                <a:latin typeface="Arial"/>
                <a:cs typeface="Arial"/>
              </a:rPr>
              <a:t>k</a:t>
            </a:r>
            <a:r>
              <a:rPr sz="2400" spc="-185" dirty="0">
                <a:solidFill>
                  <a:srgbClr val="000072"/>
                </a:solidFill>
                <a:latin typeface="Arial"/>
                <a:cs typeface="Arial"/>
              </a:rPr>
              <a:t>e</a:t>
            </a:r>
            <a:r>
              <a:rPr sz="2400" spc="120" dirty="0">
                <a:solidFill>
                  <a:srgbClr val="000072"/>
                </a:solidFill>
                <a:latin typeface="Arial"/>
                <a:cs typeface="Arial"/>
              </a:rPr>
              <a:t> </a:t>
            </a:r>
            <a:r>
              <a:rPr sz="2400" spc="-15" dirty="0">
                <a:solidFill>
                  <a:srgbClr val="000072"/>
                </a:solidFill>
                <a:latin typeface="Arial"/>
                <a:cs typeface="Arial"/>
              </a:rPr>
              <a:t>w</a:t>
            </a:r>
            <a:r>
              <a:rPr sz="2400" spc="-20" dirty="0">
                <a:solidFill>
                  <a:srgbClr val="000072"/>
                </a:solidFill>
                <a:latin typeface="Arial"/>
                <a:cs typeface="Arial"/>
              </a:rPr>
              <a:t>ords,</a:t>
            </a:r>
            <a:r>
              <a:rPr sz="2400" spc="125" dirty="0">
                <a:solidFill>
                  <a:srgbClr val="000072"/>
                </a:solidFill>
                <a:latin typeface="Arial"/>
                <a:cs typeface="Arial"/>
              </a:rPr>
              <a:t> </a:t>
            </a:r>
            <a:r>
              <a:rPr sz="2400" spc="-140" dirty="0">
                <a:solidFill>
                  <a:srgbClr val="000072"/>
                </a:solidFill>
                <a:latin typeface="Arial"/>
                <a:cs typeface="Arial"/>
              </a:rPr>
              <a:t>c</a:t>
            </a:r>
            <a:r>
              <a:rPr sz="2400" spc="-10" dirty="0">
                <a:solidFill>
                  <a:srgbClr val="000072"/>
                </a:solidFill>
                <a:latin typeface="Arial"/>
                <a:cs typeface="Arial"/>
              </a:rPr>
              <a:t>haracters,</a:t>
            </a:r>
            <a:r>
              <a:rPr sz="2400" spc="-5" dirty="0">
                <a:solidFill>
                  <a:srgbClr val="000072"/>
                </a:solidFill>
                <a:latin typeface="Arial"/>
                <a:cs typeface="Arial"/>
              </a:rPr>
              <a:t> </a:t>
            </a:r>
            <a:r>
              <a:rPr sz="2400" spc="20" dirty="0">
                <a:solidFill>
                  <a:srgbClr val="000072"/>
                </a:solidFill>
                <a:latin typeface="Arial"/>
                <a:cs typeface="Arial"/>
              </a:rPr>
              <a:t>or</a:t>
            </a:r>
            <a:r>
              <a:rPr sz="2400" spc="125" dirty="0">
                <a:solidFill>
                  <a:srgbClr val="000072"/>
                </a:solidFill>
                <a:latin typeface="Arial"/>
                <a:cs typeface="Arial"/>
              </a:rPr>
              <a:t> </a:t>
            </a:r>
            <a:r>
              <a:rPr sz="2400" spc="-70" dirty="0">
                <a:solidFill>
                  <a:srgbClr val="000072"/>
                </a:solidFill>
                <a:latin typeface="Arial"/>
                <a:cs typeface="Arial"/>
              </a:rPr>
              <a:t>phrases</a:t>
            </a:r>
            <a:r>
              <a:rPr sz="2400" spc="125" dirty="0">
                <a:solidFill>
                  <a:srgbClr val="000072"/>
                </a:solidFill>
                <a:latin typeface="Arial"/>
                <a:cs typeface="Arial"/>
              </a:rPr>
              <a:t> </a:t>
            </a:r>
            <a:r>
              <a:rPr sz="2400" spc="100" dirty="0">
                <a:solidFill>
                  <a:srgbClr val="000072"/>
                </a:solidFill>
                <a:latin typeface="Arial"/>
                <a:cs typeface="Arial"/>
              </a:rPr>
              <a:t>that</a:t>
            </a:r>
            <a:r>
              <a:rPr sz="2400" spc="125" dirty="0">
                <a:solidFill>
                  <a:srgbClr val="000072"/>
                </a:solidFill>
                <a:latin typeface="Arial"/>
                <a:cs typeface="Arial"/>
              </a:rPr>
              <a:t> </a:t>
            </a:r>
            <a:r>
              <a:rPr sz="2400" spc="10" dirty="0">
                <a:solidFill>
                  <a:srgbClr val="000072"/>
                </a:solidFill>
                <a:latin typeface="Arial"/>
                <a:cs typeface="Arial"/>
              </a:rPr>
              <a:t>fl</a:t>
            </a:r>
            <a:r>
              <a:rPr sz="2400" spc="-25" dirty="0">
                <a:solidFill>
                  <a:srgbClr val="000072"/>
                </a:solidFill>
                <a:latin typeface="Arial"/>
                <a:cs typeface="Arial"/>
              </a:rPr>
              <a:t>o</a:t>
            </a:r>
            <a:r>
              <a:rPr sz="2400" spc="40" dirty="0">
                <a:solidFill>
                  <a:srgbClr val="000072"/>
                </a:solidFill>
                <a:latin typeface="Arial"/>
                <a:cs typeface="Arial"/>
              </a:rPr>
              <a:t>w</a:t>
            </a:r>
            <a:r>
              <a:rPr sz="2400" spc="120" dirty="0">
                <a:solidFill>
                  <a:srgbClr val="000072"/>
                </a:solidFill>
                <a:latin typeface="Arial"/>
                <a:cs typeface="Arial"/>
              </a:rPr>
              <a:t> </a:t>
            </a:r>
            <a:r>
              <a:rPr sz="2400" spc="5" dirty="0">
                <a:solidFill>
                  <a:srgbClr val="000072"/>
                </a:solidFill>
                <a:latin typeface="Arial"/>
                <a:cs typeface="Arial"/>
              </a:rPr>
              <a:t>horizo</a:t>
            </a:r>
            <a:r>
              <a:rPr sz="2400" spc="-35" dirty="0">
                <a:solidFill>
                  <a:srgbClr val="000072"/>
                </a:solidFill>
                <a:latin typeface="Arial"/>
                <a:cs typeface="Arial"/>
              </a:rPr>
              <a:t>n</a:t>
            </a:r>
            <a:r>
              <a:rPr sz="2400" spc="90" dirty="0">
                <a:solidFill>
                  <a:srgbClr val="000072"/>
                </a:solidFill>
                <a:latin typeface="Arial"/>
                <a:cs typeface="Arial"/>
              </a:rPr>
              <a:t>tally</a:t>
            </a:r>
            <a:r>
              <a:rPr sz="2400" spc="125" dirty="0">
                <a:solidFill>
                  <a:srgbClr val="000072"/>
                </a:solidFill>
                <a:latin typeface="Arial"/>
                <a:cs typeface="Arial"/>
              </a:rPr>
              <a:t> </a:t>
            </a:r>
            <a:r>
              <a:rPr sz="2400" spc="65" dirty="0">
                <a:solidFill>
                  <a:srgbClr val="000072"/>
                </a:solidFill>
                <a:latin typeface="Arial"/>
                <a:cs typeface="Arial"/>
              </a:rPr>
              <a:t>to</a:t>
            </a:r>
            <a:r>
              <a:rPr sz="2400" spc="120" dirty="0">
                <a:solidFill>
                  <a:srgbClr val="000072"/>
                </a:solidFill>
                <a:latin typeface="Arial"/>
                <a:cs typeface="Arial"/>
              </a:rPr>
              <a:t> </a:t>
            </a:r>
            <a:r>
              <a:rPr sz="2400" spc="90" dirty="0">
                <a:solidFill>
                  <a:srgbClr val="000072"/>
                </a:solidFill>
                <a:latin typeface="Arial"/>
                <a:cs typeface="Arial"/>
              </a:rPr>
              <a:t>fill</a:t>
            </a:r>
            <a:r>
              <a:rPr sz="2400" spc="125" dirty="0">
                <a:solidFill>
                  <a:srgbClr val="000072"/>
                </a:solidFill>
                <a:latin typeface="Arial"/>
                <a:cs typeface="Arial"/>
              </a:rPr>
              <a:t> </a:t>
            </a:r>
            <a:r>
              <a:rPr sz="2400" spc="25" dirty="0">
                <a:solidFill>
                  <a:srgbClr val="000072"/>
                </a:solidFill>
                <a:latin typeface="Arial"/>
                <a:cs typeface="Arial"/>
              </a:rPr>
              <a:t>the</a:t>
            </a:r>
            <a:r>
              <a:rPr sz="2400" spc="125" dirty="0">
                <a:solidFill>
                  <a:srgbClr val="000072"/>
                </a:solidFill>
                <a:latin typeface="Arial"/>
                <a:cs typeface="Arial"/>
              </a:rPr>
              <a:t> </a:t>
            </a:r>
            <a:r>
              <a:rPr sz="2400" spc="-140" dirty="0">
                <a:solidFill>
                  <a:srgbClr val="000072"/>
                </a:solidFill>
                <a:latin typeface="Arial"/>
                <a:cs typeface="Arial"/>
              </a:rPr>
              <a:t>a</a:t>
            </a:r>
            <a:r>
              <a:rPr sz="2400" spc="-40" dirty="0">
                <a:solidFill>
                  <a:srgbClr val="000072"/>
                </a:solidFill>
                <a:latin typeface="Arial"/>
                <a:cs typeface="Arial"/>
              </a:rPr>
              <a:t>v</a:t>
            </a:r>
            <a:r>
              <a:rPr sz="2400" spc="5" dirty="0">
                <a:solidFill>
                  <a:srgbClr val="000072"/>
                </a:solidFill>
                <a:latin typeface="Arial"/>
                <a:cs typeface="Arial"/>
              </a:rPr>
              <a:t>ailable</a:t>
            </a:r>
            <a:r>
              <a:rPr sz="2400" spc="130" dirty="0">
                <a:solidFill>
                  <a:srgbClr val="000072"/>
                </a:solidFill>
                <a:latin typeface="Arial"/>
                <a:cs typeface="Arial"/>
              </a:rPr>
              <a:t> </a:t>
            </a:r>
            <a:r>
              <a:rPr sz="2400" spc="85" dirty="0">
                <a:solidFill>
                  <a:srgbClr val="000072"/>
                </a:solidFill>
                <a:latin typeface="Arial"/>
                <a:cs typeface="Arial"/>
              </a:rPr>
              <a:t>width</a:t>
            </a:r>
            <a:r>
              <a:rPr sz="2400" spc="130" dirty="0">
                <a:solidFill>
                  <a:srgbClr val="000072"/>
                </a:solidFill>
                <a:latin typeface="Arial"/>
                <a:cs typeface="Arial"/>
              </a:rPr>
              <a:t> </a:t>
            </a:r>
            <a:r>
              <a:rPr sz="2400" spc="80" dirty="0">
                <a:solidFill>
                  <a:srgbClr val="000072"/>
                </a:solidFill>
                <a:latin typeface="Arial"/>
                <a:cs typeface="Arial"/>
              </a:rPr>
              <a:t>b</a:t>
            </a:r>
            <a:r>
              <a:rPr sz="2400" spc="-55" dirty="0">
                <a:solidFill>
                  <a:srgbClr val="000072"/>
                </a:solidFill>
                <a:latin typeface="Arial"/>
                <a:cs typeface="Arial"/>
              </a:rPr>
              <a:t>efore</a:t>
            </a:r>
            <a:r>
              <a:rPr sz="2400" spc="-35" dirty="0">
                <a:solidFill>
                  <a:srgbClr val="000072"/>
                </a:solidFill>
                <a:latin typeface="Arial"/>
                <a:cs typeface="Arial"/>
              </a:rPr>
              <a:t> </a:t>
            </a:r>
            <a:r>
              <a:rPr sz="2400" spc="45" dirty="0">
                <a:solidFill>
                  <a:srgbClr val="000072"/>
                </a:solidFill>
                <a:latin typeface="Arial"/>
                <a:cs typeface="Arial"/>
              </a:rPr>
              <a:t>starting</a:t>
            </a:r>
            <a:r>
              <a:rPr sz="2400" spc="130" dirty="0">
                <a:solidFill>
                  <a:srgbClr val="000072"/>
                </a:solidFill>
                <a:latin typeface="Arial"/>
                <a:cs typeface="Arial"/>
              </a:rPr>
              <a:t> </a:t>
            </a:r>
            <a:r>
              <a:rPr sz="2400" spc="30" dirty="0">
                <a:solidFill>
                  <a:srgbClr val="000072"/>
                </a:solidFill>
                <a:latin typeface="Arial"/>
                <a:cs typeface="Arial"/>
              </a:rPr>
              <a:t>n</a:t>
            </a:r>
            <a:r>
              <a:rPr sz="2400" spc="-75" dirty="0">
                <a:solidFill>
                  <a:srgbClr val="000072"/>
                </a:solidFill>
                <a:latin typeface="Arial"/>
                <a:cs typeface="Arial"/>
              </a:rPr>
              <a:t>ew</a:t>
            </a:r>
            <a:r>
              <a:rPr sz="2400" spc="120" dirty="0">
                <a:solidFill>
                  <a:srgbClr val="000072"/>
                </a:solidFill>
                <a:latin typeface="Arial"/>
                <a:cs typeface="Arial"/>
              </a:rPr>
              <a:t> </a:t>
            </a:r>
            <a:r>
              <a:rPr sz="2400" spc="-15" dirty="0">
                <a:solidFill>
                  <a:srgbClr val="000072"/>
                </a:solidFill>
                <a:latin typeface="Arial"/>
                <a:cs typeface="Arial"/>
              </a:rPr>
              <a:t>lines. </a:t>
            </a:r>
            <a:r>
              <a:rPr sz="2400" spc="-175" dirty="0">
                <a:solidFill>
                  <a:srgbClr val="000072"/>
                </a:solidFill>
                <a:latin typeface="Arial"/>
                <a:cs typeface="Arial"/>
              </a:rPr>
              <a:t> </a:t>
            </a:r>
            <a:endParaRPr lang="en-US" sz="2400" spc="-175" dirty="0">
              <a:solidFill>
                <a:srgbClr val="000072"/>
              </a:solidFill>
              <a:latin typeface="Arial"/>
              <a:cs typeface="Arial"/>
            </a:endParaRPr>
          </a:p>
          <a:p>
            <a:pPr marL="721995" marR="12700" lvl="1" indent="-252729">
              <a:lnSpc>
                <a:spcPct val="120800"/>
              </a:lnSpc>
              <a:buClr>
                <a:srgbClr val="000072"/>
              </a:buClr>
              <a:buFont typeface="Arial"/>
              <a:buChar char="•"/>
              <a:tabLst>
                <a:tab pos="264795" algn="l"/>
              </a:tabLst>
            </a:pPr>
            <a:r>
              <a:rPr sz="2400" spc="15" dirty="0">
                <a:solidFill>
                  <a:srgbClr val="000072"/>
                </a:solidFill>
                <a:latin typeface="Arial"/>
                <a:cs typeface="Arial"/>
              </a:rPr>
              <a:t>Usual</a:t>
            </a:r>
            <a:r>
              <a:rPr sz="2400" spc="10" dirty="0">
                <a:solidFill>
                  <a:srgbClr val="000072"/>
                </a:solidFill>
                <a:latin typeface="Arial"/>
                <a:cs typeface="Arial"/>
              </a:rPr>
              <a:t>l</a:t>
            </a:r>
            <a:r>
              <a:rPr sz="2400" spc="-90" dirty="0">
                <a:solidFill>
                  <a:srgbClr val="000072"/>
                </a:solidFill>
                <a:latin typeface="Arial"/>
                <a:cs typeface="Arial"/>
              </a:rPr>
              <a:t>y</a:t>
            </a:r>
            <a:r>
              <a:rPr sz="2400" spc="15" dirty="0">
                <a:solidFill>
                  <a:srgbClr val="000072"/>
                </a:solidFill>
                <a:latin typeface="Arial"/>
                <a:cs typeface="Arial"/>
              </a:rPr>
              <a:t>,</a:t>
            </a:r>
            <a:r>
              <a:rPr sz="2400" spc="120" dirty="0">
                <a:solidFill>
                  <a:srgbClr val="000072"/>
                </a:solidFill>
                <a:latin typeface="Arial"/>
                <a:cs typeface="Arial"/>
              </a:rPr>
              <a:t> </a:t>
            </a:r>
            <a:r>
              <a:rPr sz="2400" spc="35" dirty="0">
                <a:solidFill>
                  <a:srgbClr val="000072"/>
                </a:solidFill>
                <a:latin typeface="Arial"/>
                <a:cs typeface="Arial"/>
              </a:rPr>
              <a:t>inline</a:t>
            </a:r>
            <a:r>
              <a:rPr sz="2400" spc="125" dirty="0">
                <a:solidFill>
                  <a:srgbClr val="000072"/>
                </a:solidFill>
                <a:latin typeface="Arial"/>
                <a:cs typeface="Arial"/>
              </a:rPr>
              <a:t> </a:t>
            </a:r>
            <a:r>
              <a:rPr sz="2400" spc="-65" dirty="0">
                <a:solidFill>
                  <a:srgbClr val="000072"/>
                </a:solidFill>
                <a:latin typeface="Arial"/>
                <a:cs typeface="Arial"/>
              </a:rPr>
              <a:t>eleme</a:t>
            </a:r>
            <a:r>
              <a:rPr sz="2400" spc="-114" dirty="0">
                <a:solidFill>
                  <a:srgbClr val="000072"/>
                </a:solidFill>
                <a:latin typeface="Arial"/>
                <a:cs typeface="Arial"/>
              </a:rPr>
              <a:t>n</a:t>
            </a:r>
            <a:r>
              <a:rPr sz="2400" spc="20" dirty="0">
                <a:solidFill>
                  <a:srgbClr val="000072"/>
                </a:solidFill>
                <a:latin typeface="Arial"/>
                <a:cs typeface="Arial"/>
              </a:rPr>
              <a:t>ts</a:t>
            </a:r>
            <a:r>
              <a:rPr sz="2400" spc="125" dirty="0">
                <a:solidFill>
                  <a:srgbClr val="000072"/>
                </a:solidFill>
                <a:latin typeface="Arial"/>
                <a:cs typeface="Arial"/>
              </a:rPr>
              <a:t> </a:t>
            </a:r>
            <a:r>
              <a:rPr sz="2400" spc="-45" dirty="0">
                <a:solidFill>
                  <a:srgbClr val="000072"/>
                </a:solidFill>
                <a:latin typeface="Arial"/>
                <a:cs typeface="Arial"/>
              </a:rPr>
              <a:t>are</a:t>
            </a:r>
            <a:r>
              <a:rPr sz="2400" spc="125" dirty="0">
                <a:solidFill>
                  <a:srgbClr val="000072"/>
                </a:solidFill>
                <a:latin typeface="Arial"/>
                <a:cs typeface="Arial"/>
              </a:rPr>
              <a:t> </a:t>
            </a:r>
            <a:r>
              <a:rPr sz="2400" spc="-45" dirty="0">
                <a:solidFill>
                  <a:srgbClr val="000072"/>
                </a:solidFill>
                <a:latin typeface="Arial"/>
                <a:cs typeface="Arial"/>
              </a:rPr>
              <a:t>place</a:t>
            </a:r>
            <a:r>
              <a:rPr sz="2400" spc="30" dirty="0">
                <a:solidFill>
                  <a:srgbClr val="000072"/>
                </a:solidFill>
                <a:latin typeface="Arial"/>
                <a:cs typeface="Arial"/>
              </a:rPr>
              <a:t>d</a:t>
            </a:r>
            <a:r>
              <a:rPr sz="2400" spc="125" dirty="0">
                <a:solidFill>
                  <a:srgbClr val="000072"/>
                </a:solidFill>
                <a:latin typeface="Arial"/>
                <a:cs typeface="Arial"/>
              </a:rPr>
              <a:t> </a:t>
            </a:r>
            <a:r>
              <a:rPr sz="2400" spc="90" dirty="0">
                <a:solidFill>
                  <a:srgbClr val="000072"/>
                </a:solidFill>
                <a:latin typeface="Arial"/>
                <a:cs typeface="Arial"/>
              </a:rPr>
              <a:t>within</a:t>
            </a:r>
            <a:r>
              <a:rPr sz="2400" spc="130" dirty="0">
                <a:solidFill>
                  <a:srgbClr val="000072"/>
                </a:solidFill>
                <a:latin typeface="Arial"/>
                <a:cs typeface="Arial"/>
              </a:rPr>
              <a:t> </a:t>
            </a:r>
            <a:r>
              <a:rPr sz="2400" spc="20" dirty="0">
                <a:solidFill>
                  <a:srgbClr val="000072"/>
                </a:solidFill>
                <a:latin typeface="Arial"/>
                <a:cs typeface="Arial"/>
              </a:rPr>
              <a:t>bl</a:t>
            </a:r>
            <a:r>
              <a:rPr sz="2400" spc="85" dirty="0">
                <a:solidFill>
                  <a:srgbClr val="000072"/>
                </a:solidFill>
                <a:latin typeface="Arial"/>
                <a:cs typeface="Arial"/>
              </a:rPr>
              <a:t>o</a:t>
            </a:r>
            <a:r>
              <a:rPr sz="2400" spc="-140" dirty="0">
                <a:solidFill>
                  <a:srgbClr val="000072"/>
                </a:solidFill>
                <a:latin typeface="Arial"/>
                <a:cs typeface="Arial"/>
              </a:rPr>
              <a:t>c</a:t>
            </a:r>
            <a:r>
              <a:rPr sz="2400" spc="70" dirty="0">
                <a:solidFill>
                  <a:srgbClr val="000072"/>
                </a:solidFill>
                <a:latin typeface="Arial"/>
                <a:cs typeface="Arial"/>
              </a:rPr>
              <a:t>k</a:t>
            </a:r>
            <a:r>
              <a:rPr sz="2400" spc="40" dirty="0">
                <a:solidFill>
                  <a:srgbClr val="000072"/>
                </a:solidFill>
                <a:latin typeface="Arial"/>
                <a:cs typeface="Arial"/>
              </a:rPr>
              <a:t> </a:t>
            </a:r>
            <a:r>
              <a:rPr sz="2400" spc="-65" dirty="0">
                <a:solidFill>
                  <a:srgbClr val="000072"/>
                </a:solidFill>
                <a:latin typeface="Arial"/>
                <a:cs typeface="Arial"/>
              </a:rPr>
              <a:t>eleme</a:t>
            </a:r>
            <a:r>
              <a:rPr sz="2400" spc="-114" dirty="0">
                <a:solidFill>
                  <a:srgbClr val="000072"/>
                </a:solidFill>
                <a:latin typeface="Arial"/>
                <a:cs typeface="Arial"/>
              </a:rPr>
              <a:t>n</a:t>
            </a:r>
            <a:r>
              <a:rPr sz="2400" spc="15" dirty="0">
                <a:solidFill>
                  <a:srgbClr val="000072"/>
                </a:solidFill>
                <a:latin typeface="Arial"/>
                <a:cs typeface="Arial"/>
              </a:rPr>
              <a:t>ts. </a:t>
            </a:r>
            <a:r>
              <a:rPr sz="2400" spc="-180" dirty="0">
                <a:solidFill>
                  <a:srgbClr val="000072"/>
                </a:solidFill>
                <a:latin typeface="Arial"/>
                <a:cs typeface="Arial"/>
              </a:rPr>
              <a:t> </a:t>
            </a:r>
            <a:endParaRPr lang="en-US" sz="2400" spc="-180" dirty="0">
              <a:solidFill>
                <a:srgbClr val="000072"/>
              </a:solidFill>
              <a:latin typeface="Arial"/>
              <a:cs typeface="Arial"/>
            </a:endParaRPr>
          </a:p>
          <a:p>
            <a:pPr marL="721995" marR="12700" lvl="1" indent="-252729">
              <a:lnSpc>
                <a:spcPct val="120800"/>
              </a:lnSpc>
              <a:buClr>
                <a:srgbClr val="000072"/>
              </a:buClr>
              <a:buFont typeface="Arial"/>
              <a:buChar char="•"/>
              <a:tabLst>
                <a:tab pos="264795" algn="l"/>
              </a:tabLst>
            </a:pPr>
            <a:r>
              <a:rPr sz="2400" spc="40" dirty="0">
                <a:solidFill>
                  <a:srgbClr val="000072"/>
                </a:solidFill>
                <a:latin typeface="Arial"/>
                <a:cs typeface="Arial"/>
              </a:rPr>
              <a:t>Inline</a:t>
            </a:r>
            <a:r>
              <a:rPr sz="2400" spc="130" dirty="0">
                <a:solidFill>
                  <a:srgbClr val="000072"/>
                </a:solidFill>
                <a:latin typeface="Arial"/>
                <a:cs typeface="Arial"/>
              </a:rPr>
              <a:t> </a:t>
            </a:r>
            <a:r>
              <a:rPr sz="2400" spc="-50" dirty="0">
                <a:solidFill>
                  <a:srgbClr val="000072"/>
                </a:solidFill>
                <a:latin typeface="Arial"/>
                <a:cs typeface="Arial"/>
              </a:rPr>
              <a:t>elem</a:t>
            </a:r>
            <a:r>
              <a:rPr sz="2400" spc="-85" dirty="0">
                <a:solidFill>
                  <a:srgbClr val="000072"/>
                </a:solidFill>
                <a:latin typeface="Arial"/>
                <a:cs typeface="Arial"/>
              </a:rPr>
              <a:t>e</a:t>
            </a:r>
            <a:r>
              <a:rPr sz="2400" spc="-135" dirty="0">
                <a:solidFill>
                  <a:srgbClr val="000072"/>
                </a:solidFill>
                <a:latin typeface="Arial"/>
                <a:cs typeface="Arial"/>
              </a:rPr>
              <a:t>n</a:t>
            </a:r>
            <a:r>
              <a:rPr sz="2400" spc="20" dirty="0">
                <a:solidFill>
                  <a:srgbClr val="000072"/>
                </a:solidFill>
                <a:latin typeface="Arial"/>
                <a:cs typeface="Arial"/>
              </a:rPr>
              <a:t>ts</a:t>
            </a:r>
            <a:r>
              <a:rPr sz="2400" spc="120" dirty="0">
                <a:solidFill>
                  <a:srgbClr val="000072"/>
                </a:solidFill>
                <a:latin typeface="Arial"/>
                <a:cs typeface="Arial"/>
              </a:rPr>
              <a:t> </a:t>
            </a:r>
            <a:r>
              <a:rPr sz="2400" spc="5" dirty="0">
                <a:solidFill>
                  <a:srgbClr val="000072"/>
                </a:solidFill>
                <a:latin typeface="Arial"/>
                <a:cs typeface="Arial"/>
              </a:rPr>
              <a:t>include</a:t>
            </a:r>
            <a:r>
              <a:rPr sz="2400" spc="130" dirty="0">
                <a:solidFill>
                  <a:srgbClr val="000072"/>
                </a:solidFill>
                <a:latin typeface="Arial"/>
                <a:cs typeface="Arial"/>
              </a:rPr>
              <a:t> </a:t>
            </a:r>
            <a:r>
              <a:rPr sz="2400" spc="-145" dirty="0">
                <a:solidFill>
                  <a:srgbClr val="000072"/>
                </a:solidFill>
                <a:latin typeface="Courier New"/>
                <a:cs typeface="Courier New"/>
              </a:rPr>
              <a:t>a</a:t>
            </a:r>
            <a:r>
              <a:rPr sz="2400" spc="-475" dirty="0">
                <a:solidFill>
                  <a:srgbClr val="000072"/>
                </a:solidFill>
                <a:latin typeface="Courier New"/>
                <a:cs typeface="Courier New"/>
              </a:rPr>
              <a:t> </a:t>
            </a:r>
            <a:r>
              <a:rPr sz="2400" spc="0" dirty="0">
                <a:solidFill>
                  <a:srgbClr val="000072"/>
                </a:solidFill>
                <a:latin typeface="Arial"/>
                <a:cs typeface="Arial"/>
              </a:rPr>
              <a:t>(an</a:t>
            </a:r>
            <a:r>
              <a:rPr sz="2400" spc="-50" dirty="0">
                <a:solidFill>
                  <a:srgbClr val="000072"/>
                </a:solidFill>
                <a:latin typeface="Arial"/>
                <a:cs typeface="Arial"/>
              </a:rPr>
              <a:t>c</a:t>
            </a:r>
            <a:r>
              <a:rPr sz="2400" spc="25" dirty="0">
                <a:solidFill>
                  <a:srgbClr val="000072"/>
                </a:solidFill>
                <a:latin typeface="Arial"/>
                <a:cs typeface="Arial"/>
              </a:rPr>
              <a:t>hor</a:t>
            </a:r>
            <a:r>
              <a:rPr sz="2400" spc="125" dirty="0">
                <a:solidFill>
                  <a:srgbClr val="000072"/>
                </a:solidFill>
                <a:latin typeface="Arial"/>
                <a:cs typeface="Arial"/>
              </a:rPr>
              <a:t> </a:t>
            </a:r>
            <a:r>
              <a:rPr sz="2400" spc="20" dirty="0">
                <a:solidFill>
                  <a:srgbClr val="000072"/>
                </a:solidFill>
                <a:latin typeface="Arial"/>
                <a:cs typeface="Arial"/>
              </a:rPr>
              <a:t>or</a:t>
            </a:r>
            <a:r>
              <a:rPr sz="2400" spc="120" dirty="0">
                <a:solidFill>
                  <a:srgbClr val="000072"/>
                </a:solidFill>
                <a:latin typeface="Arial"/>
                <a:cs typeface="Arial"/>
              </a:rPr>
              <a:t> </a:t>
            </a:r>
            <a:r>
              <a:rPr sz="2400" spc="75" dirty="0">
                <a:solidFill>
                  <a:srgbClr val="000072"/>
                </a:solidFill>
                <a:latin typeface="Arial"/>
                <a:cs typeface="Arial"/>
              </a:rPr>
              <a:t>link),</a:t>
            </a:r>
            <a:r>
              <a:rPr sz="2400" spc="130" dirty="0">
                <a:solidFill>
                  <a:srgbClr val="000072"/>
                </a:solidFill>
                <a:latin typeface="Arial"/>
                <a:cs typeface="Arial"/>
              </a:rPr>
              <a:t> </a:t>
            </a:r>
            <a:r>
              <a:rPr sz="2400" spc="-145" dirty="0">
                <a:solidFill>
                  <a:srgbClr val="000072"/>
                </a:solidFill>
                <a:latin typeface="Courier New"/>
                <a:cs typeface="Courier New"/>
              </a:rPr>
              <a:t>audio</a:t>
            </a:r>
            <a:r>
              <a:rPr sz="2400" spc="-475" dirty="0">
                <a:solidFill>
                  <a:srgbClr val="000072"/>
                </a:solidFill>
                <a:latin typeface="Courier New"/>
                <a:cs typeface="Courier New"/>
              </a:rPr>
              <a:t> </a:t>
            </a:r>
            <a:r>
              <a:rPr sz="2400" spc="5" dirty="0">
                <a:solidFill>
                  <a:srgbClr val="000072"/>
                </a:solidFill>
                <a:latin typeface="Arial"/>
                <a:cs typeface="Arial"/>
              </a:rPr>
              <a:t>(sound), </a:t>
            </a:r>
            <a:r>
              <a:rPr sz="2400" spc="-145" dirty="0">
                <a:solidFill>
                  <a:srgbClr val="000072"/>
                </a:solidFill>
                <a:latin typeface="Courier New"/>
                <a:cs typeface="Courier New"/>
              </a:rPr>
              <a:t>br</a:t>
            </a:r>
            <a:r>
              <a:rPr sz="2400" spc="-475" dirty="0">
                <a:solidFill>
                  <a:srgbClr val="000072"/>
                </a:solidFill>
                <a:latin typeface="Courier New"/>
                <a:cs typeface="Courier New"/>
              </a:rPr>
              <a:t> </a:t>
            </a:r>
            <a:r>
              <a:rPr sz="2400" spc="40" dirty="0">
                <a:solidFill>
                  <a:srgbClr val="000072"/>
                </a:solidFill>
                <a:latin typeface="Arial"/>
                <a:cs typeface="Arial"/>
              </a:rPr>
              <a:t>(line</a:t>
            </a:r>
            <a:r>
              <a:rPr sz="2400" spc="125" dirty="0">
                <a:solidFill>
                  <a:srgbClr val="000072"/>
                </a:solidFill>
                <a:latin typeface="Arial"/>
                <a:cs typeface="Arial"/>
              </a:rPr>
              <a:t> </a:t>
            </a:r>
            <a:r>
              <a:rPr sz="2400" spc="15" dirty="0">
                <a:solidFill>
                  <a:srgbClr val="000072"/>
                </a:solidFill>
                <a:latin typeface="Arial"/>
                <a:cs typeface="Arial"/>
              </a:rPr>
              <a:t>break),</a:t>
            </a:r>
            <a:r>
              <a:rPr sz="2400" spc="125" dirty="0">
                <a:solidFill>
                  <a:srgbClr val="000072"/>
                </a:solidFill>
                <a:latin typeface="Arial"/>
                <a:cs typeface="Arial"/>
              </a:rPr>
              <a:t> </a:t>
            </a:r>
            <a:r>
              <a:rPr sz="2400" spc="-145" dirty="0">
                <a:solidFill>
                  <a:srgbClr val="000072"/>
                </a:solidFill>
                <a:latin typeface="Courier New"/>
                <a:cs typeface="Courier New"/>
              </a:rPr>
              <a:t>code</a:t>
            </a:r>
            <a:r>
              <a:rPr sz="2400" spc="-475" dirty="0">
                <a:solidFill>
                  <a:srgbClr val="000072"/>
                </a:solidFill>
                <a:latin typeface="Courier New"/>
                <a:cs typeface="Courier New"/>
              </a:rPr>
              <a:t> </a:t>
            </a:r>
            <a:r>
              <a:rPr sz="2400" spc="25" dirty="0">
                <a:solidFill>
                  <a:srgbClr val="000072"/>
                </a:solidFill>
                <a:latin typeface="Arial"/>
                <a:cs typeface="Arial"/>
              </a:rPr>
              <a:t>(computer</a:t>
            </a:r>
            <a:r>
              <a:rPr sz="2400" spc="130" dirty="0">
                <a:solidFill>
                  <a:srgbClr val="000072"/>
                </a:solidFill>
                <a:latin typeface="Arial"/>
                <a:cs typeface="Arial"/>
              </a:rPr>
              <a:t> </a:t>
            </a:r>
            <a:r>
              <a:rPr sz="2400" spc="-90" dirty="0">
                <a:solidFill>
                  <a:srgbClr val="000072"/>
                </a:solidFill>
                <a:latin typeface="Arial"/>
                <a:cs typeface="Arial"/>
              </a:rPr>
              <a:t>c</a:t>
            </a:r>
            <a:r>
              <a:rPr sz="2400" spc="-30" dirty="0">
                <a:solidFill>
                  <a:srgbClr val="000072"/>
                </a:solidFill>
                <a:latin typeface="Arial"/>
                <a:cs typeface="Arial"/>
              </a:rPr>
              <a:t>o</a:t>
            </a:r>
            <a:r>
              <a:rPr sz="2400" spc="-10" dirty="0">
                <a:solidFill>
                  <a:srgbClr val="000072"/>
                </a:solidFill>
                <a:latin typeface="Arial"/>
                <a:cs typeface="Arial"/>
              </a:rPr>
              <a:t>de),</a:t>
            </a:r>
            <a:r>
              <a:rPr sz="2400" spc="125" dirty="0">
                <a:solidFill>
                  <a:srgbClr val="000072"/>
                </a:solidFill>
                <a:latin typeface="Arial"/>
                <a:cs typeface="Arial"/>
              </a:rPr>
              <a:t> </a:t>
            </a:r>
            <a:r>
              <a:rPr sz="2400" spc="-145" dirty="0">
                <a:solidFill>
                  <a:srgbClr val="000072"/>
                </a:solidFill>
                <a:latin typeface="Courier New"/>
                <a:cs typeface="Courier New"/>
              </a:rPr>
              <a:t>img</a:t>
            </a:r>
            <a:r>
              <a:rPr sz="2400" spc="-475" dirty="0">
                <a:solidFill>
                  <a:srgbClr val="000072"/>
                </a:solidFill>
                <a:latin typeface="Courier New"/>
                <a:cs typeface="Courier New"/>
              </a:rPr>
              <a:t> </a:t>
            </a:r>
            <a:r>
              <a:rPr sz="2400" spc="45" dirty="0">
                <a:solidFill>
                  <a:srgbClr val="000072"/>
                </a:solidFill>
                <a:latin typeface="Arial"/>
                <a:cs typeface="Arial"/>
              </a:rPr>
              <a:t>(picture</a:t>
            </a:r>
            <a:r>
              <a:rPr sz="2400" spc="130" dirty="0">
                <a:solidFill>
                  <a:srgbClr val="000072"/>
                </a:solidFill>
                <a:latin typeface="Arial"/>
                <a:cs typeface="Arial"/>
              </a:rPr>
              <a:t> </a:t>
            </a:r>
            <a:r>
              <a:rPr sz="2400" spc="20" dirty="0">
                <a:solidFill>
                  <a:srgbClr val="000072"/>
                </a:solidFill>
                <a:latin typeface="Arial"/>
                <a:cs typeface="Arial"/>
              </a:rPr>
              <a:t>or</a:t>
            </a:r>
            <a:r>
              <a:rPr sz="2400" spc="125" dirty="0">
                <a:solidFill>
                  <a:srgbClr val="000072"/>
                </a:solidFill>
                <a:latin typeface="Arial"/>
                <a:cs typeface="Arial"/>
              </a:rPr>
              <a:t> </a:t>
            </a:r>
            <a:r>
              <a:rPr sz="2400" spc="0" dirty="0">
                <a:solidFill>
                  <a:srgbClr val="000072"/>
                </a:solidFill>
                <a:latin typeface="Arial"/>
                <a:cs typeface="Arial"/>
              </a:rPr>
              <a:t>graphics),</a:t>
            </a:r>
            <a:r>
              <a:rPr sz="2400" spc="135" dirty="0">
                <a:solidFill>
                  <a:srgbClr val="000072"/>
                </a:solidFill>
                <a:latin typeface="Arial"/>
                <a:cs typeface="Arial"/>
              </a:rPr>
              <a:t> </a:t>
            </a:r>
            <a:r>
              <a:rPr sz="2400" spc="-145" dirty="0">
                <a:solidFill>
                  <a:srgbClr val="000072"/>
                </a:solidFill>
                <a:latin typeface="Courier New"/>
                <a:cs typeface="Courier New"/>
              </a:rPr>
              <a:t>em </a:t>
            </a:r>
            <a:r>
              <a:rPr sz="2400" spc="-10" dirty="0">
                <a:solidFill>
                  <a:srgbClr val="000072"/>
                </a:solidFill>
                <a:latin typeface="Arial"/>
                <a:cs typeface="Arial"/>
              </a:rPr>
              <a:t>(emphasis),</a:t>
            </a:r>
            <a:r>
              <a:rPr sz="2400" spc="135" dirty="0">
                <a:solidFill>
                  <a:srgbClr val="000072"/>
                </a:solidFill>
                <a:latin typeface="Arial"/>
                <a:cs typeface="Arial"/>
              </a:rPr>
              <a:t> </a:t>
            </a:r>
            <a:r>
              <a:rPr sz="2400" spc="-145" dirty="0">
                <a:solidFill>
                  <a:srgbClr val="000072"/>
                </a:solidFill>
                <a:latin typeface="Courier New"/>
                <a:cs typeface="Courier New"/>
              </a:rPr>
              <a:t>nav</a:t>
            </a:r>
            <a:r>
              <a:rPr sz="2400" spc="-475" dirty="0">
                <a:solidFill>
                  <a:srgbClr val="000072"/>
                </a:solidFill>
                <a:latin typeface="Courier New"/>
                <a:cs typeface="Courier New"/>
              </a:rPr>
              <a:t> </a:t>
            </a:r>
            <a:r>
              <a:rPr sz="2400" spc="20" dirty="0">
                <a:solidFill>
                  <a:srgbClr val="000072"/>
                </a:solidFill>
                <a:latin typeface="Arial"/>
                <a:cs typeface="Arial"/>
              </a:rPr>
              <a:t>(n</a:t>
            </a:r>
            <a:r>
              <a:rPr sz="2400" spc="-20" dirty="0">
                <a:solidFill>
                  <a:srgbClr val="000072"/>
                </a:solidFill>
                <a:latin typeface="Arial"/>
                <a:cs typeface="Arial"/>
              </a:rPr>
              <a:t>a</a:t>
            </a:r>
            <a:r>
              <a:rPr sz="2400" spc="45" dirty="0">
                <a:solidFill>
                  <a:srgbClr val="000072"/>
                </a:solidFill>
                <a:latin typeface="Arial"/>
                <a:cs typeface="Arial"/>
              </a:rPr>
              <a:t>vigation),</a:t>
            </a:r>
            <a:r>
              <a:rPr sz="2400" spc="135" dirty="0">
                <a:solidFill>
                  <a:srgbClr val="000072"/>
                </a:solidFill>
                <a:latin typeface="Arial"/>
                <a:cs typeface="Arial"/>
              </a:rPr>
              <a:t> </a:t>
            </a:r>
            <a:r>
              <a:rPr sz="2400" spc="-145" dirty="0">
                <a:solidFill>
                  <a:srgbClr val="000072"/>
                </a:solidFill>
                <a:latin typeface="Courier New"/>
                <a:cs typeface="Courier New"/>
              </a:rPr>
              <a:t>samp</a:t>
            </a:r>
            <a:r>
              <a:rPr sz="2400" spc="-475" dirty="0">
                <a:solidFill>
                  <a:srgbClr val="000072"/>
                </a:solidFill>
                <a:latin typeface="Courier New"/>
                <a:cs typeface="Courier New"/>
              </a:rPr>
              <a:t> </a:t>
            </a:r>
            <a:r>
              <a:rPr sz="2400" spc="-20" dirty="0">
                <a:solidFill>
                  <a:srgbClr val="000072"/>
                </a:solidFill>
                <a:latin typeface="Arial"/>
                <a:cs typeface="Arial"/>
              </a:rPr>
              <a:t>(sample</a:t>
            </a:r>
            <a:r>
              <a:rPr sz="2400" spc="125" dirty="0">
                <a:solidFill>
                  <a:srgbClr val="000072"/>
                </a:solidFill>
                <a:latin typeface="Arial"/>
                <a:cs typeface="Arial"/>
              </a:rPr>
              <a:t> </a:t>
            </a:r>
            <a:r>
              <a:rPr sz="2400" spc="70" dirty="0">
                <a:solidFill>
                  <a:srgbClr val="000072"/>
                </a:solidFill>
                <a:latin typeface="Arial"/>
                <a:cs typeface="Arial"/>
              </a:rPr>
              <a:t>output),</a:t>
            </a:r>
            <a:r>
              <a:rPr sz="2400" spc="135" dirty="0">
                <a:solidFill>
                  <a:srgbClr val="000072"/>
                </a:solidFill>
                <a:latin typeface="Arial"/>
                <a:cs typeface="Arial"/>
              </a:rPr>
              <a:t> </a:t>
            </a:r>
            <a:r>
              <a:rPr sz="2400" spc="-145" dirty="0">
                <a:solidFill>
                  <a:srgbClr val="000072"/>
                </a:solidFill>
                <a:latin typeface="Courier New"/>
                <a:cs typeface="Courier New"/>
              </a:rPr>
              <a:t>span </a:t>
            </a:r>
            <a:r>
              <a:rPr sz="2400" spc="-20" dirty="0">
                <a:solidFill>
                  <a:srgbClr val="000072"/>
                </a:solidFill>
                <a:latin typeface="Arial"/>
                <a:cs typeface="Arial"/>
              </a:rPr>
              <a:t>(designated</a:t>
            </a:r>
            <a:r>
              <a:rPr sz="2400" spc="120" dirty="0">
                <a:solidFill>
                  <a:srgbClr val="000072"/>
                </a:solidFill>
                <a:latin typeface="Arial"/>
                <a:cs typeface="Arial"/>
              </a:rPr>
              <a:t> </a:t>
            </a:r>
            <a:r>
              <a:rPr sz="2400" spc="35" dirty="0">
                <a:solidFill>
                  <a:srgbClr val="000072"/>
                </a:solidFill>
                <a:latin typeface="Arial"/>
                <a:cs typeface="Arial"/>
              </a:rPr>
              <a:t>inline</a:t>
            </a:r>
            <a:r>
              <a:rPr sz="2400" spc="114" dirty="0">
                <a:solidFill>
                  <a:srgbClr val="000072"/>
                </a:solidFill>
                <a:latin typeface="Arial"/>
                <a:cs typeface="Arial"/>
              </a:rPr>
              <a:t> </a:t>
            </a:r>
            <a:r>
              <a:rPr sz="2400" spc="-80" dirty="0">
                <a:solidFill>
                  <a:srgbClr val="000072"/>
                </a:solidFill>
                <a:latin typeface="Arial"/>
                <a:cs typeface="Arial"/>
              </a:rPr>
              <a:t>sco</a:t>
            </a:r>
            <a:r>
              <a:rPr sz="2400" spc="-30" dirty="0">
                <a:solidFill>
                  <a:srgbClr val="000072"/>
                </a:solidFill>
                <a:latin typeface="Arial"/>
                <a:cs typeface="Arial"/>
              </a:rPr>
              <a:t>p</a:t>
            </a:r>
            <a:r>
              <a:rPr sz="2400" spc="-15" dirty="0">
                <a:solidFill>
                  <a:srgbClr val="000072"/>
                </a:solidFill>
                <a:latin typeface="Arial"/>
                <a:cs typeface="Arial"/>
              </a:rPr>
              <a:t>e),</a:t>
            </a:r>
            <a:r>
              <a:rPr sz="2400" spc="114" dirty="0">
                <a:solidFill>
                  <a:srgbClr val="000072"/>
                </a:solidFill>
                <a:latin typeface="Arial"/>
                <a:cs typeface="Arial"/>
              </a:rPr>
              <a:t> </a:t>
            </a:r>
            <a:r>
              <a:rPr sz="2400" spc="-145" dirty="0">
                <a:solidFill>
                  <a:srgbClr val="000072"/>
                </a:solidFill>
                <a:latin typeface="Courier New"/>
                <a:cs typeface="Courier New"/>
              </a:rPr>
              <a:t>strong</a:t>
            </a:r>
            <a:r>
              <a:rPr sz="2400" spc="-484" dirty="0">
                <a:solidFill>
                  <a:srgbClr val="000072"/>
                </a:solidFill>
                <a:latin typeface="Courier New"/>
                <a:cs typeface="Courier New"/>
              </a:rPr>
              <a:t> </a:t>
            </a:r>
            <a:r>
              <a:rPr sz="2400" spc="20" dirty="0">
                <a:solidFill>
                  <a:srgbClr val="000072"/>
                </a:solidFill>
                <a:latin typeface="Arial"/>
                <a:cs typeface="Arial"/>
              </a:rPr>
              <a:t>(strong</a:t>
            </a:r>
            <a:r>
              <a:rPr sz="2400" spc="114" dirty="0">
                <a:solidFill>
                  <a:srgbClr val="000072"/>
                </a:solidFill>
                <a:latin typeface="Arial"/>
                <a:cs typeface="Arial"/>
              </a:rPr>
              <a:t> </a:t>
            </a:r>
            <a:r>
              <a:rPr sz="2400" spc="-30" dirty="0">
                <a:solidFill>
                  <a:srgbClr val="000072"/>
                </a:solidFill>
                <a:latin typeface="Arial"/>
                <a:cs typeface="Arial"/>
              </a:rPr>
              <a:t>emphasis),</a:t>
            </a:r>
            <a:r>
              <a:rPr sz="2400" spc="120" dirty="0">
                <a:solidFill>
                  <a:srgbClr val="000072"/>
                </a:solidFill>
                <a:latin typeface="Arial"/>
                <a:cs typeface="Arial"/>
              </a:rPr>
              <a:t> </a:t>
            </a:r>
            <a:r>
              <a:rPr sz="2400" spc="-145" dirty="0">
                <a:solidFill>
                  <a:srgbClr val="000072"/>
                </a:solidFill>
                <a:latin typeface="Courier New"/>
                <a:cs typeface="Courier New"/>
              </a:rPr>
              <a:t>sub</a:t>
            </a:r>
            <a:r>
              <a:rPr sz="2400" spc="-484" dirty="0">
                <a:solidFill>
                  <a:srgbClr val="000072"/>
                </a:solidFill>
                <a:latin typeface="Courier New"/>
                <a:cs typeface="Courier New"/>
              </a:rPr>
              <a:t> </a:t>
            </a:r>
            <a:r>
              <a:rPr sz="2400" spc="30" dirty="0">
                <a:solidFill>
                  <a:srgbClr val="000072"/>
                </a:solidFill>
                <a:latin typeface="Arial"/>
                <a:cs typeface="Arial"/>
              </a:rPr>
              <a:t>(subscript),</a:t>
            </a:r>
            <a:r>
              <a:rPr sz="2400" spc="20" dirty="0">
                <a:solidFill>
                  <a:srgbClr val="000072"/>
                </a:solidFill>
                <a:latin typeface="Arial"/>
                <a:cs typeface="Arial"/>
              </a:rPr>
              <a:t> </a:t>
            </a:r>
            <a:r>
              <a:rPr sz="2400" spc="-145" dirty="0">
                <a:solidFill>
                  <a:srgbClr val="000072"/>
                </a:solidFill>
                <a:latin typeface="Courier New"/>
                <a:cs typeface="Courier New"/>
              </a:rPr>
              <a:t>sup</a:t>
            </a:r>
            <a:r>
              <a:rPr sz="2400" spc="-475" dirty="0">
                <a:solidFill>
                  <a:srgbClr val="000072"/>
                </a:solidFill>
                <a:latin typeface="Courier New"/>
                <a:cs typeface="Courier New"/>
              </a:rPr>
              <a:t> </a:t>
            </a:r>
            <a:r>
              <a:rPr sz="2400" spc="0" dirty="0">
                <a:solidFill>
                  <a:srgbClr val="000072"/>
                </a:solidFill>
                <a:latin typeface="Arial"/>
                <a:cs typeface="Arial"/>
              </a:rPr>
              <a:t>(su</a:t>
            </a:r>
            <a:r>
              <a:rPr sz="2400" spc="55" dirty="0">
                <a:solidFill>
                  <a:srgbClr val="000072"/>
                </a:solidFill>
                <a:latin typeface="Arial"/>
                <a:cs typeface="Arial"/>
              </a:rPr>
              <a:t>p</a:t>
            </a:r>
            <a:r>
              <a:rPr sz="2400" spc="25" dirty="0">
                <a:solidFill>
                  <a:srgbClr val="000072"/>
                </a:solidFill>
                <a:latin typeface="Arial"/>
                <a:cs typeface="Arial"/>
              </a:rPr>
              <a:t>erscript),</a:t>
            </a:r>
            <a:r>
              <a:rPr sz="2400" spc="130" dirty="0">
                <a:solidFill>
                  <a:srgbClr val="000072"/>
                </a:solidFill>
                <a:latin typeface="Arial"/>
                <a:cs typeface="Arial"/>
              </a:rPr>
              <a:t> </a:t>
            </a:r>
            <a:r>
              <a:rPr sz="2400" spc="-145" dirty="0">
                <a:solidFill>
                  <a:srgbClr val="000072"/>
                </a:solidFill>
                <a:latin typeface="Courier New"/>
                <a:cs typeface="Courier New"/>
              </a:rPr>
              <a:t>time</a:t>
            </a:r>
            <a:r>
              <a:rPr sz="2400" spc="-475" dirty="0">
                <a:solidFill>
                  <a:srgbClr val="000072"/>
                </a:solidFill>
                <a:latin typeface="Courier New"/>
                <a:cs typeface="Courier New"/>
              </a:rPr>
              <a:t> </a:t>
            </a:r>
            <a:r>
              <a:rPr sz="2400" spc="70" dirty="0">
                <a:solidFill>
                  <a:srgbClr val="000072"/>
                </a:solidFill>
                <a:latin typeface="Arial"/>
                <a:cs typeface="Arial"/>
              </a:rPr>
              <a:t>(time/date),</a:t>
            </a:r>
            <a:r>
              <a:rPr sz="2400" spc="135" dirty="0">
                <a:solidFill>
                  <a:srgbClr val="000072"/>
                </a:solidFill>
                <a:latin typeface="Arial"/>
                <a:cs typeface="Arial"/>
              </a:rPr>
              <a:t> </a:t>
            </a:r>
            <a:r>
              <a:rPr sz="2400" spc="-15" dirty="0">
                <a:solidFill>
                  <a:srgbClr val="000072"/>
                </a:solidFill>
                <a:latin typeface="Arial"/>
                <a:cs typeface="Arial"/>
              </a:rPr>
              <a:t>and</a:t>
            </a:r>
            <a:r>
              <a:rPr sz="2400" spc="125" dirty="0">
                <a:solidFill>
                  <a:srgbClr val="000072"/>
                </a:solidFill>
                <a:latin typeface="Arial"/>
                <a:cs typeface="Arial"/>
              </a:rPr>
              <a:t> </a:t>
            </a:r>
            <a:r>
              <a:rPr sz="2400" spc="-145" dirty="0">
                <a:solidFill>
                  <a:srgbClr val="000072"/>
                </a:solidFill>
                <a:latin typeface="Courier New"/>
                <a:cs typeface="Courier New"/>
              </a:rPr>
              <a:t>var</a:t>
            </a:r>
            <a:r>
              <a:rPr sz="2400" spc="-475" dirty="0">
                <a:solidFill>
                  <a:srgbClr val="000072"/>
                </a:solidFill>
                <a:latin typeface="Courier New"/>
                <a:cs typeface="Courier New"/>
              </a:rPr>
              <a:t> </a:t>
            </a:r>
            <a:r>
              <a:rPr sz="2400" spc="120" dirty="0">
                <a:solidFill>
                  <a:srgbClr val="000072"/>
                </a:solidFill>
                <a:latin typeface="Arial"/>
                <a:cs typeface="Arial"/>
              </a:rPr>
              <a:t>(</a:t>
            </a:r>
            <a:r>
              <a:rPr sz="2400" spc="-40" dirty="0">
                <a:solidFill>
                  <a:srgbClr val="000072"/>
                </a:solidFill>
                <a:latin typeface="Arial"/>
                <a:cs typeface="Arial"/>
              </a:rPr>
              <a:t>v</a:t>
            </a:r>
            <a:r>
              <a:rPr sz="2400" spc="5" dirty="0">
                <a:solidFill>
                  <a:srgbClr val="000072"/>
                </a:solidFill>
                <a:latin typeface="Arial"/>
                <a:cs typeface="Arial"/>
              </a:rPr>
              <a:t>ariable</a:t>
            </a:r>
            <a:r>
              <a:rPr sz="2400" spc="125" dirty="0">
                <a:solidFill>
                  <a:srgbClr val="000072"/>
                </a:solidFill>
                <a:latin typeface="Arial"/>
                <a:cs typeface="Arial"/>
              </a:rPr>
              <a:t> </a:t>
            </a:r>
            <a:r>
              <a:rPr sz="2400" spc="-10" dirty="0">
                <a:solidFill>
                  <a:srgbClr val="000072"/>
                </a:solidFill>
                <a:latin typeface="Arial"/>
                <a:cs typeface="Arial"/>
              </a:rPr>
              <a:t>name).</a:t>
            </a:r>
            <a:endParaRPr sz="2400" dirty="0">
              <a:latin typeface="Arial"/>
              <a:cs typeface="Arial"/>
            </a:endParaRPr>
          </a:p>
        </p:txBody>
      </p:sp>
      <p:sp>
        <p:nvSpPr>
          <p:cNvPr id="3" name="object 3"/>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markup</a:t>
            </a:r>
            <a:r>
              <a:rPr sz="1000" spc="150" dirty="0">
                <a:solidFill>
                  <a:srgbClr val="000072"/>
                </a:solidFill>
                <a:latin typeface="Arial"/>
                <a:cs typeface="Arial"/>
              </a:rPr>
              <a:t>-</a:t>
            </a:r>
            <a:fld id="{81D60167-4931-47E6-BA6A-407CBD079E47}" type="slidenum">
              <a:rPr sz="1000" spc="140" dirty="0" smtClean="0">
                <a:solidFill>
                  <a:srgbClr val="000072"/>
                </a:solidFill>
                <a:latin typeface="Arial"/>
                <a:cs typeface="Arial"/>
              </a:rPr>
              <a:t>8</a:t>
            </a:fld>
            <a:endParaRPr sz="1000">
              <a:latin typeface="Arial"/>
              <a:cs typeface="Arial"/>
            </a:endParaRPr>
          </a:p>
        </p:txBody>
      </p:sp>
      <p:sp>
        <p:nvSpPr>
          <p:cNvPr id="4" name="object 2">
            <a:extLst>
              <a:ext uri="{FF2B5EF4-FFF2-40B4-BE49-F238E27FC236}">
                <a16:creationId xmlns:a16="http://schemas.microsoft.com/office/drawing/2014/main" id="{7868E2BF-825B-4576-BF0B-21C1056D6DC9}"/>
              </a:ext>
            </a:extLst>
          </p:cNvPr>
          <p:cNvSpPr txBox="1">
            <a:spLocks/>
          </p:cNvSpPr>
          <p:nvPr/>
        </p:nvSpPr>
        <p:spPr>
          <a:xfrm>
            <a:off x="1143000" y="609600"/>
            <a:ext cx="8675370" cy="1502305"/>
          </a:xfrm>
          <a:prstGeom prst="rect">
            <a:avLst/>
          </a:prstGeom>
        </p:spPr>
        <p:txBody>
          <a:bodyPr vert="horz" wrap="square" lIns="0" tIns="0" rIns="0" bIns="0" rtlCol="0">
            <a:noAutofit/>
          </a:bodyPr>
          <a:lstStyle>
            <a:lvl1pPr algn="l" defTabSz="754380" rtl="0" eaLnBrk="1" latinLnBrk="0" hangingPunct="1">
              <a:lnSpc>
                <a:spcPct val="90000"/>
              </a:lnSpc>
              <a:spcBef>
                <a:spcPct val="0"/>
              </a:spcBef>
              <a:buNone/>
              <a:defRPr sz="3630" kern="1200">
                <a:solidFill>
                  <a:schemeClr val="tx1"/>
                </a:solidFill>
                <a:latin typeface="+mj-lt"/>
                <a:ea typeface="+mj-ea"/>
                <a:cs typeface="+mj-cs"/>
              </a:defRPr>
            </a:lvl1pPr>
          </a:lstStyle>
          <a:p>
            <a:pPr marL="1023619">
              <a:lnSpc>
                <a:spcPct val="100000"/>
              </a:lnSpc>
            </a:pPr>
            <a:r>
              <a:rPr lang="en-US" sz="2950" b="1" spc="370" dirty="0">
                <a:solidFill>
                  <a:srgbClr val="B20000"/>
                </a:solidFill>
                <a:latin typeface="Arial"/>
                <a:cs typeface="Arial"/>
              </a:rPr>
              <a:t>HTML5</a:t>
            </a:r>
            <a:r>
              <a:rPr lang="en-US" sz="2950" b="1" spc="300" dirty="0">
                <a:solidFill>
                  <a:srgbClr val="B20000"/>
                </a:solidFill>
                <a:latin typeface="Arial"/>
                <a:cs typeface="Arial"/>
              </a:rPr>
              <a:t> </a:t>
            </a:r>
            <a:r>
              <a:rPr lang="en-US" sz="2950" b="1" spc="50" dirty="0">
                <a:solidFill>
                  <a:srgbClr val="B20000"/>
                </a:solidFill>
                <a:latin typeface="Arial"/>
                <a:cs typeface="Arial"/>
              </a:rPr>
              <a:t>Eleme</a:t>
            </a:r>
            <a:r>
              <a:rPr lang="en-US" sz="2950" b="1" spc="-40" dirty="0">
                <a:solidFill>
                  <a:srgbClr val="B20000"/>
                </a:solidFill>
                <a:latin typeface="Arial"/>
                <a:cs typeface="Arial"/>
              </a:rPr>
              <a:t>n</a:t>
            </a:r>
            <a:r>
              <a:rPr lang="en-US" sz="2950" b="1" spc="-15" dirty="0">
                <a:solidFill>
                  <a:srgbClr val="B20000"/>
                </a:solidFill>
                <a:latin typeface="Arial"/>
                <a:cs typeface="Arial"/>
              </a:rPr>
              <a:t>ts</a:t>
            </a:r>
            <a:r>
              <a:rPr lang="en-US" sz="2950" b="1" spc="295" dirty="0">
                <a:solidFill>
                  <a:srgbClr val="B20000"/>
                </a:solidFill>
                <a:latin typeface="Arial"/>
                <a:cs typeface="Arial"/>
              </a:rPr>
              <a:t> </a:t>
            </a:r>
            <a:r>
              <a:rPr lang="en-US" sz="2950" b="1" spc="-30" dirty="0">
                <a:solidFill>
                  <a:srgbClr val="B20000"/>
                </a:solidFill>
                <a:latin typeface="Arial"/>
                <a:cs typeface="Arial"/>
              </a:rPr>
              <a:t>Classified</a:t>
            </a:r>
            <a:endParaRPr lang="en-US" sz="2950" dirty="0">
              <a:latin typeface="Arial"/>
              <a:cs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499745" algn="ctr">
              <a:lnSpc>
                <a:spcPct val="100000"/>
              </a:lnSpc>
            </a:pPr>
            <a:r>
              <a:rPr sz="2950" b="1" spc="40" dirty="0">
                <a:solidFill>
                  <a:srgbClr val="B20000"/>
                </a:solidFill>
                <a:latin typeface="Arial"/>
                <a:cs typeface="Arial"/>
              </a:rPr>
              <a:t>Pictures</a:t>
            </a:r>
            <a:r>
              <a:rPr sz="2950" b="1" spc="305" dirty="0">
                <a:solidFill>
                  <a:srgbClr val="B20000"/>
                </a:solidFill>
                <a:latin typeface="Arial"/>
                <a:cs typeface="Arial"/>
              </a:rPr>
              <a:t> </a:t>
            </a:r>
            <a:r>
              <a:rPr sz="2950" b="1" spc="15" dirty="0">
                <a:solidFill>
                  <a:srgbClr val="B20000"/>
                </a:solidFill>
                <a:latin typeface="Arial"/>
                <a:cs typeface="Arial"/>
              </a:rPr>
              <a:t>and</a:t>
            </a:r>
            <a:r>
              <a:rPr sz="2950" b="1" spc="295" dirty="0">
                <a:solidFill>
                  <a:srgbClr val="B20000"/>
                </a:solidFill>
                <a:latin typeface="Arial"/>
                <a:cs typeface="Arial"/>
              </a:rPr>
              <a:t> </a:t>
            </a:r>
            <a:r>
              <a:rPr sz="2950" b="1" spc="0" dirty="0">
                <a:solidFill>
                  <a:srgbClr val="B20000"/>
                </a:solidFill>
                <a:latin typeface="Arial"/>
                <a:cs typeface="Arial"/>
              </a:rPr>
              <a:t>Images</a:t>
            </a:r>
            <a:r>
              <a:rPr sz="2950" b="1" spc="305" dirty="0">
                <a:solidFill>
                  <a:srgbClr val="B20000"/>
                </a:solidFill>
                <a:latin typeface="Arial"/>
                <a:cs typeface="Arial"/>
              </a:rPr>
              <a:t> </a:t>
            </a:r>
            <a:r>
              <a:rPr sz="2950" b="1" spc="75" dirty="0">
                <a:solidFill>
                  <a:srgbClr val="B20000"/>
                </a:solidFill>
                <a:latin typeface="Arial"/>
                <a:cs typeface="Arial"/>
              </a:rPr>
              <a:t>in</a:t>
            </a:r>
            <a:r>
              <a:rPr sz="2950" b="1" spc="295" dirty="0">
                <a:solidFill>
                  <a:srgbClr val="B20000"/>
                </a:solidFill>
                <a:latin typeface="Arial"/>
                <a:cs typeface="Arial"/>
              </a:rPr>
              <a:t> </a:t>
            </a:r>
            <a:r>
              <a:rPr sz="2950" b="1" spc="385" dirty="0">
                <a:solidFill>
                  <a:srgbClr val="B20000"/>
                </a:solidFill>
                <a:latin typeface="Arial"/>
                <a:cs typeface="Arial"/>
              </a:rPr>
              <a:t>W</a:t>
            </a:r>
            <a:r>
              <a:rPr sz="2950" b="1" spc="-90" dirty="0">
                <a:solidFill>
                  <a:srgbClr val="B20000"/>
                </a:solidFill>
                <a:latin typeface="Arial"/>
                <a:cs typeface="Arial"/>
              </a:rPr>
              <a:t>ebpages</a:t>
            </a:r>
            <a:endParaRPr sz="2950" dirty="0">
              <a:latin typeface="Arial"/>
              <a:cs typeface="Arial"/>
            </a:endParaRPr>
          </a:p>
        </p:txBody>
      </p:sp>
      <p:sp>
        <p:nvSpPr>
          <p:cNvPr id="5" name="object 5"/>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80</a:t>
            </a:fld>
            <a:endParaRPr sz="1000">
              <a:latin typeface="Arial"/>
              <a:cs typeface="Arial"/>
            </a:endParaRPr>
          </a:p>
        </p:txBody>
      </p:sp>
      <p:sp>
        <p:nvSpPr>
          <p:cNvPr id="3" name="object 3"/>
          <p:cNvSpPr txBox="1"/>
          <p:nvPr/>
        </p:nvSpPr>
        <p:spPr>
          <a:xfrm>
            <a:off x="1130262" y="1727151"/>
            <a:ext cx="5674360" cy="1316990"/>
          </a:xfrm>
          <a:prstGeom prst="rect">
            <a:avLst/>
          </a:prstGeom>
        </p:spPr>
        <p:txBody>
          <a:bodyPr vert="horz" wrap="square" lIns="0" tIns="0" rIns="0" bIns="0" rtlCol="0">
            <a:noAutofit/>
          </a:bodyPr>
          <a:lstStyle/>
          <a:p>
            <a:pPr marL="701040" marR="12700" indent="-688975">
              <a:lnSpc>
                <a:spcPct val="118900"/>
              </a:lnSpc>
            </a:pPr>
            <a:r>
              <a:rPr sz="2050" spc="-150" dirty="0">
                <a:solidFill>
                  <a:srgbClr val="000072"/>
                </a:solidFill>
                <a:latin typeface="Courier New"/>
                <a:cs typeface="Courier New"/>
              </a:rPr>
              <a:t>&lt;img src="hat.jpg" alt="A nice hat" style="width:160px; height:200px" /&gt;</a:t>
            </a:r>
            <a:endParaRPr sz="2050" dirty="0">
              <a:latin typeface="Courier New"/>
              <a:cs typeface="Courier New"/>
            </a:endParaRPr>
          </a:p>
          <a:p>
            <a:pPr>
              <a:lnSpc>
                <a:spcPts val="700"/>
              </a:lnSpc>
              <a:spcBef>
                <a:spcPts val="22"/>
              </a:spcBef>
            </a:pPr>
            <a:endParaRPr sz="700" dirty="0"/>
          </a:p>
        </p:txBody>
      </p:sp>
      <p:sp>
        <p:nvSpPr>
          <p:cNvPr id="4" name="Rectangle 3">
            <a:extLst>
              <a:ext uri="{FF2B5EF4-FFF2-40B4-BE49-F238E27FC236}">
                <a16:creationId xmlns:a16="http://schemas.microsoft.com/office/drawing/2014/main" id="{CF6BBE04-6878-41C7-8EB2-767487FAC384}"/>
              </a:ext>
            </a:extLst>
          </p:cNvPr>
          <p:cNvSpPr/>
          <p:nvPr/>
        </p:nvSpPr>
        <p:spPr>
          <a:xfrm>
            <a:off x="810610" y="3429000"/>
            <a:ext cx="8437179" cy="1877437"/>
          </a:xfrm>
          <a:prstGeom prst="rect">
            <a:avLst/>
          </a:prstGeom>
        </p:spPr>
        <p:txBody>
          <a:bodyPr wrap="square">
            <a:spAutoFit/>
          </a:bodyPr>
          <a:lstStyle/>
          <a:p>
            <a:pPr marL="370416" indent="-370416" defTabSz="457200">
              <a:spcBef>
                <a:spcPts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3000"/>
            </a:pPr>
            <a:r>
              <a:rPr lang="en-US" sz="2800" dirty="0">
                <a:solidFill>
                  <a:srgbClr val="003399"/>
                </a:solidFill>
              </a:rPr>
              <a:t>The </a:t>
            </a:r>
            <a:r>
              <a:rPr lang="en-US" sz="2800" dirty="0" err="1">
                <a:solidFill>
                  <a:srgbClr val="003399"/>
                </a:solidFill>
              </a:rPr>
              <a:t>src</a:t>
            </a:r>
            <a:r>
              <a:rPr lang="en-US" sz="2800" dirty="0">
                <a:solidFill>
                  <a:srgbClr val="003399"/>
                </a:solidFill>
              </a:rPr>
              <a:t> attribute</a:t>
            </a:r>
          </a:p>
          <a:p>
            <a:pPr marL="914400" lvl="1" indent="-457200" defTabSz="457200">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3000"/>
            </a:pPr>
            <a:r>
              <a:rPr lang="en-US" sz="2800" dirty="0">
                <a:solidFill>
                  <a:srgbClr val="003399"/>
                </a:solidFill>
              </a:rPr>
              <a:t>The </a:t>
            </a:r>
            <a:r>
              <a:rPr lang="en-US" sz="2800" b="1" dirty="0">
                <a:solidFill>
                  <a:srgbClr val="003399"/>
                </a:solidFill>
                <a:sym typeface="Helvetica"/>
              </a:rPr>
              <a:t>value</a:t>
            </a:r>
            <a:r>
              <a:rPr lang="en-US" sz="2800" dirty="0">
                <a:solidFill>
                  <a:srgbClr val="003399"/>
                </a:solidFill>
              </a:rPr>
              <a:t> is the location (URL) of the image file. </a:t>
            </a:r>
          </a:p>
          <a:p>
            <a:pPr marL="914400" lvl="1" indent="-457200" defTabSz="457200">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3000"/>
            </a:pPr>
            <a:r>
              <a:rPr lang="en-US" sz="2800" dirty="0">
                <a:solidFill>
                  <a:srgbClr val="003399"/>
                </a:solidFill>
              </a:rPr>
              <a:t>Use the relative pathname conventions to point to the image on the server.</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he alt Attribute"/>
          <p:cNvSpPr txBox="1">
            <a:spLocks noGrp="1"/>
          </p:cNvSpPr>
          <p:nvPr>
            <p:ph type="title"/>
          </p:nvPr>
        </p:nvSpPr>
        <p:spPr>
          <a:prstGeom prst="rect">
            <a:avLst/>
          </a:prstGeom>
        </p:spPr>
        <p:txBody>
          <a:bodyPr/>
          <a:lstStyle/>
          <a:p>
            <a:pPr algn="ctr"/>
            <a:r>
              <a:rPr b="1" dirty="0">
                <a:solidFill>
                  <a:srgbClr val="993300"/>
                </a:solidFill>
                <a:latin typeface="Arial" panose="020B0604020202020204" pitchFamily="34" charset="0"/>
                <a:cs typeface="Arial" panose="020B0604020202020204" pitchFamily="34" charset="0"/>
              </a:rPr>
              <a:t>The alt Attribute</a:t>
            </a:r>
          </a:p>
        </p:txBody>
      </p:sp>
      <p:sp>
        <p:nvSpPr>
          <p:cNvPr id="109" name="The alt attribute provides alternative text for those who are not able to see it.…"/>
          <p:cNvSpPr txBox="1">
            <a:spLocks noGrp="1"/>
          </p:cNvSpPr>
          <p:nvPr>
            <p:ph type="body" sz="quarter" idx="1"/>
          </p:nvPr>
        </p:nvSpPr>
        <p:spPr>
          <a:xfrm>
            <a:off x="697409" y="3048515"/>
            <a:ext cx="4069496" cy="3716418"/>
          </a:xfrm>
          <a:prstGeom prst="rect">
            <a:avLst/>
          </a:prstGeom>
        </p:spPr>
        <p:txBody>
          <a:bodyPr>
            <a:normAutofit fontScale="92500" lnSpcReduction="10000"/>
          </a:bodyPr>
          <a:lstStyle/>
          <a:p>
            <a:pPr marL="302522" indent="-302522" defTabSz="397601">
              <a:spcBef>
                <a:spcPts val="2011"/>
              </a:spcBef>
              <a:defRPr sz="2640"/>
            </a:pPr>
            <a:r>
              <a:rPr dirty="0">
                <a:solidFill>
                  <a:srgbClr val="003399"/>
                </a:solidFill>
              </a:rPr>
              <a:t>The </a:t>
            </a:r>
            <a:r>
              <a:rPr b="1" dirty="0">
                <a:solidFill>
                  <a:srgbClr val="003399"/>
                </a:solidFill>
                <a:latin typeface="Courier"/>
                <a:ea typeface="Courier"/>
                <a:cs typeface="Courier"/>
                <a:sym typeface="Courier"/>
              </a:rPr>
              <a:t>alt</a:t>
            </a:r>
            <a:r>
              <a:rPr dirty="0">
                <a:solidFill>
                  <a:srgbClr val="003399"/>
                </a:solidFill>
              </a:rPr>
              <a:t> attribute provides </a:t>
            </a:r>
            <a:r>
              <a:rPr b="1" dirty="0">
                <a:solidFill>
                  <a:srgbClr val="003399"/>
                </a:solidFill>
                <a:latin typeface="+mj-lt"/>
                <a:ea typeface="+mj-ea"/>
                <a:cs typeface="+mj-cs"/>
                <a:sym typeface="Helvetica"/>
              </a:rPr>
              <a:t>alternative text</a:t>
            </a:r>
            <a:r>
              <a:rPr dirty="0">
                <a:solidFill>
                  <a:srgbClr val="003399"/>
                </a:solidFill>
              </a:rPr>
              <a:t> for those who are not able to see it.</a:t>
            </a:r>
          </a:p>
          <a:p>
            <a:pPr marL="302522" indent="-302522" defTabSz="397601">
              <a:spcBef>
                <a:spcPts val="2011"/>
              </a:spcBef>
              <a:defRPr sz="2640"/>
            </a:pPr>
            <a:r>
              <a:rPr dirty="0">
                <a:solidFill>
                  <a:srgbClr val="003399"/>
                </a:solidFill>
              </a:rPr>
              <a:t>It is </a:t>
            </a:r>
            <a:r>
              <a:rPr b="1" dirty="0">
                <a:solidFill>
                  <a:srgbClr val="003399"/>
                </a:solidFill>
                <a:latin typeface="+mj-lt"/>
                <a:ea typeface="+mj-ea"/>
                <a:cs typeface="+mj-cs"/>
                <a:sym typeface="Helvetica"/>
              </a:rPr>
              <a:t>required</a:t>
            </a:r>
            <a:r>
              <a:rPr dirty="0">
                <a:solidFill>
                  <a:srgbClr val="003399"/>
                </a:solidFill>
              </a:rPr>
              <a:t> for every </a:t>
            </a:r>
            <a:r>
              <a:rPr b="1" dirty="0" err="1">
                <a:solidFill>
                  <a:srgbClr val="003399"/>
                </a:solidFill>
                <a:latin typeface="Courier"/>
                <a:ea typeface="Courier"/>
                <a:cs typeface="Courier"/>
                <a:sym typeface="Courier"/>
              </a:rPr>
              <a:t>img</a:t>
            </a:r>
            <a:r>
              <a:rPr dirty="0">
                <a:solidFill>
                  <a:srgbClr val="003399"/>
                </a:solidFill>
              </a:rPr>
              <a:t> element in order for the HTML to be valid.</a:t>
            </a:r>
          </a:p>
          <a:p>
            <a:pPr marL="302522" indent="-302522" defTabSz="397601">
              <a:spcBef>
                <a:spcPts val="2011"/>
              </a:spcBef>
              <a:defRPr sz="2640"/>
            </a:pPr>
            <a:r>
              <a:rPr dirty="0">
                <a:solidFill>
                  <a:srgbClr val="003399"/>
                </a:solidFill>
              </a:rPr>
              <a:t>It is used by screen readers, search engines, and graphical browsers when the image fails to load.</a:t>
            </a:r>
          </a:p>
        </p:txBody>
      </p:sp>
      <p:sp>
        <p:nvSpPr>
          <p:cNvPr id="110" name="&lt;p&gt; If you're &lt;img src=&quot;/images/smiley.png&quot; alt=&quot;happy&quot;&gt; and you know it, clap your hands.&lt;/p&gt;"/>
          <p:cNvSpPr txBox="1"/>
          <p:nvPr/>
        </p:nvSpPr>
        <p:spPr>
          <a:xfrm>
            <a:off x="373587" y="1992158"/>
            <a:ext cx="9384053" cy="650531"/>
          </a:xfrm>
          <a:prstGeom prst="rect">
            <a:avLst/>
          </a:prstGeom>
          <a:ln w="12700">
            <a:miter lim="400000"/>
          </a:ln>
          <a:extLst>
            <a:ext uri="{C572A759-6A51-4108-AA02-DFA0A04FC94B}">
              <ma14:wrappingTextBoxFlag xmlns:ma14="http://schemas.microsoft.com/office/mac/drawingml/2011/main" xmlns="" val="1"/>
            </a:ext>
          </a:extLst>
        </p:spPr>
        <p:txBody>
          <a:bodyPr lIns="39291" tIns="39291" rIns="39291" bIns="39291" anchor="ctr">
            <a:spAutoFit/>
          </a:bodyPr>
          <a:lstStyle/>
          <a:p>
            <a:pPr marL="353598" marR="353598" defTabSz="353598">
              <a:spcBef>
                <a:spcPts val="928"/>
              </a:spcBef>
              <a:defRPr sz="2400">
                <a:latin typeface="Courier"/>
                <a:ea typeface="Courier"/>
                <a:cs typeface="Courier"/>
                <a:sym typeface="Courier"/>
              </a:defRPr>
            </a:pPr>
            <a:r>
              <a:rPr sz="1856"/>
              <a:t>&lt;p&gt; If you're &lt;img </a:t>
            </a:r>
            <a:r>
              <a:rPr sz="1856" b="1">
                <a:solidFill>
                  <a:schemeClr val="accent4">
                    <a:hueOff val="384618"/>
                    <a:satOff val="3869"/>
                    <a:lumOff val="5802"/>
                  </a:schemeClr>
                </a:solidFill>
              </a:rPr>
              <a:t>src="/images/smiley.png"</a:t>
            </a:r>
            <a:r>
              <a:rPr sz="1856">
                <a:solidFill>
                  <a:schemeClr val="accent4">
                    <a:hueOff val="384618"/>
                    <a:satOff val="3869"/>
                    <a:lumOff val="5802"/>
                  </a:schemeClr>
                </a:solidFill>
              </a:rPr>
              <a:t> </a:t>
            </a:r>
            <a:r>
              <a:rPr sz="1856"/>
              <a:t>alt="happy"&gt; and you know it, clap your hands.&lt;/p&gt;</a:t>
            </a:r>
          </a:p>
        </p:txBody>
      </p:sp>
      <p:pic>
        <p:nvPicPr>
          <p:cNvPr id="111" name="lwd5_0704_alttext.png" descr="lwd5_0704_alttext.png"/>
          <p:cNvPicPr>
            <a:picLocks noChangeAspect="1"/>
          </p:cNvPicPr>
          <p:nvPr/>
        </p:nvPicPr>
        <p:blipFill>
          <a:blip r:embed="rId2"/>
          <a:stretch>
            <a:fillRect/>
          </a:stretch>
        </p:blipFill>
        <p:spPr>
          <a:xfrm>
            <a:off x="5559624" y="2986728"/>
            <a:ext cx="3546393" cy="4193610"/>
          </a:xfrm>
          <a:prstGeom prst="rect">
            <a:avLst/>
          </a:prstGeom>
          <a:ln w="12700">
            <a:miter lim="400000"/>
          </a:ln>
        </p:spPr>
      </p:pic>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51592" y="1483360"/>
            <a:ext cx="6776084" cy="2402840"/>
          </a:xfrm>
          <a:prstGeom prst="rect">
            <a:avLst/>
          </a:prstGeom>
        </p:spPr>
        <p:txBody>
          <a:bodyPr vert="horz" wrap="square" lIns="0" tIns="0" rIns="0" bIns="0" rtlCol="0">
            <a:noAutofit/>
          </a:bodyPr>
          <a:lstStyle/>
          <a:p>
            <a:pPr marL="425450" marR="1252220" indent="-413384">
              <a:lnSpc>
                <a:spcPct val="118900"/>
              </a:lnSpc>
            </a:pPr>
            <a:r>
              <a:rPr sz="2050" spc="-150" dirty="0">
                <a:solidFill>
                  <a:srgbClr val="000072"/>
                </a:solidFill>
                <a:latin typeface="Courier New"/>
                <a:cs typeface="Courier New"/>
              </a:rPr>
              <a:t>&lt;a title="Go to Paul’s homepage"</a:t>
            </a:r>
            <a:r>
              <a:rPr sz="2050" spc="-150" dirty="0">
                <a:solidFill>
                  <a:srgbClr val="000072"/>
                </a:solidFill>
                <a:latin typeface="Courier New"/>
                <a:cs typeface="Courier New"/>
                <a:hlinkClick r:id="rId2"/>
              </a:rPr>
              <a:t> href="http://www.cs.kent.edu/~pwang"&gt;</a:t>
            </a:r>
            <a:endParaRPr sz="2050" dirty="0">
              <a:latin typeface="Courier New"/>
              <a:cs typeface="Courier New"/>
            </a:endParaRPr>
          </a:p>
          <a:p>
            <a:pPr marL="701040" marR="12700" indent="-688975">
              <a:lnSpc>
                <a:spcPct val="118900"/>
              </a:lnSpc>
            </a:pPr>
            <a:r>
              <a:rPr sz="2050" spc="-150" dirty="0">
                <a:solidFill>
                  <a:srgbClr val="000072"/>
                </a:solidFill>
                <a:latin typeface="Courier New"/>
                <a:cs typeface="Courier New"/>
              </a:rPr>
              <a:t>&lt;img </a:t>
            </a:r>
            <a:r>
              <a:rPr sz="2050" spc="-150" dirty="0">
                <a:solidFill>
                  <a:srgbClr val="000072"/>
                </a:solidFill>
                <a:latin typeface="Courier New"/>
                <a:cs typeface="Courier New"/>
                <a:hlinkClick r:id="rId3"/>
              </a:rPr>
              <a:t>src="http://www.cs.kent.edu/~pwang/paul.jpg"</a:t>
            </a:r>
            <a:r>
              <a:rPr sz="2050" spc="-150" dirty="0">
                <a:solidFill>
                  <a:srgbClr val="000072"/>
                </a:solidFill>
                <a:latin typeface="Courier New"/>
                <a:cs typeface="Courier New"/>
              </a:rPr>
              <a:t> alt="photo of the author Paul S. Wang"/&gt;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&lt;/a&gt;</a:t>
            </a:r>
            <a:endParaRPr sz="2050" dirty="0">
              <a:latin typeface="Courier New"/>
              <a:cs typeface="Courier New"/>
            </a:endParaRPr>
          </a:p>
          <a:p>
            <a:pPr>
              <a:lnSpc>
                <a:spcPts val="600"/>
              </a:lnSpc>
              <a:spcBef>
                <a:spcPts val="22"/>
              </a:spcBef>
            </a:pPr>
            <a:endParaRPr sz="600" dirty="0"/>
          </a:p>
          <a:p>
            <a:pPr>
              <a:lnSpc>
                <a:spcPts val="1000"/>
              </a:lnSpc>
            </a:pPr>
            <a:endParaRPr sz="1000" dirty="0"/>
          </a:p>
          <a:p>
            <a:pPr marL="12700">
              <a:lnSpc>
                <a:spcPct val="100000"/>
              </a:lnSpc>
            </a:pPr>
            <a:r>
              <a:rPr sz="2050" spc="-50" dirty="0">
                <a:solidFill>
                  <a:srgbClr val="000072"/>
                </a:solidFill>
                <a:latin typeface="Arial"/>
                <a:cs typeface="Arial"/>
              </a:rPr>
              <a:t>Demo: </a:t>
            </a:r>
            <a:r>
              <a:rPr sz="2050" spc="-220" dirty="0">
                <a:solidFill>
                  <a:srgbClr val="000072"/>
                </a:solidFill>
                <a:latin typeface="Arial"/>
                <a:cs typeface="Arial"/>
              </a:rPr>
              <a:t> </a:t>
            </a:r>
            <a:r>
              <a:rPr sz="2050" b="1" spc="85" dirty="0">
                <a:solidFill>
                  <a:srgbClr val="000072"/>
                </a:solidFill>
                <a:latin typeface="Arial"/>
                <a:cs typeface="Arial"/>
                <a:hlinkClick r:id="rId4"/>
              </a:rPr>
              <a:t>Ex: </a:t>
            </a:r>
            <a:r>
              <a:rPr sz="2050" b="1" spc="-220" dirty="0">
                <a:solidFill>
                  <a:srgbClr val="000072"/>
                </a:solidFill>
                <a:latin typeface="Arial"/>
                <a:cs typeface="Arial"/>
                <a:hlinkClick r:id="rId4"/>
              </a:rPr>
              <a:t> </a:t>
            </a:r>
            <a:r>
              <a:rPr sz="2050" spc="-150" dirty="0">
                <a:solidFill>
                  <a:srgbClr val="000072"/>
                </a:solidFill>
                <a:latin typeface="Courier New"/>
                <a:cs typeface="Courier New"/>
                <a:hlinkClick r:id="rId4"/>
              </a:rPr>
              <a:t>ImgLink</a:t>
            </a:r>
            <a:endParaRPr sz="2050" dirty="0">
              <a:latin typeface="Courier New"/>
              <a:cs typeface="Courier New"/>
            </a:endParaRPr>
          </a:p>
        </p:txBody>
      </p:sp>
      <p:sp>
        <p:nvSpPr>
          <p:cNvPr id="3" name="object 3"/>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82</a:t>
            </a:fld>
            <a:endParaRPr sz="1000">
              <a:latin typeface="Arial"/>
              <a:cs typeface="Arial"/>
            </a:endParaRPr>
          </a:p>
        </p:txBody>
      </p:sp>
      <p:sp>
        <p:nvSpPr>
          <p:cNvPr id="4" name="object 4">
            <a:extLst>
              <a:ext uri="{FF2B5EF4-FFF2-40B4-BE49-F238E27FC236}">
                <a16:creationId xmlns:a16="http://schemas.microsoft.com/office/drawing/2014/main" id="{846F26D5-FFED-466B-829B-04533020FEDA}"/>
              </a:ext>
            </a:extLst>
          </p:cNvPr>
          <p:cNvSpPr/>
          <p:nvPr/>
        </p:nvSpPr>
        <p:spPr>
          <a:xfrm>
            <a:off x="2743200" y="4191000"/>
            <a:ext cx="3792869" cy="2914143"/>
          </a:xfrm>
          <a:prstGeom prst="rect">
            <a:avLst/>
          </a:prstGeom>
          <a:blipFill>
            <a:blip r:embed="rId5" cstate="print"/>
            <a:stretch>
              <a:fillRect/>
            </a:stretch>
          </a:blipFill>
        </p:spPr>
        <p:txBody>
          <a:bodyPr wrap="square" lIns="0" tIns="0" rIns="0" bIns="0" rtlCol="0">
            <a:noAutofit/>
          </a:bodyPr>
          <a:lstStyle/>
          <a:p>
            <a:endParaRPr/>
          </a:p>
        </p:txBody>
      </p:sp>
      <p:sp>
        <p:nvSpPr>
          <p:cNvPr id="5" name="Rectangle 4">
            <a:extLst>
              <a:ext uri="{FF2B5EF4-FFF2-40B4-BE49-F238E27FC236}">
                <a16:creationId xmlns:a16="http://schemas.microsoft.com/office/drawing/2014/main" id="{56ED5218-E07B-4000-8103-02009C645E1B}"/>
              </a:ext>
            </a:extLst>
          </p:cNvPr>
          <p:cNvSpPr/>
          <p:nvPr/>
        </p:nvSpPr>
        <p:spPr>
          <a:xfrm>
            <a:off x="762000" y="453798"/>
            <a:ext cx="6070380" cy="584775"/>
          </a:xfrm>
          <a:prstGeom prst="rect">
            <a:avLst/>
          </a:prstGeom>
        </p:spPr>
        <p:txBody>
          <a:bodyPr wrap="none">
            <a:spAutoFit/>
          </a:bodyPr>
          <a:lstStyle/>
          <a:p>
            <a:pPr marL="2195195" algn="ctr">
              <a:lnSpc>
                <a:spcPct val="100000"/>
              </a:lnSpc>
            </a:pPr>
            <a:r>
              <a:rPr lang="en-US" sz="3200" b="1" spc="380" dirty="0">
                <a:solidFill>
                  <a:srgbClr val="B20000"/>
                </a:solidFill>
                <a:latin typeface="Arial"/>
                <a:cs typeface="Arial"/>
              </a:rPr>
              <a:t>A</a:t>
            </a:r>
            <a:r>
              <a:rPr lang="en-US" sz="3200" b="1" spc="295" dirty="0">
                <a:solidFill>
                  <a:srgbClr val="B20000"/>
                </a:solidFill>
                <a:latin typeface="Arial"/>
                <a:cs typeface="Arial"/>
              </a:rPr>
              <a:t> </a:t>
            </a:r>
            <a:r>
              <a:rPr lang="en-US" sz="3200" b="1" spc="75" dirty="0">
                <a:solidFill>
                  <a:srgbClr val="B20000"/>
                </a:solidFill>
                <a:latin typeface="Arial"/>
                <a:cs typeface="Arial"/>
              </a:rPr>
              <a:t>Cli</a:t>
            </a:r>
            <a:r>
              <a:rPr lang="en-US" sz="3200" b="1" spc="5" dirty="0">
                <a:solidFill>
                  <a:srgbClr val="B20000"/>
                </a:solidFill>
                <a:latin typeface="Arial"/>
                <a:cs typeface="Arial"/>
              </a:rPr>
              <a:t>c</a:t>
            </a:r>
            <a:r>
              <a:rPr lang="en-US" sz="3200" b="1" spc="-75" dirty="0">
                <a:solidFill>
                  <a:srgbClr val="B20000"/>
                </a:solidFill>
                <a:latin typeface="Arial"/>
                <a:cs typeface="Arial"/>
              </a:rPr>
              <a:t>k</a:t>
            </a:r>
            <a:r>
              <a:rPr lang="en-US" sz="3200" b="1" dirty="0">
                <a:solidFill>
                  <a:srgbClr val="B20000"/>
                </a:solidFill>
                <a:latin typeface="Arial"/>
                <a:cs typeface="Arial"/>
              </a:rPr>
              <a:t>able</a:t>
            </a:r>
            <a:r>
              <a:rPr lang="en-US" sz="3200" b="1" spc="300" dirty="0">
                <a:solidFill>
                  <a:srgbClr val="B20000"/>
                </a:solidFill>
                <a:latin typeface="Arial"/>
                <a:cs typeface="Arial"/>
              </a:rPr>
              <a:t> </a:t>
            </a:r>
            <a:r>
              <a:rPr lang="en-US" sz="3200" b="1" spc="50" dirty="0">
                <a:solidFill>
                  <a:srgbClr val="B20000"/>
                </a:solidFill>
                <a:latin typeface="Arial"/>
                <a:cs typeface="Arial"/>
              </a:rPr>
              <a:t>Image</a:t>
            </a:r>
            <a:endParaRPr lang="en-US" sz="3200" dirty="0">
              <a:latin typeface="Arial"/>
              <a:cs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778000">
              <a:lnSpc>
                <a:spcPct val="100000"/>
              </a:lnSpc>
            </a:pPr>
            <a:r>
              <a:rPr sz="2950" b="1" spc="240" dirty="0">
                <a:solidFill>
                  <a:srgbClr val="B20000"/>
                </a:solidFill>
                <a:latin typeface="Arial"/>
                <a:cs typeface="Arial"/>
              </a:rPr>
              <a:t>T</a:t>
            </a:r>
            <a:r>
              <a:rPr sz="2950" b="1" spc="95" dirty="0">
                <a:solidFill>
                  <a:srgbClr val="B20000"/>
                </a:solidFill>
                <a:latin typeface="Arial"/>
                <a:cs typeface="Arial"/>
              </a:rPr>
              <a:t>ext</a:t>
            </a:r>
            <a:r>
              <a:rPr sz="2950" b="1" spc="300" dirty="0">
                <a:solidFill>
                  <a:srgbClr val="B20000"/>
                </a:solidFill>
                <a:latin typeface="Arial"/>
                <a:cs typeface="Arial"/>
              </a:rPr>
              <a:t> </a:t>
            </a:r>
            <a:r>
              <a:rPr sz="2950" b="1" spc="30" dirty="0">
                <a:solidFill>
                  <a:srgbClr val="B20000"/>
                </a:solidFill>
                <a:latin typeface="Arial"/>
                <a:cs typeface="Arial"/>
              </a:rPr>
              <a:t>around</a:t>
            </a:r>
            <a:r>
              <a:rPr sz="2950" b="1" spc="300" dirty="0">
                <a:solidFill>
                  <a:srgbClr val="B20000"/>
                </a:solidFill>
                <a:latin typeface="Arial"/>
                <a:cs typeface="Arial"/>
              </a:rPr>
              <a:t> </a:t>
            </a:r>
            <a:r>
              <a:rPr sz="2950" b="1" spc="0" dirty="0">
                <a:solidFill>
                  <a:srgbClr val="B20000"/>
                </a:solidFill>
                <a:latin typeface="Arial"/>
                <a:cs typeface="Arial"/>
              </a:rPr>
              <a:t>Images</a:t>
            </a:r>
            <a:endParaRPr sz="295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83</a:t>
            </a:fld>
            <a:endParaRPr sz="1000">
              <a:latin typeface="Arial"/>
              <a:cs typeface="Arial"/>
            </a:endParaRPr>
          </a:p>
        </p:txBody>
      </p:sp>
      <p:sp>
        <p:nvSpPr>
          <p:cNvPr id="3" name="object 3"/>
          <p:cNvSpPr txBox="1"/>
          <p:nvPr/>
        </p:nvSpPr>
        <p:spPr>
          <a:xfrm>
            <a:off x="1130262" y="1786198"/>
            <a:ext cx="7465059" cy="3087370"/>
          </a:xfrm>
          <a:prstGeom prst="rect">
            <a:avLst/>
          </a:prstGeom>
        </p:spPr>
        <p:txBody>
          <a:bodyPr vert="horz" wrap="square" lIns="0" tIns="0" rIns="0" bIns="0" rtlCol="0">
            <a:noAutofit/>
          </a:bodyPr>
          <a:lstStyle/>
          <a:p>
            <a:pPr marL="12700">
              <a:lnSpc>
                <a:spcPct val="100000"/>
              </a:lnSpc>
            </a:pPr>
            <a:r>
              <a:rPr sz="2050" spc="-150" dirty="0">
                <a:solidFill>
                  <a:srgbClr val="000072"/>
                </a:solidFill>
                <a:latin typeface="Courier New"/>
                <a:cs typeface="Courier New"/>
              </a:rPr>
              <a:t>&lt;p&gt;For this green monkey, the new Chevy Volt is just</a:t>
            </a:r>
            <a:endParaRPr sz="2050" dirty="0">
              <a:latin typeface="Courier New"/>
              <a:cs typeface="Courier New"/>
            </a:endParaRPr>
          </a:p>
          <a:p>
            <a:pPr marL="425450" marR="12700" indent="-413384">
              <a:lnSpc>
                <a:spcPct val="118900"/>
              </a:lnSpc>
            </a:pPr>
            <a:r>
              <a:rPr sz="2050" spc="-150" dirty="0">
                <a:solidFill>
                  <a:srgbClr val="000072"/>
                </a:solidFill>
                <a:latin typeface="Courier New"/>
                <a:cs typeface="Courier New"/>
              </a:rPr>
              <a:t>&lt;img src="2012volt.jpg" alt="My dream 2012 Chevy Volt" height="110" style="float: left;</a:t>
            </a:r>
            <a:endParaRPr sz="2050" dirty="0">
              <a:latin typeface="Courier New"/>
              <a:cs typeface="Courier New"/>
            </a:endParaRPr>
          </a:p>
          <a:p>
            <a:pPr marL="425450" marR="1803400">
              <a:lnSpc>
                <a:spcPct val="118900"/>
              </a:lnSpc>
            </a:pPr>
            <a:r>
              <a:rPr sz="2050" spc="-150" dirty="0">
                <a:solidFill>
                  <a:srgbClr val="000072"/>
                </a:solidFill>
                <a:latin typeface="Courier New"/>
                <a:cs typeface="Courier New"/>
              </a:rPr>
              <a:t>margin-right: 1em; margin-bottom: 8px; margin-top: 8px" /&gt;</a:t>
            </a:r>
            <a:endParaRPr sz="2050" dirty="0">
              <a:latin typeface="Courier New"/>
              <a:cs typeface="Courier New"/>
            </a:endParaRPr>
          </a:p>
          <a:p>
            <a:pPr marL="12700">
              <a:lnSpc>
                <a:spcPct val="100000"/>
              </a:lnSpc>
              <a:spcBef>
                <a:spcPts val="465"/>
              </a:spcBef>
              <a:tabLst>
                <a:tab pos="4696460" algn="l"/>
                <a:tab pos="5385435" algn="l"/>
              </a:tabLst>
            </a:pPr>
            <a:r>
              <a:rPr sz="2050" spc="-150" dirty="0">
                <a:solidFill>
                  <a:srgbClr val="000072"/>
                </a:solidFill>
                <a:latin typeface="Courier New"/>
                <a:cs typeface="Courier New"/>
              </a:rPr>
              <a:t>the car I have been waiting for.	...	&lt;/p&gt;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&lt;p&gt;I love this car. On a recent trip to ... &lt;/p&gt;</a:t>
            </a:r>
            <a:endParaRPr sz="2050" dirty="0">
              <a:latin typeface="Courier New"/>
              <a:cs typeface="Courier New"/>
            </a:endParaRPr>
          </a:p>
          <a:p>
            <a:pPr>
              <a:lnSpc>
                <a:spcPts val="600"/>
              </a:lnSpc>
              <a:spcBef>
                <a:spcPts val="22"/>
              </a:spcBef>
            </a:pPr>
            <a:endParaRPr sz="600" dirty="0"/>
          </a:p>
          <a:p>
            <a:pPr>
              <a:lnSpc>
                <a:spcPts val="1000"/>
              </a:lnSpc>
            </a:pPr>
            <a:endParaRPr sz="1000" dirty="0"/>
          </a:p>
          <a:p>
            <a:pPr marL="12700">
              <a:lnSpc>
                <a:spcPct val="100000"/>
              </a:lnSpc>
            </a:pPr>
            <a:r>
              <a:rPr sz="2050" spc="-50" dirty="0">
                <a:solidFill>
                  <a:srgbClr val="000072"/>
                </a:solidFill>
                <a:latin typeface="Arial"/>
                <a:cs typeface="Arial"/>
              </a:rPr>
              <a:t>Demo: </a:t>
            </a:r>
            <a:r>
              <a:rPr sz="2050" spc="-220" dirty="0">
                <a:solidFill>
                  <a:srgbClr val="000072"/>
                </a:solidFill>
                <a:latin typeface="Arial"/>
                <a:cs typeface="Arial"/>
              </a:rPr>
              <a:t> </a:t>
            </a:r>
            <a:r>
              <a:rPr sz="2050" b="1" spc="85" dirty="0">
                <a:solidFill>
                  <a:srgbClr val="000072"/>
                </a:solidFill>
                <a:latin typeface="Arial"/>
                <a:cs typeface="Arial"/>
              </a:rPr>
              <a:t>Ex: </a:t>
            </a:r>
            <a:r>
              <a:rPr sz="2050" b="1" spc="-220" dirty="0">
                <a:solidFill>
                  <a:srgbClr val="000072"/>
                </a:solidFill>
                <a:latin typeface="Arial"/>
                <a:cs typeface="Arial"/>
              </a:rPr>
              <a:t> </a:t>
            </a:r>
            <a:r>
              <a:rPr sz="2050" spc="-150" dirty="0">
                <a:solidFill>
                  <a:srgbClr val="000072"/>
                </a:solidFill>
                <a:latin typeface="Courier New"/>
                <a:cs typeface="Courier New"/>
                <a:hlinkClick r:id="rId2"/>
              </a:rPr>
              <a:t>Float</a:t>
            </a:r>
            <a:endParaRPr sz="2050" dirty="0">
              <a:latin typeface="Courier New"/>
              <a:cs typeface="Courier New"/>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512570">
              <a:lnSpc>
                <a:spcPct val="100000"/>
              </a:lnSpc>
            </a:pPr>
            <a:r>
              <a:rPr sz="2950" b="1" spc="240" dirty="0">
                <a:solidFill>
                  <a:srgbClr val="B20000"/>
                </a:solidFill>
                <a:latin typeface="Arial"/>
                <a:cs typeface="Arial"/>
              </a:rPr>
              <a:t>T</a:t>
            </a:r>
            <a:r>
              <a:rPr sz="2950" b="1" spc="95" dirty="0">
                <a:solidFill>
                  <a:srgbClr val="B20000"/>
                </a:solidFill>
                <a:latin typeface="Arial"/>
                <a:cs typeface="Arial"/>
              </a:rPr>
              <a:t>ext</a:t>
            </a:r>
            <a:r>
              <a:rPr sz="2950" b="1" spc="300" dirty="0">
                <a:solidFill>
                  <a:srgbClr val="B20000"/>
                </a:solidFill>
                <a:latin typeface="Arial"/>
                <a:cs typeface="Arial"/>
              </a:rPr>
              <a:t> </a:t>
            </a:r>
            <a:r>
              <a:rPr sz="2950" b="1" spc="100" dirty="0">
                <a:solidFill>
                  <a:srgbClr val="B20000"/>
                </a:solidFill>
                <a:latin typeface="Arial"/>
                <a:cs typeface="Arial"/>
              </a:rPr>
              <a:t>Around</a:t>
            </a:r>
            <a:r>
              <a:rPr sz="2950" b="1" spc="300" dirty="0">
                <a:solidFill>
                  <a:srgbClr val="B20000"/>
                </a:solidFill>
                <a:latin typeface="Arial"/>
                <a:cs typeface="Arial"/>
              </a:rPr>
              <a:t> </a:t>
            </a:r>
            <a:r>
              <a:rPr sz="2950" b="1" spc="15" dirty="0">
                <a:solidFill>
                  <a:srgbClr val="B20000"/>
                </a:solidFill>
                <a:latin typeface="Arial"/>
                <a:cs typeface="Arial"/>
              </a:rPr>
              <a:t>an</a:t>
            </a:r>
            <a:r>
              <a:rPr sz="2950" b="1" spc="295" dirty="0">
                <a:solidFill>
                  <a:srgbClr val="B20000"/>
                </a:solidFill>
                <a:latin typeface="Arial"/>
                <a:cs typeface="Arial"/>
              </a:rPr>
              <a:t> </a:t>
            </a:r>
            <a:r>
              <a:rPr sz="2950" b="1" spc="50" dirty="0">
                <a:solidFill>
                  <a:srgbClr val="B20000"/>
                </a:solidFill>
                <a:latin typeface="Arial"/>
                <a:cs typeface="Arial"/>
              </a:rPr>
              <a:t>Image</a:t>
            </a:r>
            <a:endParaRPr sz="295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84</a:t>
            </a:fld>
            <a:endParaRPr sz="1000">
              <a:latin typeface="Arial"/>
              <a:cs typeface="Arial"/>
            </a:endParaRPr>
          </a:p>
        </p:txBody>
      </p:sp>
      <p:sp>
        <p:nvSpPr>
          <p:cNvPr id="3" name="object 3"/>
          <p:cNvSpPr/>
          <p:nvPr/>
        </p:nvSpPr>
        <p:spPr>
          <a:xfrm>
            <a:off x="1236126" y="1644068"/>
            <a:ext cx="7585793" cy="2553783"/>
          </a:xfrm>
          <a:prstGeom prst="rect">
            <a:avLst/>
          </a:prstGeom>
          <a:blipFill>
            <a:blip r:embed="rId2" cstate="print"/>
            <a:stretch>
              <a:fillRect/>
            </a:stretch>
          </a:blipFill>
        </p:spPr>
        <p:txBody>
          <a:bodyPr wrap="square" lIns="0" tIns="0" rIns="0" bIns="0" rtlCol="0">
            <a:noAutofit/>
          </a:bodyPr>
          <a:lstStyle/>
          <a:p>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668020">
              <a:lnSpc>
                <a:spcPct val="100000"/>
              </a:lnSpc>
            </a:pPr>
            <a:r>
              <a:rPr sz="2950" b="1" spc="50" dirty="0">
                <a:solidFill>
                  <a:srgbClr val="B20000"/>
                </a:solidFill>
                <a:latin typeface="Arial"/>
                <a:cs typeface="Arial"/>
              </a:rPr>
              <a:t>Image</a:t>
            </a:r>
            <a:r>
              <a:rPr sz="2950" b="1" spc="305" dirty="0">
                <a:solidFill>
                  <a:srgbClr val="B20000"/>
                </a:solidFill>
                <a:latin typeface="Arial"/>
                <a:cs typeface="Arial"/>
              </a:rPr>
              <a:t> </a:t>
            </a:r>
            <a:r>
              <a:rPr sz="2950" b="1" spc="65" dirty="0">
                <a:solidFill>
                  <a:srgbClr val="B20000"/>
                </a:solidFill>
                <a:latin typeface="Arial"/>
                <a:cs typeface="Arial"/>
              </a:rPr>
              <a:t>Alignme</a:t>
            </a:r>
            <a:r>
              <a:rPr sz="2950" b="1" spc="-15" dirty="0">
                <a:solidFill>
                  <a:srgbClr val="B20000"/>
                </a:solidFill>
                <a:latin typeface="Arial"/>
                <a:cs typeface="Arial"/>
              </a:rPr>
              <a:t>n</a:t>
            </a:r>
            <a:r>
              <a:rPr sz="2950" b="1" spc="310" dirty="0">
                <a:solidFill>
                  <a:srgbClr val="B20000"/>
                </a:solidFill>
                <a:latin typeface="Arial"/>
                <a:cs typeface="Arial"/>
              </a:rPr>
              <a:t>t</a:t>
            </a:r>
            <a:r>
              <a:rPr sz="2950" b="1" spc="295" dirty="0">
                <a:solidFill>
                  <a:srgbClr val="B20000"/>
                </a:solidFill>
                <a:latin typeface="Arial"/>
                <a:cs typeface="Arial"/>
              </a:rPr>
              <a:t> </a:t>
            </a:r>
            <a:r>
              <a:rPr sz="2950" b="1" spc="125" dirty="0">
                <a:solidFill>
                  <a:srgbClr val="B20000"/>
                </a:solidFill>
                <a:latin typeface="Arial"/>
                <a:cs typeface="Arial"/>
              </a:rPr>
              <a:t>within</a:t>
            </a:r>
            <a:r>
              <a:rPr sz="2950" b="1" spc="300" dirty="0">
                <a:solidFill>
                  <a:srgbClr val="B20000"/>
                </a:solidFill>
                <a:latin typeface="Arial"/>
                <a:cs typeface="Arial"/>
              </a:rPr>
              <a:t> </a:t>
            </a:r>
            <a:r>
              <a:rPr sz="2950" b="1" spc="380" dirty="0">
                <a:solidFill>
                  <a:srgbClr val="B20000"/>
                </a:solidFill>
                <a:latin typeface="Arial"/>
                <a:cs typeface="Arial"/>
              </a:rPr>
              <a:t>A</a:t>
            </a:r>
            <a:r>
              <a:rPr sz="2950" b="1" spc="295" dirty="0">
                <a:solidFill>
                  <a:srgbClr val="B20000"/>
                </a:solidFill>
                <a:latin typeface="Arial"/>
                <a:cs typeface="Arial"/>
              </a:rPr>
              <a:t> </a:t>
            </a:r>
            <a:r>
              <a:rPr sz="2950" b="1" spc="60" dirty="0">
                <a:solidFill>
                  <a:srgbClr val="B20000"/>
                </a:solidFill>
                <a:latin typeface="Arial"/>
                <a:cs typeface="Arial"/>
              </a:rPr>
              <a:t>Line</a:t>
            </a:r>
            <a:endParaRPr sz="2950">
              <a:latin typeface="Arial"/>
              <a:cs typeface="Arial"/>
            </a:endParaRPr>
          </a:p>
        </p:txBody>
      </p:sp>
      <p:sp>
        <p:nvSpPr>
          <p:cNvPr id="16" name="object 16"/>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85</a:t>
            </a:fld>
            <a:endParaRPr sz="1000">
              <a:latin typeface="Arial"/>
              <a:cs typeface="Arial"/>
            </a:endParaRPr>
          </a:p>
        </p:txBody>
      </p:sp>
      <p:sp>
        <p:nvSpPr>
          <p:cNvPr id="3" name="object 3"/>
          <p:cNvSpPr txBox="1"/>
          <p:nvPr/>
        </p:nvSpPr>
        <p:spPr>
          <a:xfrm>
            <a:off x="1130262" y="1780623"/>
            <a:ext cx="6969125" cy="647700"/>
          </a:xfrm>
          <a:prstGeom prst="rect">
            <a:avLst/>
          </a:prstGeom>
        </p:spPr>
        <p:txBody>
          <a:bodyPr vert="horz" wrap="square" lIns="0" tIns="0" rIns="0" bIns="0" rtlCol="0">
            <a:noAutofit/>
          </a:bodyPr>
          <a:lstStyle/>
          <a:p>
            <a:pPr marL="12700">
              <a:lnSpc>
                <a:spcPct val="100000"/>
              </a:lnSpc>
            </a:pPr>
            <a:r>
              <a:rPr sz="1850" spc="-145" dirty="0">
                <a:solidFill>
                  <a:srgbClr val="000072"/>
                </a:solidFill>
                <a:latin typeface="Courier New"/>
                <a:cs typeface="Courier New"/>
              </a:rPr>
              <a:t>Here</a:t>
            </a:r>
            <a:r>
              <a:rPr sz="1850" spc="-135" dirty="0">
                <a:solidFill>
                  <a:srgbClr val="000072"/>
                </a:solidFill>
                <a:latin typeface="Courier New"/>
                <a:cs typeface="Courier New"/>
              </a:rPr>
              <a:t> </a:t>
            </a:r>
            <a:r>
              <a:rPr sz="1850" spc="-145" dirty="0">
                <a:solidFill>
                  <a:srgbClr val="000072"/>
                </a:solidFill>
                <a:latin typeface="Courier New"/>
                <a:cs typeface="Courier New"/>
              </a:rPr>
              <a:t>is</a:t>
            </a:r>
            <a:r>
              <a:rPr sz="1850" spc="-135" dirty="0">
                <a:solidFill>
                  <a:srgbClr val="000072"/>
                </a:solidFill>
                <a:latin typeface="Courier New"/>
                <a:cs typeface="Courier New"/>
              </a:rPr>
              <a:t> </a:t>
            </a:r>
            <a:r>
              <a:rPr sz="1850" spc="-145" dirty="0">
                <a:solidFill>
                  <a:srgbClr val="000072"/>
                </a:solidFill>
                <a:latin typeface="Courier New"/>
                <a:cs typeface="Courier New"/>
              </a:rPr>
              <a:t>some</a:t>
            </a:r>
            <a:r>
              <a:rPr sz="1850" spc="-135" dirty="0">
                <a:solidFill>
                  <a:srgbClr val="000072"/>
                </a:solidFill>
                <a:latin typeface="Courier New"/>
                <a:cs typeface="Courier New"/>
              </a:rPr>
              <a:t> </a:t>
            </a:r>
            <a:r>
              <a:rPr sz="1850" spc="-145" dirty="0">
                <a:solidFill>
                  <a:srgbClr val="000072"/>
                </a:solidFill>
                <a:latin typeface="Courier New"/>
                <a:cs typeface="Courier New"/>
              </a:rPr>
              <a:t>text</a:t>
            </a:r>
            <a:r>
              <a:rPr sz="1850" spc="-135" dirty="0">
                <a:solidFill>
                  <a:srgbClr val="000072"/>
                </a:solidFill>
                <a:latin typeface="Courier New"/>
                <a:cs typeface="Courier New"/>
              </a:rPr>
              <a:t> </a:t>
            </a:r>
            <a:r>
              <a:rPr sz="1850" spc="-145" dirty="0">
                <a:solidFill>
                  <a:srgbClr val="000072"/>
                </a:solidFill>
                <a:latin typeface="Courier New"/>
                <a:cs typeface="Courier New"/>
              </a:rPr>
              <a:t>and</a:t>
            </a:r>
            <a:r>
              <a:rPr sz="1850" spc="-135" dirty="0">
                <a:solidFill>
                  <a:srgbClr val="000072"/>
                </a:solidFill>
                <a:latin typeface="Courier New"/>
                <a:cs typeface="Courier New"/>
              </a:rPr>
              <a:t> </a:t>
            </a:r>
            <a:r>
              <a:rPr sz="1850" spc="-145" dirty="0">
                <a:solidFill>
                  <a:srgbClr val="000072"/>
                </a:solidFill>
                <a:latin typeface="Courier New"/>
                <a:cs typeface="Courier New"/>
              </a:rPr>
              <a:t>an</a:t>
            </a:r>
            <a:endParaRPr sz="1850">
              <a:latin typeface="Courier New"/>
              <a:cs typeface="Courier New"/>
            </a:endParaRPr>
          </a:p>
          <a:p>
            <a:pPr marL="12700">
              <a:lnSpc>
                <a:spcPct val="100000"/>
              </a:lnSpc>
              <a:spcBef>
                <a:spcPts val="459"/>
              </a:spcBef>
            </a:pPr>
            <a:r>
              <a:rPr sz="1850" spc="-145" dirty="0">
                <a:solidFill>
                  <a:srgbClr val="000072"/>
                </a:solidFill>
                <a:latin typeface="Courier New"/>
                <a:cs typeface="Courier New"/>
              </a:rPr>
              <a:t>image</a:t>
            </a:r>
            <a:r>
              <a:rPr sz="1850" spc="-135" dirty="0">
                <a:solidFill>
                  <a:srgbClr val="000072"/>
                </a:solidFill>
                <a:latin typeface="Courier New"/>
                <a:cs typeface="Courier New"/>
              </a:rPr>
              <a:t> </a:t>
            </a:r>
            <a:r>
              <a:rPr sz="1850" spc="-145" dirty="0">
                <a:solidFill>
                  <a:srgbClr val="000072"/>
                </a:solidFill>
                <a:latin typeface="Courier New"/>
                <a:cs typeface="Courier New"/>
              </a:rPr>
              <a:t>&lt;img</a:t>
            </a:r>
            <a:r>
              <a:rPr sz="1850" spc="-135" dirty="0">
                <a:solidFill>
                  <a:srgbClr val="000072"/>
                </a:solidFill>
                <a:latin typeface="Courier New"/>
                <a:cs typeface="Courier New"/>
              </a:rPr>
              <a:t> </a:t>
            </a:r>
            <a:r>
              <a:rPr sz="1850" spc="-145" dirty="0">
                <a:solidFill>
                  <a:srgbClr val="000072"/>
                </a:solidFill>
                <a:latin typeface="Courier New"/>
                <a:cs typeface="Courier New"/>
              </a:rPr>
              <a:t>src="URL"</a:t>
            </a:r>
            <a:r>
              <a:rPr sz="1850" spc="-135" dirty="0">
                <a:solidFill>
                  <a:srgbClr val="000072"/>
                </a:solidFill>
                <a:latin typeface="Courier New"/>
                <a:cs typeface="Courier New"/>
              </a:rPr>
              <a:t> </a:t>
            </a:r>
            <a:r>
              <a:rPr sz="1850" spc="-145" dirty="0">
                <a:solidFill>
                  <a:srgbClr val="000072"/>
                </a:solidFill>
                <a:latin typeface="Courier New"/>
                <a:cs typeface="Courier New"/>
              </a:rPr>
              <a:t>style="vertical-align:</a:t>
            </a:r>
            <a:r>
              <a:rPr sz="1850" spc="-135" dirty="0">
                <a:solidFill>
                  <a:srgbClr val="000072"/>
                </a:solidFill>
                <a:latin typeface="Courier New"/>
                <a:cs typeface="Courier New"/>
              </a:rPr>
              <a:t> </a:t>
            </a:r>
            <a:r>
              <a:rPr sz="1850" spc="-145" dirty="0">
                <a:solidFill>
                  <a:srgbClr val="000072"/>
                </a:solidFill>
                <a:latin typeface="Courier New"/>
                <a:cs typeface="Courier New"/>
              </a:rPr>
              <a:t>baseline"</a:t>
            </a:r>
            <a:r>
              <a:rPr sz="1850" spc="-135" dirty="0">
                <a:solidFill>
                  <a:srgbClr val="000072"/>
                </a:solidFill>
                <a:latin typeface="Courier New"/>
                <a:cs typeface="Courier New"/>
              </a:rPr>
              <a:t> </a:t>
            </a:r>
            <a:r>
              <a:rPr sz="1850" spc="-145" dirty="0">
                <a:solidFill>
                  <a:srgbClr val="000072"/>
                </a:solidFill>
                <a:latin typeface="Courier New"/>
                <a:cs typeface="Courier New"/>
              </a:rPr>
              <a:t>/&gt;</a:t>
            </a:r>
            <a:endParaRPr sz="1850">
              <a:latin typeface="Courier New"/>
              <a:cs typeface="Courier New"/>
            </a:endParaRPr>
          </a:p>
        </p:txBody>
      </p:sp>
      <p:sp>
        <p:nvSpPr>
          <p:cNvPr id="4" name="object 4"/>
          <p:cNvSpPr txBox="1"/>
          <p:nvPr/>
        </p:nvSpPr>
        <p:spPr>
          <a:xfrm>
            <a:off x="1350042" y="2599685"/>
            <a:ext cx="2138045" cy="856615"/>
          </a:xfrm>
          <a:prstGeom prst="rect">
            <a:avLst/>
          </a:prstGeom>
        </p:spPr>
        <p:txBody>
          <a:bodyPr vert="horz" wrap="square" lIns="0" tIns="0" rIns="0" bIns="0" rtlCol="0">
            <a:noAutofit/>
          </a:bodyPr>
          <a:lstStyle/>
          <a:p>
            <a:pPr marL="264795" indent="-252729">
              <a:lnSpc>
                <a:spcPct val="100000"/>
              </a:lnSpc>
              <a:buClr>
                <a:srgbClr val="000072"/>
              </a:buClr>
              <a:buFont typeface="Arial"/>
              <a:buChar char="•"/>
              <a:tabLst>
                <a:tab pos="264795" algn="l"/>
              </a:tabLst>
            </a:pPr>
            <a:r>
              <a:rPr sz="1850" spc="-145" dirty="0">
                <a:solidFill>
                  <a:srgbClr val="000072"/>
                </a:solidFill>
                <a:latin typeface="Courier New"/>
                <a:cs typeface="Courier New"/>
              </a:rPr>
              <a:t>vertical-align:</a:t>
            </a:r>
            <a:endParaRPr sz="1850">
              <a:latin typeface="Courier New"/>
              <a:cs typeface="Courier New"/>
            </a:endParaRPr>
          </a:p>
          <a:p>
            <a:pPr>
              <a:lnSpc>
                <a:spcPts val="500"/>
              </a:lnSpc>
              <a:spcBef>
                <a:spcPts val="47"/>
              </a:spcBef>
              <a:buClr>
                <a:srgbClr val="000072"/>
              </a:buClr>
              <a:buFont typeface="Arial"/>
              <a:buChar char="•"/>
            </a:pPr>
            <a:endParaRPr sz="500"/>
          </a:p>
          <a:p>
            <a:pPr>
              <a:lnSpc>
                <a:spcPts val="1000"/>
              </a:lnSpc>
              <a:buClr>
                <a:srgbClr val="000072"/>
              </a:buClr>
              <a:buFont typeface="Arial"/>
              <a:buChar char="•"/>
            </a:pPr>
            <a:endParaRPr sz="1000"/>
          </a:p>
          <a:p>
            <a:pPr marL="264795" indent="-252729">
              <a:lnSpc>
                <a:spcPct val="100000"/>
              </a:lnSpc>
              <a:buClr>
                <a:srgbClr val="000072"/>
              </a:buClr>
              <a:buFont typeface="Arial"/>
              <a:buChar char="•"/>
              <a:tabLst>
                <a:tab pos="264795" algn="l"/>
              </a:tabLst>
            </a:pPr>
            <a:r>
              <a:rPr sz="1850" spc="-145" dirty="0">
                <a:solidFill>
                  <a:srgbClr val="000072"/>
                </a:solidFill>
                <a:latin typeface="Courier New"/>
                <a:cs typeface="Courier New"/>
              </a:rPr>
              <a:t>vertical-align:</a:t>
            </a:r>
            <a:endParaRPr sz="1850">
              <a:latin typeface="Courier New"/>
              <a:cs typeface="Courier New"/>
            </a:endParaRPr>
          </a:p>
        </p:txBody>
      </p:sp>
      <p:sp>
        <p:nvSpPr>
          <p:cNvPr id="5" name="object 5"/>
          <p:cNvSpPr txBox="1"/>
          <p:nvPr/>
        </p:nvSpPr>
        <p:spPr>
          <a:xfrm>
            <a:off x="3710460" y="2599685"/>
            <a:ext cx="4965700" cy="307340"/>
          </a:xfrm>
          <a:prstGeom prst="rect">
            <a:avLst/>
          </a:prstGeom>
        </p:spPr>
        <p:txBody>
          <a:bodyPr vert="horz" wrap="square" lIns="0" tIns="0" rIns="0" bIns="0" rtlCol="0">
            <a:noAutofit/>
          </a:bodyPr>
          <a:lstStyle/>
          <a:p>
            <a:pPr marL="12700">
              <a:lnSpc>
                <a:spcPct val="100000"/>
              </a:lnSpc>
            </a:pPr>
            <a:r>
              <a:rPr sz="1850" spc="-145" dirty="0">
                <a:solidFill>
                  <a:srgbClr val="000072"/>
                </a:solidFill>
                <a:latin typeface="Courier New"/>
                <a:cs typeface="Courier New"/>
              </a:rPr>
              <a:t>baselin</a:t>
            </a:r>
            <a:r>
              <a:rPr sz="1850" spc="-150" dirty="0">
                <a:solidFill>
                  <a:srgbClr val="000072"/>
                </a:solidFill>
                <a:latin typeface="Courier New"/>
                <a:cs typeface="Courier New"/>
              </a:rPr>
              <a:t>e</a:t>
            </a:r>
            <a:r>
              <a:rPr sz="1850" spc="35" dirty="0">
                <a:solidFill>
                  <a:srgbClr val="000072"/>
                </a:solidFill>
                <a:latin typeface="Arial"/>
                <a:cs typeface="Arial"/>
              </a:rPr>
              <a:t>—Aligns</a:t>
            </a:r>
            <a:r>
              <a:rPr sz="1850" spc="130" dirty="0">
                <a:solidFill>
                  <a:srgbClr val="000072"/>
                </a:solidFill>
                <a:latin typeface="Arial"/>
                <a:cs typeface="Arial"/>
              </a:rPr>
              <a:t> </a:t>
            </a:r>
            <a:r>
              <a:rPr sz="1850" spc="30" dirty="0">
                <a:solidFill>
                  <a:srgbClr val="000072"/>
                </a:solidFill>
                <a:latin typeface="Arial"/>
                <a:cs typeface="Arial"/>
              </a:rPr>
              <a:t>b</a:t>
            </a:r>
            <a:r>
              <a:rPr sz="1850" spc="-70" dirty="0">
                <a:solidFill>
                  <a:srgbClr val="000072"/>
                </a:solidFill>
                <a:latin typeface="Arial"/>
                <a:cs typeface="Arial"/>
              </a:rPr>
              <a:t>aselines</a:t>
            </a:r>
            <a:r>
              <a:rPr sz="1850" spc="130" dirty="0">
                <a:solidFill>
                  <a:srgbClr val="000072"/>
                </a:solidFill>
                <a:latin typeface="Arial"/>
                <a:cs typeface="Arial"/>
              </a:rPr>
              <a:t> </a:t>
            </a:r>
            <a:r>
              <a:rPr sz="1850" spc="-10" dirty="0">
                <a:solidFill>
                  <a:srgbClr val="000072"/>
                </a:solidFill>
                <a:latin typeface="Arial"/>
                <a:cs typeface="Arial"/>
              </a:rPr>
              <a:t>of</a:t>
            </a:r>
            <a:r>
              <a:rPr sz="1850" spc="125" dirty="0">
                <a:solidFill>
                  <a:srgbClr val="000072"/>
                </a:solidFill>
                <a:latin typeface="Arial"/>
                <a:cs typeface="Arial"/>
              </a:rPr>
              <a:t> </a:t>
            </a:r>
            <a:r>
              <a:rPr sz="1850" spc="-45" dirty="0">
                <a:solidFill>
                  <a:srgbClr val="000072"/>
                </a:solidFill>
                <a:latin typeface="Arial"/>
                <a:cs typeface="Arial"/>
              </a:rPr>
              <a:t>image</a:t>
            </a:r>
            <a:r>
              <a:rPr sz="1850" spc="125" dirty="0">
                <a:solidFill>
                  <a:srgbClr val="000072"/>
                </a:solidFill>
                <a:latin typeface="Arial"/>
                <a:cs typeface="Arial"/>
              </a:rPr>
              <a:t> </a:t>
            </a:r>
            <a:r>
              <a:rPr sz="1850" spc="-15" dirty="0">
                <a:solidFill>
                  <a:srgbClr val="000072"/>
                </a:solidFill>
                <a:latin typeface="Arial"/>
                <a:cs typeface="Arial"/>
              </a:rPr>
              <a:t>and</a:t>
            </a:r>
            <a:r>
              <a:rPr sz="1850" spc="125" dirty="0">
                <a:solidFill>
                  <a:srgbClr val="000072"/>
                </a:solidFill>
                <a:latin typeface="Arial"/>
                <a:cs typeface="Arial"/>
              </a:rPr>
              <a:t> </a:t>
            </a:r>
            <a:r>
              <a:rPr sz="1850" spc="70" dirty="0">
                <a:solidFill>
                  <a:srgbClr val="000072"/>
                </a:solidFill>
                <a:latin typeface="Arial"/>
                <a:cs typeface="Arial"/>
              </a:rPr>
              <a:t>text.</a:t>
            </a:r>
            <a:endParaRPr sz="1850">
              <a:latin typeface="Arial"/>
              <a:cs typeface="Arial"/>
            </a:endParaRPr>
          </a:p>
        </p:txBody>
      </p:sp>
      <p:sp>
        <p:nvSpPr>
          <p:cNvPr id="6" name="object 6"/>
          <p:cNvSpPr txBox="1"/>
          <p:nvPr/>
        </p:nvSpPr>
        <p:spPr>
          <a:xfrm>
            <a:off x="3710460" y="3078148"/>
            <a:ext cx="5079365" cy="307340"/>
          </a:xfrm>
          <a:prstGeom prst="rect">
            <a:avLst/>
          </a:prstGeom>
        </p:spPr>
        <p:txBody>
          <a:bodyPr vert="horz" wrap="square" lIns="0" tIns="0" rIns="0" bIns="0" rtlCol="0">
            <a:noAutofit/>
          </a:bodyPr>
          <a:lstStyle/>
          <a:p>
            <a:pPr marL="12700">
              <a:lnSpc>
                <a:spcPct val="100000"/>
              </a:lnSpc>
            </a:pPr>
            <a:r>
              <a:rPr sz="1850" spc="-145" dirty="0">
                <a:solidFill>
                  <a:srgbClr val="000072"/>
                </a:solidFill>
                <a:latin typeface="Courier New"/>
                <a:cs typeface="Courier New"/>
              </a:rPr>
              <a:t>middl</a:t>
            </a:r>
            <a:r>
              <a:rPr sz="1850" spc="-150" dirty="0">
                <a:solidFill>
                  <a:srgbClr val="000072"/>
                </a:solidFill>
                <a:latin typeface="Courier New"/>
                <a:cs typeface="Courier New"/>
              </a:rPr>
              <a:t>e</a:t>
            </a:r>
            <a:r>
              <a:rPr sz="1850" spc="35" dirty="0">
                <a:solidFill>
                  <a:srgbClr val="000072"/>
                </a:solidFill>
                <a:latin typeface="Arial"/>
                <a:cs typeface="Arial"/>
              </a:rPr>
              <a:t>—Aligns</a:t>
            </a:r>
            <a:r>
              <a:rPr sz="1850" spc="130" dirty="0">
                <a:solidFill>
                  <a:srgbClr val="000072"/>
                </a:solidFill>
                <a:latin typeface="Arial"/>
                <a:cs typeface="Arial"/>
              </a:rPr>
              <a:t> </a:t>
            </a:r>
            <a:r>
              <a:rPr sz="1850" spc="25" dirty="0">
                <a:solidFill>
                  <a:srgbClr val="000072"/>
                </a:solidFill>
                <a:latin typeface="Arial"/>
                <a:cs typeface="Arial"/>
              </a:rPr>
              <a:t>middle</a:t>
            </a:r>
            <a:r>
              <a:rPr sz="1850" spc="130" dirty="0">
                <a:solidFill>
                  <a:srgbClr val="000072"/>
                </a:solidFill>
                <a:latin typeface="Arial"/>
                <a:cs typeface="Arial"/>
              </a:rPr>
              <a:t> </a:t>
            </a:r>
            <a:r>
              <a:rPr sz="1850" spc="-10" dirty="0">
                <a:solidFill>
                  <a:srgbClr val="000072"/>
                </a:solidFill>
                <a:latin typeface="Arial"/>
                <a:cs typeface="Arial"/>
              </a:rPr>
              <a:t>of</a:t>
            </a:r>
            <a:r>
              <a:rPr sz="1850" spc="125" dirty="0">
                <a:solidFill>
                  <a:srgbClr val="000072"/>
                </a:solidFill>
                <a:latin typeface="Arial"/>
                <a:cs typeface="Arial"/>
              </a:rPr>
              <a:t> </a:t>
            </a:r>
            <a:r>
              <a:rPr sz="1850" spc="0" dirty="0">
                <a:solidFill>
                  <a:srgbClr val="000072"/>
                </a:solidFill>
                <a:latin typeface="Arial"/>
                <a:cs typeface="Arial"/>
              </a:rPr>
              <a:t>imag</a:t>
            </a:r>
            <a:r>
              <a:rPr sz="1850" spc="-185" dirty="0">
                <a:solidFill>
                  <a:srgbClr val="000072"/>
                </a:solidFill>
                <a:latin typeface="Arial"/>
                <a:cs typeface="Arial"/>
              </a:rPr>
              <a:t>e</a:t>
            </a:r>
            <a:r>
              <a:rPr sz="1850" spc="120" dirty="0">
                <a:solidFill>
                  <a:srgbClr val="000072"/>
                </a:solidFill>
                <a:latin typeface="Arial"/>
                <a:cs typeface="Arial"/>
              </a:rPr>
              <a:t> </a:t>
            </a:r>
            <a:r>
              <a:rPr sz="1850" spc="95" dirty="0">
                <a:solidFill>
                  <a:srgbClr val="000072"/>
                </a:solidFill>
                <a:latin typeface="Arial"/>
                <a:cs typeface="Arial"/>
              </a:rPr>
              <a:t>with</a:t>
            </a:r>
            <a:r>
              <a:rPr sz="1850" spc="125" dirty="0">
                <a:solidFill>
                  <a:srgbClr val="000072"/>
                </a:solidFill>
                <a:latin typeface="Arial"/>
                <a:cs typeface="Arial"/>
              </a:rPr>
              <a:t> </a:t>
            </a:r>
            <a:r>
              <a:rPr sz="1850" spc="25" dirty="0">
                <a:solidFill>
                  <a:srgbClr val="000072"/>
                </a:solidFill>
                <a:latin typeface="Arial"/>
                <a:cs typeface="Arial"/>
              </a:rPr>
              <a:t>middle</a:t>
            </a:r>
            <a:r>
              <a:rPr sz="1850" spc="125" dirty="0">
                <a:solidFill>
                  <a:srgbClr val="000072"/>
                </a:solidFill>
                <a:latin typeface="Arial"/>
                <a:cs typeface="Arial"/>
              </a:rPr>
              <a:t> </a:t>
            </a:r>
            <a:r>
              <a:rPr sz="1850" spc="-10" dirty="0">
                <a:solidFill>
                  <a:srgbClr val="000072"/>
                </a:solidFill>
                <a:latin typeface="Arial"/>
                <a:cs typeface="Arial"/>
              </a:rPr>
              <a:t>of</a:t>
            </a:r>
            <a:endParaRPr sz="1850">
              <a:latin typeface="Arial"/>
              <a:cs typeface="Arial"/>
            </a:endParaRPr>
          </a:p>
        </p:txBody>
      </p:sp>
      <p:sp>
        <p:nvSpPr>
          <p:cNvPr id="7" name="object 7"/>
          <p:cNvSpPr txBox="1"/>
          <p:nvPr/>
        </p:nvSpPr>
        <p:spPr>
          <a:xfrm>
            <a:off x="1602614" y="3418748"/>
            <a:ext cx="3158490" cy="307340"/>
          </a:xfrm>
          <a:prstGeom prst="rect">
            <a:avLst/>
          </a:prstGeom>
        </p:spPr>
        <p:txBody>
          <a:bodyPr vert="horz" wrap="square" lIns="0" tIns="0" rIns="0" bIns="0" rtlCol="0">
            <a:noAutofit/>
          </a:bodyPr>
          <a:lstStyle/>
          <a:p>
            <a:pPr marL="12700">
              <a:lnSpc>
                <a:spcPct val="100000"/>
              </a:lnSpc>
            </a:pPr>
            <a:r>
              <a:rPr sz="1850" spc="-145" dirty="0">
                <a:solidFill>
                  <a:srgbClr val="000072"/>
                </a:solidFill>
                <a:latin typeface="Courier New"/>
                <a:cs typeface="Courier New"/>
              </a:rPr>
              <a:t>x</a:t>
            </a:r>
            <a:r>
              <a:rPr sz="1850" spc="-475" dirty="0">
                <a:solidFill>
                  <a:srgbClr val="000072"/>
                </a:solidFill>
                <a:latin typeface="Courier New"/>
                <a:cs typeface="Courier New"/>
              </a:rPr>
              <a:t> </a:t>
            </a:r>
            <a:r>
              <a:rPr sz="1850" spc="-140" dirty="0">
                <a:solidFill>
                  <a:srgbClr val="000072"/>
                </a:solidFill>
                <a:latin typeface="Arial"/>
                <a:cs typeface="Arial"/>
              </a:rPr>
              <a:t>c</a:t>
            </a:r>
            <a:r>
              <a:rPr sz="1850" spc="5" dirty="0">
                <a:solidFill>
                  <a:srgbClr val="000072"/>
                </a:solidFill>
                <a:latin typeface="Arial"/>
                <a:cs typeface="Arial"/>
              </a:rPr>
              <a:t>haracter</a:t>
            </a:r>
            <a:r>
              <a:rPr sz="1850" spc="130" dirty="0">
                <a:solidFill>
                  <a:srgbClr val="000072"/>
                </a:solidFill>
                <a:latin typeface="Arial"/>
                <a:cs typeface="Arial"/>
              </a:rPr>
              <a:t> </a:t>
            </a:r>
            <a:r>
              <a:rPr sz="1850" spc="70" dirty="0">
                <a:solidFill>
                  <a:srgbClr val="000072"/>
                </a:solidFill>
                <a:latin typeface="Arial"/>
                <a:cs typeface="Arial"/>
              </a:rPr>
              <a:t>in</a:t>
            </a:r>
            <a:r>
              <a:rPr sz="1850" spc="125" dirty="0">
                <a:solidFill>
                  <a:srgbClr val="000072"/>
                </a:solidFill>
                <a:latin typeface="Arial"/>
                <a:cs typeface="Arial"/>
              </a:rPr>
              <a:t> </a:t>
            </a:r>
            <a:r>
              <a:rPr sz="1850" spc="30" dirty="0">
                <a:solidFill>
                  <a:srgbClr val="000072"/>
                </a:solidFill>
                <a:latin typeface="Arial"/>
                <a:cs typeface="Arial"/>
              </a:rPr>
              <a:t>p</a:t>
            </a:r>
            <a:r>
              <a:rPr sz="1850" spc="-30" dirty="0">
                <a:solidFill>
                  <a:srgbClr val="000072"/>
                </a:solidFill>
                <a:latin typeface="Arial"/>
                <a:cs typeface="Arial"/>
              </a:rPr>
              <a:t>receding</a:t>
            </a:r>
            <a:r>
              <a:rPr sz="1850" spc="130" dirty="0">
                <a:solidFill>
                  <a:srgbClr val="000072"/>
                </a:solidFill>
                <a:latin typeface="Arial"/>
                <a:cs typeface="Arial"/>
              </a:rPr>
              <a:t> </a:t>
            </a:r>
            <a:r>
              <a:rPr sz="1850" spc="70" dirty="0">
                <a:solidFill>
                  <a:srgbClr val="000072"/>
                </a:solidFill>
                <a:latin typeface="Arial"/>
                <a:cs typeface="Arial"/>
              </a:rPr>
              <a:t>text.</a:t>
            </a:r>
            <a:endParaRPr sz="1850">
              <a:latin typeface="Arial"/>
              <a:cs typeface="Arial"/>
            </a:endParaRPr>
          </a:p>
        </p:txBody>
      </p:sp>
      <p:sp>
        <p:nvSpPr>
          <p:cNvPr id="8" name="object 8"/>
          <p:cNvSpPr txBox="1"/>
          <p:nvPr/>
        </p:nvSpPr>
        <p:spPr>
          <a:xfrm>
            <a:off x="1350042" y="3897210"/>
            <a:ext cx="2138045" cy="647700"/>
          </a:xfrm>
          <a:prstGeom prst="rect">
            <a:avLst/>
          </a:prstGeom>
        </p:spPr>
        <p:txBody>
          <a:bodyPr vert="horz" wrap="square" lIns="0" tIns="0" rIns="0" bIns="0" rtlCol="0">
            <a:noAutofit/>
          </a:bodyPr>
          <a:lstStyle/>
          <a:p>
            <a:pPr marL="264795" indent="-252729" algn="ctr">
              <a:lnSpc>
                <a:spcPct val="100000"/>
              </a:lnSpc>
              <a:buClr>
                <a:srgbClr val="000072"/>
              </a:buClr>
              <a:buFont typeface="Arial"/>
              <a:buChar char="•"/>
              <a:tabLst>
                <a:tab pos="252095" algn="l"/>
                <a:tab pos="264795" algn="l"/>
              </a:tabLst>
            </a:pPr>
            <a:r>
              <a:rPr sz="1850" spc="-145" dirty="0">
                <a:solidFill>
                  <a:srgbClr val="000072"/>
                </a:solidFill>
                <a:latin typeface="Courier New"/>
                <a:cs typeface="Courier New"/>
              </a:rPr>
              <a:t>vertical-align:</a:t>
            </a:r>
            <a:endParaRPr sz="1850">
              <a:latin typeface="Courier New"/>
              <a:cs typeface="Courier New"/>
            </a:endParaRPr>
          </a:p>
          <a:p>
            <a:pPr marR="22225" algn="ctr">
              <a:lnSpc>
                <a:spcPct val="100000"/>
              </a:lnSpc>
              <a:spcBef>
                <a:spcPts val="459"/>
              </a:spcBef>
            </a:pPr>
            <a:r>
              <a:rPr sz="1850" spc="-30" dirty="0">
                <a:solidFill>
                  <a:srgbClr val="000072"/>
                </a:solidFill>
                <a:latin typeface="Arial"/>
                <a:cs typeface="Arial"/>
              </a:rPr>
              <a:t>preceding</a:t>
            </a:r>
            <a:r>
              <a:rPr sz="1850" spc="130" dirty="0">
                <a:solidFill>
                  <a:srgbClr val="000072"/>
                </a:solidFill>
                <a:latin typeface="Arial"/>
                <a:cs typeface="Arial"/>
              </a:rPr>
              <a:t> </a:t>
            </a:r>
            <a:r>
              <a:rPr sz="1850" spc="70" dirty="0">
                <a:solidFill>
                  <a:srgbClr val="000072"/>
                </a:solidFill>
                <a:latin typeface="Arial"/>
                <a:cs typeface="Arial"/>
              </a:rPr>
              <a:t>text.</a:t>
            </a:r>
            <a:endParaRPr sz="1850">
              <a:latin typeface="Arial"/>
              <a:cs typeface="Arial"/>
            </a:endParaRPr>
          </a:p>
        </p:txBody>
      </p:sp>
      <p:sp>
        <p:nvSpPr>
          <p:cNvPr id="9" name="object 9"/>
          <p:cNvSpPr txBox="1"/>
          <p:nvPr/>
        </p:nvSpPr>
        <p:spPr>
          <a:xfrm>
            <a:off x="3710460" y="3897210"/>
            <a:ext cx="5097780" cy="307340"/>
          </a:xfrm>
          <a:prstGeom prst="rect">
            <a:avLst/>
          </a:prstGeom>
        </p:spPr>
        <p:txBody>
          <a:bodyPr vert="horz" wrap="square" lIns="0" tIns="0" rIns="0" bIns="0" rtlCol="0">
            <a:noAutofit/>
          </a:bodyPr>
          <a:lstStyle/>
          <a:p>
            <a:pPr marL="12700">
              <a:lnSpc>
                <a:spcPct val="100000"/>
              </a:lnSpc>
            </a:pPr>
            <a:r>
              <a:rPr sz="1850" spc="-145" dirty="0">
                <a:solidFill>
                  <a:srgbClr val="000072"/>
                </a:solidFill>
                <a:latin typeface="Courier New"/>
                <a:cs typeface="Courier New"/>
              </a:rPr>
              <a:t>text-to</a:t>
            </a:r>
            <a:r>
              <a:rPr sz="1850" spc="-150" dirty="0">
                <a:solidFill>
                  <a:srgbClr val="000072"/>
                </a:solidFill>
                <a:latin typeface="Courier New"/>
                <a:cs typeface="Courier New"/>
              </a:rPr>
              <a:t>p</a:t>
            </a:r>
            <a:r>
              <a:rPr sz="1850" spc="35" dirty="0">
                <a:solidFill>
                  <a:srgbClr val="000072"/>
                </a:solidFill>
                <a:latin typeface="Arial"/>
                <a:cs typeface="Arial"/>
              </a:rPr>
              <a:t>—Aligns</a:t>
            </a:r>
            <a:r>
              <a:rPr sz="1850" spc="130" dirty="0">
                <a:solidFill>
                  <a:srgbClr val="000072"/>
                </a:solidFill>
                <a:latin typeface="Arial"/>
                <a:cs typeface="Arial"/>
              </a:rPr>
              <a:t> </a:t>
            </a:r>
            <a:r>
              <a:rPr sz="1850" spc="65" dirty="0">
                <a:solidFill>
                  <a:srgbClr val="000072"/>
                </a:solidFill>
                <a:latin typeface="Arial"/>
                <a:cs typeface="Arial"/>
              </a:rPr>
              <a:t>to</a:t>
            </a:r>
            <a:r>
              <a:rPr sz="1850" spc="30" dirty="0">
                <a:solidFill>
                  <a:srgbClr val="000072"/>
                </a:solidFill>
                <a:latin typeface="Arial"/>
                <a:cs typeface="Arial"/>
              </a:rPr>
              <a:t>p</a:t>
            </a:r>
            <a:r>
              <a:rPr sz="1850" spc="125" dirty="0">
                <a:solidFill>
                  <a:srgbClr val="000072"/>
                </a:solidFill>
                <a:latin typeface="Arial"/>
                <a:cs typeface="Arial"/>
              </a:rPr>
              <a:t> </a:t>
            </a:r>
            <a:r>
              <a:rPr sz="1850" spc="-10" dirty="0">
                <a:solidFill>
                  <a:srgbClr val="000072"/>
                </a:solidFill>
                <a:latin typeface="Arial"/>
                <a:cs typeface="Arial"/>
              </a:rPr>
              <a:t>of</a:t>
            </a:r>
            <a:r>
              <a:rPr sz="1850" spc="125" dirty="0">
                <a:solidFill>
                  <a:srgbClr val="000072"/>
                </a:solidFill>
                <a:latin typeface="Arial"/>
                <a:cs typeface="Arial"/>
              </a:rPr>
              <a:t> </a:t>
            </a:r>
            <a:r>
              <a:rPr sz="1850" spc="-45" dirty="0">
                <a:solidFill>
                  <a:srgbClr val="000072"/>
                </a:solidFill>
                <a:latin typeface="Arial"/>
                <a:cs typeface="Arial"/>
              </a:rPr>
              <a:t>image</a:t>
            </a:r>
            <a:r>
              <a:rPr sz="1850" spc="125" dirty="0">
                <a:solidFill>
                  <a:srgbClr val="000072"/>
                </a:solidFill>
                <a:latin typeface="Arial"/>
                <a:cs typeface="Arial"/>
              </a:rPr>
              <a:t> </a:t>
            </a:r>
            <a:r>
              <a:rPr sz="1850" spc="95" dirty="0">
                <a:solidFill>
                  <a:srgbClr val="000072"/>
                </a:solidFill>
                <a:latin typeface="Arial"/>
                <a:cs typeface="Arial"/>
              </a:rPr>
              <a:t>with</a:t>
            </a:r>
            <a:r>
              <a:rPr sz="1850" spc="125" dirty="0">
                <a:solidFill>
                  <a:srgbClr val="000072"/>
                </a:solidFill>
                <a:latin typeface="Arial"/>
                <a:cs typeface="Arial"/>
              </a:rPr>
              <a:t> </a:t>
            </a:r>
            <a:r>
              <a:rPr sz="1850" spc="5" dirty="0">
                <a:solidFill>
                  <a:srgbClr val="000072"/>
                </a:solidFill>
                <a:latin typeface="Arial"/>
                <a:cs typeface="Arial"/>
              </a:rPr>
              <a:t>fo</a:t>
            </a:r>
            <a:r>
              <a:rPr sz="1850" spc="-45" dirty="0">
                <a:solidFill>
                  <a:srgbClr val="000072"/>
                </a:solidFill>
                <a:latin typeface="Arial"/>
                <a:cs typeface="Arial"/>
              </a:rPr>
              <a:t>n</a:t>
            </a:r>
            <a:r>
              <a:rPr sz="1850" spc="225" dirty="0">
                <a:solidFill>
                  <a:srgbClr val="000072"/>
                </a:solidFill>
                <a:latin typeface="Arial"/>
                <a:cs typeface="Arial"/>
              </a:rPr>
              <a:t>t</a:t>
            </a:r>
            <a:r>
              <a:rPr sz="1850" spc="120" dirty="0">
                <a:solidFill>
                  <a:srgbClr val="000072"/>
                </a:solidFill>
                <a:latin typeface="Arial"/>
                <a:cs typeface="Arial"/>
              </a:rPr>
              <a:t> </a:t>
            </a:r>
            <a:r>
              <a:rPr sz="1850" spc="60" dirty="0">
                <a:solidFill>
                  <a:srgbClr val="000072"/>
                </a:solidFill>
                <a:latin typeface="Arial"/>
                <a:cs typeface="Arial"/>
              </a:rPr>
              <a:t>top</a:t>
            </a:r>
            <a:r>
              <a:rPr sz="1850" spc="125" dirty="0">
                <a:solidFill>
                  <a:srgbClr val="000072"/>
                </a:solidFill>
                <a:latin typeface="Arial"/>
                <a:cs typeface="Arial"/>
              </a:rPr>
              <a:t> </a:t>
            </a:r>
            <a:r>
              <a:rPr sz="1850" spc="-10" dirty="0">
                <a:solidFill>
                  <a:srgbClr val="000072"/>
                </a:solidFill>
                <a:latin typeface="Arial"/>
                <a:cs typeface="Arial"/>
              </a:rPr>
              <a:t>of</a:t>
            </a:r>
            <a:endParaRPr sz="1850">
              <a:latin typeface="Arial"/>
              <a:cs typeface="Arial"/>
            </a:endParaRPr>
          </a:p>
        </p:txBody>
      </p:sp>
      <p:sp>
        <p:nvSpPr>
          <p:cNvPr id="10" name="object 10"/>
          <p:cNvSpPr txBox="1"/>
          <p:nvPr/>
        </p:nvSpPr>
        <p:spPr>
          <a:xfrm>
            <a:off x="1350042" y="4716272"/>
            <a:ext cx="2138045" cy="378460"/>
          </a:xfrm>
          <a:prstGeom prst="rect">
            <a:avLst/>
          </a:prstGeom>
        </p:spPr>
        <p:txBody>
          <a:bodyPr vert="horz" wrap="square" lIns="0" tIns="0" rIns="0" bIns="0" rtlCol="0">
            <a:noAutofit/>
          </a:bodyPr>
          <a:lstStyle/>
          <a:p>
            <a:pPr marL="264795" indent="-252729">
              <a:lnSpc>
                <a:spcPct val="100000"/>
              </a:lnSpc>
              <a:buClr>
                <a:srgbClr val="000072"/>
              </a:buClr>
              <a:buFont typeface="Arial"/>
              <a:buChar char="•"/>
              <a:tabLst>
                <a:tab pos="264795" algn="l"/>
              </a:tabLst>
            </a:pPr>
            <a:r>
              <a:rPr sz="1850" spc="-145" dirty="0">
                <a:solidFill>
                  <a:srgbClr val="000072"/>
                </a:solidFill>
                <a:latin typeface="Courier New"/>
                <a:cs typeface="Courier New"/>
              </a:rPr>
              <a:t>vertical-align:</a:t>
            </a:r>
            <a:endParaRPr sz="1850">
              <a:latin typeface="Courier New"/>
              <a:cs typeface="Courier New"/>
            </a:endParaRPr>
          </a:p>
        </p:txBody>
      </p:sp>
      <p:sp>
        <p:nvSpPr>
          <p:cNvPr id="11" name="object 11"/>
          <p:cNvSpPr txBox="1"/>
          <p:nvPr/>
        </p:nvSpPr>
        <p:spPr>
          <a:xfrm>
            <a:off x="3710460" y="4716272"/>
            <a:ext cx="5186680" cy="307340"/>
          </a:xfrm>
          <a:prstGeom prst="rect">
            <a:avLst/>
          </a:prstGeom>
        </p:spPr>
        <p:txBody>
          <a:bodyPr vert="horz" wrap="square" lIns="0" tIns="0" rIns="0" bIns="0" rtlCol="0">
            <a:noAutofit/>
          </a:bodyPr>
          <a:lstStyle/>
          <a:p>
            <a:pPr marL="12700">
              <a:lnSpc>
                <a:spcPct val="100000"/>
              </a:lnSpc>
            </a:pPr>
            <a:r>
              <a:rPr sz="1850" spc="-145" dirty="0">
                <a:solidFill>
                  <a:srgbClr val="000072"/>
                </a:solidFill>
                <a:latin typeface="Courier New"/>
                <a:cs typeface="Courier New"/>
              </a:rPr>
              <a:t>text-botto</a:t>
            </a:r>
            <a:r>
              <a:rPr sz="1850" spc="-150" dirty="0">
                <a:solidFill>
                  <a:srgbClr val="000072"/>
                </a:solidFill>
                <a:latin typeface="Courier New"/>
                <a:cs typeface="Courier New"/>
              </a:rPr>
              <a:t>m</a:t>
            </a:r>
            <a:r>
              <a:rPr sz="1850" spc="35" dirty="0">
                <a:solidFill>
                  <a:srgbClr val="000072"/>
                </a:solidFill>
                <a:latin typeface="Arial"/>
                <a:cs typeface="Arial"/>
              </a:rPr>
              <a:t>—Aligns</a:t>
            </a:r>
            <a:r>
              <a:rPr sz="1850" spc="130" dirty="0">
                <a:solidFill>
                  <a:srgbClr val="000072"/>
                </a:solidFill>
                <a:latin typeface="Arial"/>
                <a:cs typeface="Arial"/>
              </a:rPr>
              <a:t> </a:t>
            </a:r>
            <a:r>
              <a:rPr sz="1850" spc="85" dirty="0">
                <a:solidFill>
                  <a:srgbClr val="000072"/>
                </a:solidFill>
                <a:latin typeface="Arial"/>
                <a:cs typeface="Arial"/>
              </a:rPr>
              <a:t>b</a:t>
            </a:r>
            <a:r>
              <a:rPr sz="1850" spc="60" dirty="0">
                <a:solidFill>
                  <a:srgbClr val="000072"/>
                </a:solidFill>
                <a:latin typeface="Arial"/>
                <a:cs typeface="Arial"/>
              </a:rPr>
              <a:t>ottom</a:t>
            </a:r>
            <a:r>
              <a:rPr sz="1850" spc="130" dirty="0">
                <a:solidFill>
                  <a:srgbClr val="000072"/>
                </a:solidFill>
                <a:latin typeface="Arial"/>
                <a:cs typeface="Arial"/>
              </a:rPr>
              <a:t> </a:t>
            </a:r>
            <a:r>
              <a:rPr sz="1850" spc="-10" dirty="0">
                <a:solidFill>
                  <a:srgbClr val="000072"/>
                </a:solidFill>
                <a:latin typeface="Arial"/>
                <a:cs typeface="Arial"/>
              </a:rPr>
              <a:t>of</a:t>
            </a:r>
            <a:r>
              <a:rPr sz="1850" spc="120" dirty="0">
                <a:solidFill>
                  <a:srgbClr val="000072"/>
                </a:solidFill>
                <a:latin typeface="Arial"/>
                <a:cs typeface="Arial"/>
              </a:rPr>
              <a:t> </a:t>
            </a:r>
            <a:r>
              <a:rPr sz="1850" spc="-45" dirty="0">
                <a:solidFill>
                  <a:srgbClr val="000072"/>
                </a:solidFill>
                <a:latin typeface="Arial"/>
                <a:cs typeface="Arial"/>
              </a:rPr>
              <a:t>image</a:t>
            </a:r>
            <a:r>
              <a:rPr sz="1850" spc="125" dirty="0">
                <a:solidFill>
                  <a:srgbClr val="000072"/>
                </a:solidFill>
                <a:latin typeface="Arial"/>
                <a:cs typeface="Arial"/>
              </a:rPr>
              <a:t> </a:t>
            </a:r>
            <a:r>
              <a:rPr sz="1850" spc="95" dirty="0">
                <a:solidFill>
                  <a:srgbClr val="000072"/>
                </a:solidFill>
                <a:latin typeface="Arial"/>
                <a:cs typeface="Arial"/>
              </a:rPr>
              <a:t>with</a:t>
            </a:r>
            <a:r>
              <a:rPr sz="1850" spc="125" dirty="0">
                <a:solidFill>
                  <a:srgbClr val="000072"/>
                </a:solidFill>
                <a:latin typeface="Arial"/>
                <a:cs typeface="Arial"/>
              </a:rPr>
              <a:t> </a:t>
            </a:r>
            <a:r>
              <a:rPr sz="1850" spc="5" dirty="0">
                <a:solidFill>
                  <a:srgbClr val="000072"/>
                </a:solidFill>
                <a:latin typeface="Arial"/>
                <a:cs typeface="Arial"/>
              </a:rPr>
              <a:t>fo</a:t>
            </a:r>
            <a:r>
              <a:rPr sz="1850" spc="-40" dirty="0">
                <a:solidFill>
                  <a:srgbClr val="000072"/>
                </a:solidFill>
                <a:latin typeface="Arial"/>
                <a:cs typeface="Arial"/>
              </a:rPr>
              <a:t>n</a:t>
            </a:r>
            <a:r>
              <a:rPr sz="1850" spc="225" dirty="0">
                <a:solidFill>
                  <a:srgbClr val="000072"/>
                </a:solidFill>
                <a:latin typeface="Arial"/>
                <a:cs typeface="Arial"/>
              </a:rPr>
              <a:t>t</a:t>
            </a:r>
            <a:endParaRPr sz="1850">
              <a:latin typeface="Arial"/>
              <a:cs typeface="Arial"/>
            </a:endParaRPr>
          </a:p>
        </p:txBody>
      </p:sp>
      <p:sp>
        <p:nvSpPr>
          <p:cNvPr id="12" name="object 12"/>
          <p:cNvSpPr txBox="1"/>
          <p:nvPr/>
        </p:nvSpPr>
        <p:spPr>
          <a:xfrm>
            <a:off x="1602614" y="5056872"/>
            <a:ext cx="2743200" cy="306705"/>
          </a:xfrm>
          <a:prstGeom prst="rect">
            <a:avLst/>
          </a:prstGeom>
        </p:spPr>
        <p:txBody>
          <a:bodyPr vert="horz" wrap="square" lIns="0" tIns="0" rIns="0" bIns="0" rtlCol="0">
            <a:noAutofit/>
          </a:bodyPr>
          <a:lstStyle/>
          <a:p>
            <a:pPr marL="12700">
              <a:lnSpc>
                <a:spcPct val="100000"/>
              </a:lnSpc>
            </a:pPr>
            <a:r>
              <a:rPr sz="1850" spc="85" dirty="0">
                <a:solidFill>
                  <a:srgbClr val="000072"/>
                </a:solidFill>
                <a:latin typeface="Arial"/>
                <a:cs typeface="Arial"/>
              </a:rPr>
              <a:t>b</a:t>
            </a:r>
            <a:r>
              <a:rPr sz="1850" spc="120" dirty="0">
                <a:solidFill>
                  <a:srgbClr val="000072"/>
                </a:solidFill>
                <a:latin typeface="Arial"/>
                <a:cs typeface="Arial"/>
              </a:rPr>
              <a:t>ott</a:t>
            </a:r>
            <a:r>
              <a:rPr sz="1850" spc="-15" dirty="0">
                <a:solidFill>
                  <a:srgbClr val="000072"/>
                </a:solidFill>
                <a:latin typeface="Arial"/>
                <a:cs typeface="Arial"/>
              </a:rPr>
              <a:t>om</a:t>
            </a:r>
            <a:r>
              <a:rPr sz="1850" spc="125" dirty="0">
                <a:solidFill>
                  <a:srgbClr val="000072"/>
                </a:solidFill>
                <a:latin typeface="Arial"/>
                <a:cs typeface="Arial"/>
              </a:rPr>
              <a:t> </a:t>
            </a:r>
            <a:r>
              <a:rPr sz="1850" spc="-10" dirty="0">
                <a:solidFill>
                  <a:srgbClr val="000072"/>
                </a:solidFill>
                <a:latin typeface="Arial"/>
                <a:cs typeface="Arial"/>
              </a:rPr>
              <a:t>of</a:t>
            </a:r>
            <a:r>
              <a:rPr sz="1850" spc="125" dirty="0">
                <a:solidFill>
                  <a:srgbClr val="000072"/>
                </a:solidFill>
                <a:latin typeface="Arial"/>
                <a:cs typeface="Arial"/>
              </a:rPr>
              <a:t> </a:t>
            </a:r>
            <a:r>
              <a:rPr sz="1850" spc="-30" dirty="0">
                <a:solidFill>
                  <a:srgbClr val="000072"/>
                </a:solidFill>
                <a:latin typeface="Arial"/>
                <a:cs typeface="Arial"/>
              </a:rPr>
              <a:t>preceding</a:t>
            </a:r>
            <a:r>
              <a:rPr sz="1850" spc="130" dirty="0">
                <a:solidFill>
                  <a:srgbClr val="000072"/>
                </a:solidFill>
                <a:latin typeface="Arial"/>
                <a:cs typeface="Arial"/>
              </a:rPr>
              <a:t> </a:t>
            </a:r>
            <a:r>
              <a:rPr sz="1850" spc="70" dirty="0">
                <a:solidFill>
                  <a:srgbClr val="000072"/>
                </a:solidFill>
                <a:latin typeface="Arial"/>
                <a:cs typeface="Arial"/>
              </a:rPr>
              <a:t>text.</a:t>
            </a:r>
            <a:endParaRPr sz="1850">
              <a:latin typeface="Arial"/>
              <a:cs typeface="Arial"/>
            </a:endParaRPr>
          </a:p>
        </p:txBody>
      </p:sp>
      <p:sp>
        <p:nvSpPr>
          <p:cNvPr id="13" name="object 13"/>
          <p:cNvSpPr txBox="1"/>
          <p:nvPr/>
        </p:nvSpPr>
        <p:spPr>
          <a:xfrm>
            <a:off x="1350042" y="5535335"/>
            <a:ext cx="2366010" cy="647700"/>
          </a:xfrm>
          <a:prstGeom prst="rect">
            <a:avLst/>
          </a:prstGeom>
        </p:spPr>
        <p:txBody>
          <a:bodyPr vert="horz" wrap="square" lIns="0" tIns="0" rIns="0" bIns="0" rtlCol="0">
            <a:noAutofit/>
          </a:bodyPr>
          <a:lstStyle/>
          <a:p>
            <a:pPr marL="264795" indent="-252729">
              <a:lnSpc>
                <a:spcPct val="100000"/>
              </a:lnSpc>
              <a:buClr>
                <a:srgbClr val="000072"/>
              </a:buClr>
              <a:buFont typeface="Arial"/>
              <a:buChar char="•"/>
              <a:tabLst>
                <a:tab pos="264795" algn="l"/>
              </a:tabLst>
            </a:pPr>
            <a:r>
              <a:rPr sz="1850" spc="-145" dirty="0">
                <a:solidFill>
                  <a:srgbClr val="000072"/>
                </a:solidFill>
                <a:latin typeface="Courier New"/>
                <a:cs typeface="Courier New"/>
              </a:rPr>
              <a:t>vertical-align:</a:t>
            </a:r>
            <a:endParaRPr sz="1850">
              <a:latin typeface="Courier New"/>
              <a:cs typeface="Courier New"/>
            </a:endParaRPr>
          </a:p>
          <a:p>
            <a:pPr marL="264795">
              <a:lnSpc>
                <a:spcPct val="100000"/>
              </a:lnSpc>
              <a:spcBef>
                <a:spcPts val="459"/>
              </a:spcBef>
            </a:pPr>
            <a:r>
              <a:rPr sz="1850" spc="25" dirty="0">
                <a:solidFill>
                  <a:srgbClr val="000072"/>
                </a:solidFill>
                <a:latin typeface="Arial"/>
                <a:cs typeface="Arial"/>
              </a:rPr>
              <a:t>the</a:t>
            </a:r>
            <a:r>
              <a:rPr sz="1850" spc="125" dirty="0">
                <a:solidFill>
                  <a:srgbClr val="000072"/>
                </a:solidFill>
                <a:latin typeface="Arial"/>
                <a:cs typeface="Arial"/>
              </a:rPr>
              <a:t> </a:t>
            </a:r>
            <a:r>
              <a:rPr sz="1850" spc="15" dirty="0">
                <a:solidFill>
                  <a:srgbClr val="000072"/>
                </a:solidFill>
                <a:latin typeface="Arial"/>
                <a:cs typeface="Arial"/>
              </a:rPr>
              <a:t>t</a:t>
            </a:r>
            <a:r>
              <a:rPr sz="1850" spc="25" dirty="0">
                <a:solidFill>
                  <a:srgbClr val="000072"/>
                </a:solidFill>
                <a:latin typeface="Arial"/>
                <a:cs typeface="Arial"/>
              </a:rPr>
              <a:t>e</a:t>
            </a:r>
            <a:r>
              <a:rPr sz="1850" spc="70" dirty="0">
                <a:solidFill>
                  <a:srgbClr val="000072"/>
                </a:solidFill>
                <a:latin typeface="Arial"/>
                <a:cs typeface="Arial"/>
              </a:rPr>
              <a:t>x</a:t>
            </a:r>
            <a:r>
              <a:rPr sz="1850" spc="225" dirty="0">
                <a:solidFill>
                  <a:srgbClr val="000072"/>
                </a:solidFill>
                <a:latin typeface="Arial"/>
                <a:cs typeface="Arial"/>
              </a:rPr>
              <a:t>t</a:t>
            </a:r>
            <a:r>
              <a:rPr sz="1850" spc="120" dirty="0">
                <a:solidFill>
                  <a:srgbClr val="000072"/>
                </a:solidFill>
                <a:latin typeface="Arial"/>
                <a:cs typeface="Arial"/>
              </a:rPr>
              <a:t> </a:t>
            </a:r>
            <a:r>
              <a:rPr sz="1850" i="1" spc="25" dirty="0">
                <a:solidFill>
                  <a:srgbClr val="000072"/>
                </a:solidFill>
                <a:latin typeface="Arial"/>
                <a:cs typeface="Arial"/>
              </a:rPr>
              <a:t>line</a:t>
            </a:r>
            <a:r>
              <a:rPr sz="1850" i="1" spc="170" dirty="0">
                <a:solidFill>
                  <a:srgbClr val="000072"/>
                </a:solidFill>
                <a:latin typeface="Arial"/>
                <a:cs typeface="Arial"/>
              </a:rPr>
              <a:t> </a:t>
            </a:r>
            <a:r>
              <a:rPr sz="1850" i="1" spc="-30" dirty="0">
                <a:solidFill>
                  <a:srgbClr val="000072"/>
                </a:solidFill>
                <a:latin typeface="Arial"/>
                <a:cs typeface="Arial"/>
              </a:rPr>
              <a:t>heigh</a:t>
            </a:r>
            <a:r>
              <a:rPr sz="1850" i="1" spc="-15" dirty="0">
                <a:solidFill>
                  <a:srgbClr val="000072"/>
                </a:solidFill>
                <a:latin typeface="Arial"/>
                <a:cs typeface="Arial"/>
              </a:rPr>
              <a:t>t</a:t>
            </a:r>
            <a:r>
              <a:rPr sz="1850" spc="15" dirty="0">
                <a:solidFill>
                  <a:srgbClr val="000072"/>
                </a:solidFill>
                <a:latin typeface="Arial"/>
                <a:cs typeface="Arial"/>
              </a:rPr>
              <a:t>.</a:t>
            </a:r>
            <a:endParaRPr sz="1850">
              <a:latin typeface="Arial"/>
              <a:cs typeface="Arial"/>
            </a:endParaRPr>
          </a:p>
        </p:txBody>
      </p:sp>
      <p:sp>
        <p:nvSpPr>
          <p:cNvPr id="14" name="object 14"/>
          <p:cNvSpPr txBox="1"/>
          <p:nvPr/>
        </p:nvSpPr>
        <p:spPr>
          <a:xfrm>
            <a:off x="3710430" y="5535335"/>
            <a:ext cx="5086350" cy="307340"/>
          </a:xfrm>
          <a:prstGeom prst="rect">
            <a:avLst/>
          </a:prstGeom>
        </p:spPr>
        <p:txBody>
          <a:bodyPr vert="horz" wrap="square" lIns="0" tIns="0" rIns="0" bIns="0" rtlCol="0">
            <a:noAutofit/>
          </a:bodyPr>
          <a:lstStyle/>
          <a:p>
            <a:pPr marL="12700">
              <a:lnSpc>
                <a:spcPct val="100000"/>
              </a:lnSpc>
            </a:pPr>
            <a:r>
              <a:rPr sz="1850" i="1" spc="70" dirty="0">
                <a:solidFill>
                  <a:srgbClr val="000072"/>
                </a:solidFill>
                <a:latin typeface="Arial"/>
                <a:cs typeface="Arial"/>
              </a:rPr>
              <a:t>xx</a:t>
            </a:r>
            <a:r>
              <a:rPr sz="1850" i="1" spc="-190" dirty="0">
                <a:solidFill>
                  <a:srgbClr val="000072"/>
                </a:solidFill>
                <a:latin typeface="Arial"/>
                <a:cs typeface="Arial"/>
              </a:rPr>
              <a:t> </a:t>
            </a:r>
            <a:r>
              <a:rPr sz="1850" spc="-145" dirty="0">
                <a:solidFill>
                  <a:srgbClr val="000072"/>
                </a:solidFill>
                <a:latin typeface="Courier New"/>
                <a:cs typeface="Courier New"/>
              </a:rPr>
              <a:t>%</a:t>
            </a:r>
            <a:r>
              <a:rPr sz="1850" spc="-55" dirty="0">
                <a:solidFill>
                  <a:srgbClr val="000072"/>
                </a:solidFill>
                <a:latin typeface="Arial"/>
                <a:cs typeface="Arial"/>
              </a:rPr>
              <a:t>—Raises</a:t>
            </a:r>
            <a:r>
              <a:rPr sz="1850" spc="125" dirty="0">
                <a:solidFill>
                  <a:srgbClr val="000072"/>
                </a:solidFill>
                <a:latin typeface="Arial"/>
                <a:cs typeface="Arial"/>
              </a:rPr>
              <a:t> </a:t>
            </a:r>
            <a:r>
              <a:rPr sz="1850" spc="25" dirty="0">
                <a:solidFill>
                  <a:srgbClr val="000072"/>
                </a:solidFill>
                <a:latin typeface="Arial"/>
                <a:cs typeface="Arial"/>
              </a:rPr>
              <a:t>the</a:t>
            </a:r>
            <a:r>
              <a:rPr sz="1850" spc="125" dirty="0">
                <a:solidFill>
                  <a:srgbClr val="000072"/>
                </a:solidFill>
                <a:latin typeface="Arial"/>
                <a:cs typeface="Arial"/>
              </a:rPr>
              <a:t> </a:t>
            </a:r>
            <a:r>
              <a:rPr sz="1850" spc="85" dirty="0">
                <a:solidFill>
                  <a:srgbClr val="000072"/>
                </a:solidFill>
                <a:latin typeface="Arial"/>
                <a:cs typeface="Arial"/>
              </a:rPr>
              <a:t>b</a:t>
            </a:r>
            <a:r>
              <a:rPr sz="1850" spc="65" dirty="0">
                <a:solidFill>
                  <a:srgbClr val="000072"/>
                </a:solidFill>
                <a:latin typeface="Arial"/>
                <a:cs typeface="Arial"/>
              </a:rPr>
              <a:t>otto</a:t>
            </a:r>
            <a:r>
              <a:rPr sz="1850" spc="45" dirty="0">
                <a:solidFill>
                  <a:srgbClr val="000072"/>
                </a:solidFill>
                <a:latin typeface="Arial"/>
                <a:cs typeface="Arial"/>
              </a:rPr>
              <a:t>m</a:t>
            </a:r>
            <a:r>
              <a:rPr sz="1850" spc="120" dirty="0">
                <a:solidFill>
                  <a:srgbClr val="000072"/>
                </a:solidFill>
                <a:latin typeface="Arial"/>
                <a:cs typeface="Arial"/>
              </a:rPr>
              <a:t> </a:t>
            </a:r>
            <a:r>
              <a:rPr sz="1850" spc="-10" dirty="0">
                <a:solidFill>
                  <a:srgbClr val="000072"/>
                </a:solidFill>
                <a:latin typeface="Arial"/>
                <a:cs typeface="Arial"/>
              </a:rPr>
              <a:t>of</a:t>
            </a:r>
            <a:r>
              <a:rPr sz="1850" spc="125" dirty="0">
                <a:solidFill>
                  <a:srgbClr val="000072"/>
                </a:solidFill>
                <a:latin typeface="Arial"/>
                <a:cs typeface="Arial"/>
              </a:rPr>
              <a:t> </a:t>
            </a:r>
            <a:r>
              <a:rPr sz="1850" spc="-45" dirty="0">
                <a:solidFill>
                  <a:srgbClr val="000072"/>
                </a:solidFill>
                <a:latin typeface="Arial"/>
                <a:cs typeface="Arial"/>
              </a:rPr>
              <a:t>image</a:t>
            </a:r>
            <a:r>
              <a:rPr sz="1850" spc="125" dirty="0">
                <a:solidFill>
                  <a:srgbClr val="000072"/>
                </a:solidFill>
                <a:latin typeface="Arial"/>
                <a:cs typeface="Arial"/>
              </a:rPr>
              <a:t> </a:t>
            </a:r>
            <a:r>
              <a:rPr sz="1850" i="1" spc="70" dirty="0">
                <a:solidFill>
                  <a:srgbClr val="000072"/>
                </a:solidFill>
                <a:latin typeface="Arial"/>
                <a:cs typeface="Arial"/>
              </a:rPr>
              <a:t>xx</a:t>
            </a:r>
            <a:r>
              <a:rPr sz="1850" i="1" spc="120" dirty="0">
                <a:solidFill>
                  <a:srgbClr val="000072"/>
                </a:solidFill>
                <a:latin typeface="Arial"/>
                <a:cs typeface="Arial"/>
              </a:rPr>
              <a:t> </a:t>
            </a:r>
            <a:r>
              <a:rPr sz="1850" spc="85" dirty="0">
                <a:solidFill>
                  <a:srgbClr val="000072"/>
                </a:solidFill>
                <a:latin typeface="Arial"/>
                <a:cs typeface="Arial"/>
              </a:rPr>
              <a:t>p</a:t>
            </a:r>
            <a:r>
              <a:rPr sz="1850" spc="-45" dirty="0">
                <a:solidFill>
                  <a:srgbClr val="000072"/>
                </a:solidFill>
                <a:latin typeface="Arial"/>
                <a:cs typeface="Arial"/>
              </a:rPr>
              <a:t>erc</a:t>
            </a:r>
            <a:r>
              <a:rPr sz="1850" spc="-85" dirty="0">
                <a:solidFill>
                  <a:srgbClr val="000072"/>
                </a:solidFill>
                <a:latin typeface="Arial"/>
                <a:cs typeface="Arial"/>
              </a:rPr>
              <a:t>e</a:t>
            </a:r>
            <a:r>
              <a:rPr sz="1850" spc="-135" dirty="0">
                <a:solidFill>
                  <a:srgbClr val="000072"/>
                </a:solidFill>
                <a:latin typeface="Arial"/>
                <a:cs typeface="Arial"/>
              </a:rPr>
              <a:t>n</a:t>
            </a:r>
            <a:r>
              <a:rPr sz="1850" spc="225" dirty="0">
                <a:solidFill>
                  <a:srgbClr val="000072"/>
                </a:solidFill>
                <a:latin typeface="Arial"/>
                <a:cs typeface="Arial"/>
              </a:rPr>
              <a:t>t</a:t>
            </a:r>
            <a:r>
              <a:rPr sz="1850" spc="120" dirty="0">
                <a:solidFill>
                  <a:srgbClr val="000072"/>
                </a:solidFill>
                <a:latin typeface="Arial"/>
                <a:cs typeface="Arial"/>
              </a:rPr>
              <a:t> </a:t>
            </a:r>
            <a:r>
              <a:rPr sz="1850" spc="-10" dirty="0">
                <a:solidFill>
                  <a:srgbClr val="000072"/>
                </a:solidFill>
                <a:latin typeface="Arial"/>
                <a:cs typeface="Arial"/>
              </a:rPr>
              <a:t>of</a:t>
            </a:r>
            <a:endParaRPr sz="1850">
              <a:latin typeface="Arial"/>
              <a:cs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40191" y="927706"/>
            <a:ext cx="2354580" cy="418465"/>
          </a:xfrm>
          <a:prstGeom prst="rect">
            <a:avLst/>
          </a:prstGeom>
        </p:spPr>
        <p:txBody>
          <a:bodyPr vert="horz" wrap="square" lIns="0" tIns="0" rIns="0" bIns="0" rtlCol="0">
            <a:noAutofit/>
          </a:bodyPr>
          <a:lstStyle/>
          <a:p>
            <a:pPr marL="274955" indent="-262890">
              <a:lnSpc>
                <a:spcPct val="100000"/>
              </a:lnSpc>
              <a:buClr>
                <a:srgbClr val="000072"/>
              </a:buClr>
              <a:buFont typeface="Arial"/>
              <a:buChar char="•"/>
              <a:tabLst>
                <a:tab pos="274955" algn="l"/>
              </a:tabLst>
            </a:pPr>
            <a:r>
              <a:rPr sz="2050" spc="-150" dirty="0">
                <a:solidFill>
                  <a:srgbClr val="000072"/>
                </a:solidFill>
                <a:latin typeface="Courier New"/>
                <a:cs typeface="Courier New"/>
              </a:rPr>
              <a:t>vertical-align:</a:t>
            </a:r>
            <a:endParaRPr sz="2050">
              <a:latin typeface="Courier New"/>
              <a:cs typeface="Courier New"/>
            </a:endParaRPr>
          </a:p>
        </p:txBody>
      </p:sp>
      <p:sp>
        <p:nvSpPr>
          <p:cNvPr id="8" name="object 8"/>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86</a:t>
            </a:fld>
            <a:endParaRPr sz="1000">
              <a:latin typeface="Arial"/>
              <a:cs typeface="Arial"/>
            </a:endParaRPr>
          </a:p>
        </p:txBody>
      </p:sp>
      <p:sp>
        <p:nvSpPr>
          <p:cNvPr id="3" name="object 3"/>
          <p:cNvSpPr txBox="1"/>
          <p:nvPr/>
        </p:nvSpPr>
        <p:spPr>
          <a:xfrm>
            <a:off x="3944649" y="927706"/>
            <a:ext cx="4056379" cy="339090"/>
          </a:xfrm>
          <a:prstGeom prst="rect">
            <a:avLst/>
          </a:prstGeom>
        </p:spPr>
        <p:txBody>
          <a:bodyPr vert="horz" wrap="square" lIns="0" tIns="0" rIns="0" bIns="0" rtlCol="0">
            <a:noAutofit/>
          </a:bodyPr>
          <a:lstStyle/>
          <a:p>
            <a:pPr marL="12700">
              <a:lnSpc>
                <a:spcPct val="100000"/>
              </a:lnSpc>
            </a:pPr>
            <a:r>
              <a:rPr sz="2050" spc="-150" dirty="0">
                <a:solidFill>
                  <a:srgbClr val="000072"/>
                </a:solidFill>
                <a:latin typeface="Courier New"/>
                <a:cs typeface="Courier New"/>
              </a:rPr>
              <a:t>top</a:t>
            </a:r>
            <a:r>
              <a:rPr sz="2050" spc="10" dirty="0">
                <a:solidFill>
                  <a:srgbClr val="000072"/>
                </a:solidFill>
                <a:latin typeface="Arial"/>
                <a:cs typeface="Arial"/>
              </a:rPr>
              <a:t>—Aligns</a:t>
            </a:r>
            <a:r>
              <a:rPr sz="2050" spc="120" dirty="0">
                <a:solidFill>
                  <a:srgbClr val="000072"/>
                </a:solidFill>
                <a:latin typeface="Arial"/>
                <a:cs typeface="Arial"/>
              </a:rPr>
              <a:t> </a:t>
            </a:r>
            <a:r>
              <a:rPr sz="2050" spc="35" dirty="0">
                <a:solidFill>
                  <a:srgbClr val="000072"/>
                </a:solidFill>
                <a:latin typeface="Arial"/>
                <a:cs typeface="Arial"/>
              </a:rPr>
              <a:t>top</a:t>
            </a:r>
            <a:r>
              <a:rPr sz="2050" spc="120" dirty="0">
                <a:solidFill>
                  <a:srgbClr val="000072"/>
                </a:solidFill>
                <a:latin typeface="Arial"/>
                <a:cs typeface="Arial"/>
              </a:rPr>
              <a:t> </a:t>
            </a:r>
            <a:r>
              <a:rPr sz="2050" spc="-30" dirty="0">
                <a:solidFill>
                  <a:srgbClr val="000072"/>
                </a:solidFill>
                <a:latin typeface="Arial"/>
                <a:cs typeface="Arial"/>
              </a:rPr>
              <a:t>of</a:t>
            </a:r>
            <a:r>
              <a:rPr sz="2050" spc="114" dirty="0">
                <a:solidFill>
                  <a:srgbClr val="000072"/>
                </a:solidFill>
                <a:latin typeface="Arial"/>
                <a:cs typeface="Arial"/>
              </a:rPr>
              <a:t> </a:t>
            </a:r>
            <a:r>
              <a:rPr sz="2050" spc="-70" dirty="0">
                <a:solidFill>
                  <a:srgbClr val="000072"/>
                </a:solidFill>
                <a:latin typeface="Arial"/>
                <a:cs typeface="Arial"/>
              </a:rPr>
              <a:t>image</a:t>
            </a:r>
            <a:r>
              <a:rPr sz="2050" spc="120" dirty="0">
                <a:solidFill>
                  <a:srgbClr val="000072"/>
                </a:solidFill>
                <a:latin typeface="Arial"/>
                <a:cs typeface="Arial"/>
              </a:rPr>
              <a:t> </a:t>
            </a:r>
            <a:r>
              <a:rPr sz="2050" spc="55" dirty="0">
                <a:solidFill>
                  <a:srgbClr val="000072"/>
                </a:solidFill>
                <a:latin typeface="Arial"/>
                <a:cs typeface="Arial"/>
              </a:rPr>
              <a:t>to</a:t>
            </a:r>
            <a:r>
              <a:rPr sz="2050" spc="120" dirty="0">
                <a:solidFill>
                  <a:srgbClr val="000072"/>
                </a:solidFill>
                <a:latin typeface="Arial"/>
                <a:cs typeface="Arial"/>
              </a:rPr>
              <a:t> </a:t>
            </a:r>
            <a:r>
              <a:rPr sz="2050" spc="15" dirty="0">
                <a:solidFill>
                  <a:srgbClr val="000072"/>
                </a:solidFill>
                <a:latin typeface="Arial"/>
                <a:cs typeface="Arial"/>
              </a:rPr>
              <a:t>tallest</a:t>
            </a:r>
            <a:endParaRPr sz="2050">
              <a:latin typeface="Arial"/>
              <a:cs typeface="Arial"/>
            </a:endParaRPr>
          </a:p>
        </p:txBody>
      </p:sp>
      <p:sp>
        <p:nvSpPr>
          <p:cNvPr id="4" name="object 4"/>
          <p:cNvSpPr txBox="1"/>
          <p:nvPr/>
        </p:nvSpPr>
        <p:spPr>
          <a:xfrm>
            <a:off x="1602614" y="1240234"/>
            <a:ext cx="6800215" cy="769620"/>
          </a:xfrm>
          <a:prstGeom prst="rect">
            <a:avLst/>
          </a:prstGeom>
        </p:spPr>
        <p:txBody>
          <a:bodyPr vert="horz" wrap="square" lIns="0" tIns="0" rIns="0" bIns="0" rtlCol="0">
            <a:noAutofit/>
          </a:bodyPr>
          <a:lstStyle/>
          <a:p>
            <a:pPr marL="12700" marR="12700">
              <a:lnSpc>
                <a:spcPct val="118900"/>
              </a:lnSpc>
            </a:pPr>
            <a:r>
              <a:rPr sz="2050" spc="-90" dirty="0">
                <a:solidFill>
                  <a:srgbClr val="000072"/>
                </a:solidFill>
                <a:latin typeface="Arial"/>
                <a:cs typeface="Arial"/>
              </a:rPr>
              <a:t>eleme</a:t>
            </a:r>
            <a:r>
              <a:rPr sz="2050" spc="-150" dirty="0">
                <a:solidFill>
                  <a:srgbClr val="000072"/>
                </a:solidFill>
                <a:latin typeface="Arial"/>
                <a:cs typeface="Arial"/>
              </a:rPr>
              <a:t>n</a:t>
            </a:r>
            <a:r>
              <a:rPr sz="2050" spc="225" dirty="0">
                <a:solidFill>
                  <a:srgbClr val="000072"/>
                </a:solidFill>
                <a:latin typeface="Arial"/>
                <a:cs typeface="Arial"/>
              </a:rPr>
              <a:t>t</a:t>
            </a:r>
            <a:r>
              <a:rPr sz="2050" spc="120" dirty="0">
                <a:solidFill>
                  <a:srgbClr val="000072"/>
                </a:solidFill>
                <a:latin typeface="Arial"/>
                <a:cs typeface="Arial"/>
              </a:rPr>
              <a:t> </a:t>
            </a:r>
            <a:r>
              <a:rPr sz="2050" spc="-60" dirty="0">
                <a:solidFill>
                  <a:srgbClr val="000072"/>
                </a:solidFill>
                <a:latin typeface="Arial"/>
                <a:cs typeface="Arial"/>
              </a:rPr>
              <a:t>on</a:t>
            </a:r>
            <a:r>
              <a:rPr sz="2050" spc="114"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0" dirty="0">
                <a:solidFill>
                  <a:srgbClr val="000072"/>
                </a:solidFill>
                <a:latin typeface="Arial"/>
                <a:cs typeface="Arial"/>
              </a:rPr>
              <a:t>line,</a:t>
            </a:r>
            <a:r>
              <a:rPr sz="2050" spc="125" dirty="0">
                <a:solidFill>
                  <a:srgbClr val="000072"/>
                </a:solidFill>
                <a:latin typeface="Arial"/>
                <a:cs typeface="Arial"/>
              </a:rPr>
              <a:t> </a:t>
            </a:r>
            <a:r>
              <a:rPr sz="2050" spc="0" dirty="0">
                <a:solidFill>
                  <a:srgbClr val="000072"/>
                </a:solidFill>
                <a:latin typeface="Arial"/>
                <a:cs typeface="Arial"/>
              </a:rPr>
              <a:t>whi</a:t>
            </a:r>
            <a:r>
              <a:rPr sz="2050" spc="-55" dirty="0">
                <a:solidFill>
                  <a:srgbClr val="000072"/>
                </a:solidFill>
                <a:latin typeface="Arial"/>
                <a:cs typeface="Arial"/>
              </a:rPr>
              <a:t>c</a:t>
            </a:r>
            <a:r>
              <a:rPr sz="2050" spc="0" dirty="0">
                <a:solidFill>
                  <a:srgbClr val="000072"/>
                </a:solidFill>
                <a:latin typeface="Arial"/>
                <a:cs typeface="Arial"/>
              </a:rPr>
              <a:t>h</a:t>
            </a:r>
            <a:r>
              <a:rPr sz="2050" spc="114" dirty="0">
                <a:solidFill>
                  <a:srgbClr val="000072"/>
                </a:solidFill>
                <a:latin typeface="Arial"/>
                <a:cs typeface="Arial"/>
              </a:rPr>
              <a:t> </a:t>
            </a:r>
            <a:r>
              <a:rPr sz="2050" spc="-20" dirty="0">
                <a:solidFill>
                  <a:srgbClr val="000072"/>
                </a:solidFill>
                <a:latin typeface="Arial"/>
                <a:cs typeface="Arial"/>
              </a:rPr>
              <a:t>could</a:t>
            </a:r>
            <a:r>
              <a:rPr sz="2050" spc="120" dirty="0">
                <a:solidFill>
                  <a:srgbClr val="000072"/>
                </a:solidFill>
                <a:latin typeface="Arial"/>
                <a:cs typeface="Arial"/>
              </a:rPr>
              <a:t> </a:t>
            </a:r>
            <a:r>
              <a:rPr sz="2050" spc="55" dirty="0">
                <a:solidFill>
                  <a:srgbClr val="000072"/>
                </a:solidFill>
                <a:latin typeface="Arial"/>
                <a:cs typeface="Arial"/>
              </a:rPr>
              <a:t>b</a:t>
            </a:r>
            <a:r>
              <a:rPr sz="2050" spc="-229" dirty="0">
                <a:solidFill>
                  <a:srgbClr val="000072"/>
                </a:solidFill>
                <a:latin typeface="Arial"/>
                <a:cs typeface="Arial"/>
              </a:rPr>
              <a:t>e</a:t>
            </a:r>
            <a:r>
              <a:rPr sz="2050" spc="114" dirty="0">
                <a:solidFill>
                  <a:srgbClr val="000072"/>
                </a:solidFill>
                <a:latin typeface="Arial"/>
                <a:cs typeface="Arial"/>
              </a:rPr>
              <a:t> </a:t>
            </a:r>
            <a:r>
              <a:rPr sz="2050" spc="-10" dirty="0">
                <a:solidFill>
                  <a:srgbClr val="000072"/>
                </a:solidFill>
                <a:latin typeface="Arial"/>
                <a:cs typeface="Arial"/>
              </a:rPr>
              <a:t>another</a:t>
            </a:r>
            <a:r>
              <a:rPr sz="2050" spc="125" dirty="0">
                <a:solidFill>
                  <a:srgbClr val="000072"/>
                </a:solidFill>
                <a:latin typeface="Arial"/>
                <a:cs typeface="Arial"/>
              </a:rPr>
              <a:t> </a:t>
            </a:r>
            <a:r>
              <a:rPr sz="2050" spc="-70" dirty="0">
                <a:solidFill>
                  <a:srgbClr val="000072"/>
                </a:solidFill>
                <a:latin typeface="Arial"/>
                <a:cs typeface="Arial"/>
              </a:rPr>
              <a:t>image</a:t>
            </a:r>
            <a:r>
              <a:rPr sz="2050" spc="120" dirty="0">
                <a:solidFill>
                  <a:srgbClr val="000072"/>
                </a:solidFill>
                <a:latin typeface="Arial"/>
                <a:cs typeface="Arial"/>
              </a:rPr>
              <a:t> </a:t>
            </a:r>
            <a:r>
              <a:rPr sz="2050" spc="5" dirty="0">
                <a:solidFill>
                  <a:srgbClr val="000072"/>
                </a:solidFill>
                <a:latin typeface="Arial"/>
                <a:cs typeface="Arial"/>
              </a:rPr>
              <a:t>or</a:t>
            </a:r>
            <a:r>
              <a:rPr sz="2050" spc="114" dirty="0">
                <a:solidFill>
                  <a:srgbClr val="000072"/>
                </a:solidFill>
                <a:latin typeface="Arial"/>
                <a:cs typeface="Arial"/>
              </a:rPr>
              <a:t> </a:t>
            </a:r>
            <a:r>
              <a:rPr sz="2050" spc="-220" dirty="0">
                <a:solidFill>
                  <a:srgbClr val="000072"/>
                </a:solidFill>
                <a:latin typeface="Arial"/>
                <a:cs typeface="Arial"/>
              </a:rPr>
              <a:t>s</a:t>
            </a:r>
            <a:r>
              <a:rPr sz="2050" spc="-110" dirty="0">
                <a:solidFill>
                  <a:srgbClr val="000072"/>
                </a:solidFill>
                <a:latin typeface="Arial"/>
                <a:cs typeface="Arial"/>
              </a:rPr>
              <a:t>ome</a:t>
            </a:r>
            <a:r>
              <a:rPr sz="2050" spc="-50" dirty="0">
                <a:solidFill>
                  <a:srgbClr val="000072"/>
                </a:solidFill>
                <a:latin typeface="Arial"/>
                <a:cs typeface="Arial"/>
              </a:rPr>
              <a:t> other</a:t>
            </a:r>
            <a:r>
              <a:rPr sz="2050" spc="120" dirty="0">
                <a:solidFill>
                  <a:srgbClr val="000072"/>
                </a:solidFill>
                <a:latin typeface="Arial"/>
                <a:cs typeface="Arial"/>
              </a:rPr>
              <a:t> </a:t>
            </a:r>
            <a:r>
              <a:rPr sz="2050" spc="85" dirty="0">
                <a:solidFill>
                  <a:srgbClr val="000072"/>
                </a:solidFill>
                <a:latin typeface="Arial"/>
                <a:cs typeface="Arial"/>
              </a:rPr>
              <a:t>tall</a:t>
            </a:r>
            <a:r>
              <a:rPr sz="2050" spc="125" dirty="0">
                <a:solidFill>
                  <a:srgbClr val="000072"/>
                </a:solidFill>
                <a:latin typeface="Arial"/>
                <a:cs typeface="Arial"/>
              </a:rPr>
              <a:t> </a:t>
            </a:r>
            <a:r>
              <a:rPr sz="2050" spc="-90" dirty="0">
                <a:solidFill>
                  <a:srgbClr val="000072"/>
                </a:solidFill>
                <a:latin typeface="Arial"/>
                <a:cs typeface="Arial"/>
              </a:rPr>
              <a:t>eleme</a:t>
            </a:r>
            <a:r>
              <a:rPr sz="2050" spc="-150" dirty="0">
                <a:solidFill>
                  <a:srgbClr val="000072"/>
                </a:solidFill>
                <a:latin typeface="Arial"/>
                <a:cs typeface="Arial"/>
              </a:rPr>
              <a:t>n</a:t>
            </a:r>
            <a:r>
              <a:rPr sz="2050" spc="225" dirty="0">
                <a:solidFill>
                  <a:srgbClr val="000072"/>
                </a:solidFill>
                <a:latin typeface="Arial"/>
                <a:cs typeface="Arial"/>
              </a:rPr>
              <a:t>t</a:t>
            </a:r>
            <a:r>
              <a:rPr sz="2050" spc="120" dirty="0">
                <a:solidFill>
                  <a:srgbClr val="000072"/>
                </a:solidFill>
                <a:latin typeface="Arial"/>
                <a:cs typeface="Arial"/>
              </a:rPr>
              <a:t> </a:t>
            </a:r>
            <a:r>
              <a:rPr sz="2050" spc="55" dirty="0">
                <a:solidFill>
                  <a:srgbClr val="000072"/>
                </a:solidFill>
                <a:latin typeface="Arial"/>
                <a:cs typeface="Arial"/>
              </a:rPr>
              <a:t>in</a:t>
            </a:r>
            <a:r>
              <a:rPr sz="2050" spc="120" dirty="0">
                <a:solidFill>
                  <a:srgbClr val="000072"/>
                </a:solidFill>
                <a:latin typeface="Arial"/>
                <a:cs typeface="Arial"/>
              </a:rPr>
              <a:t> </a:t>
            </a:r>
            <a:r>
              <a:rPr sz="2050" spc="110" dirty="0">
                <a:solidFill>
                  <a:srgbClr val="000072"/>
                </a:solidFill>
                <a:latin typeface="Arial"/>
                <a:cs typeface="Arial"/>
              </a:rPr>
              <a:t>th</a:t>
            </a:r>
            <a:r>
              <a:rPr sz="2050" spc="-229" dirty="0">
                <a:solidFill>
                  <a:srgbClr val="000072"/>
                </a:solidFill>
                <a:latin typeface="Arial"/>
                <a:cs typeface="Arial"/>
              </a:rPr>
              <a:t>e</a:t>
            </a:r>
            <a:r>
              <a:rPr sz="2050" spc="120" dirty="0">
                <a:solidFill>
                  <a:srgbClr val="000072"/>
                </a:solidFill>
                <a:latin typeface="Arial"/>
                <a:cs typeface="Arial"/>
              </a:rPr>
              <a:t> </a:t>
            </a:r>
            <a:r>
              <a:rPr sz="2050" spc="-140" dirty="0">
                <a:solidFill>
                  <a:srgbClr val="000072"/>
                </a:solidFill>
                <a:latin typeface="Arial"/>
                <a:cs typeface="Arial"/>
              </a:rPr>
              <a:t>same</a:t>
            </a:r>
            <a:r>
              <a:rPr sz="2050" spc="120" dirty="0">
                <a:solidFill>
                  <a:srgbClr val="000072"/>
                </a:solidFill>
                <a:latin typeface="Arial"/>
                <a:cs typeface="Arial"/>
              </a:rPr>
              <a:t> </a:t>
            </a:r>
            <a:r>
              <a:rPr sz="2050" spc="0" dirty="0">
                <a:solidFill>
                  <a:srgbClr val="000072"/>
                </a:solidFill>
                <a:latin typeface="Arial"/>
                <a:cs typeface="Arial"/>
              </a:rPr>
              <a:t>line.</a:t>
            </a:r>
            <a:endParaRPr sz="2050">
              <a:latin typeface="Arial"/>
              <a:cs typeface="Arial"/>
            </a:endParaRPr>
          </a:p>
        </p:txBody>
      </p:sp>
      <p:sp>
        <p:nvSpPr>
          <p:cNvPr id="5" name="object 5"/>
          <p:cNvSpPr txBox="1"/>
          <p:nvPr/>
        </p:nvSpPr>
        <p:spPr>
          <a:xfrm>
            <a:off x="1340191" y="2189303"/>
            <a:ext cx="2354580" cy="418465"/>
          </a:xfrm>
          <a:prstGeom prst="rect">
            <a:avLst/>
          </a:prstGeom>
        </p:spPr>
        <p:txBody>
          <a:bodyPr vert="horz" wrap="square" lIns="0" tIns="0" rIns="0" bIns="0" rtlCol="0">
            <a:noAutofit/>
          </a:bodyPr>
          <a:lstStyle/>
          <a:p>
            <a:pPr marL="274955" indent="-262890">
              <a:lnSpc>
                <a:spcPct val="100000"/>
              </a:lnSpc>
              <a:buClr>
                <a:srgbClr val="000072"/>
              </a:buClr>
              <a:buFont typeface="Arial"/>
              <a:buChar char="•"/>
              <a:tabLst>
                <a:tab pos="274955" algn="l"/>
              </a:tabLst>
            </a:pPr>
            <a:r>
              <a:rPr sz="2050" spc="-150" dirty="0">
                <a:solidFill>
                  <a:srgbClr val="000072"/>
                </a:solidFill>
                <a:latin typeface="Courier New"/>
                <a:cs typeface="Courier New"/>
              </a:rPr>
              <a:t>vertical-align:</a:t>
            </a:r>
            <a:endParaRPr sz="2050">
              <a:latin typeface="Courier New"/>
              <a:cs typeface="Courier New"/>
            </a:endParaRPr>
          </a:p>
        </p:txBody>
      </p:sp>
      <p:sp>
        <p:nvSpPr>
          <p:cNvPr id="6" name="object 6"/>
          <p:cNvSpPr txBox="1"/>
          <p:nvPr/>
        </p:nvSpPr>
        <p:spPr>
          <a:xfrm>
            <a:off x="3944649" y="2189303"/>
            <a:ext cx="4929505" cy="339090"/>
          </a:xfrm>
          <a:prstGeom prst="rect">
            <a:avLst/>
          </a:prstGeom>
        </p:spPr>
        <p:txBody>
          <a:bodyPr vert="horz" wrap="square" lIns="0" tIns="0" rIns="0" bIns="0" rtlCol="0">
            <a:noAutofit/>
          </a:bodyPr>
          <a:lstStyle/>
          <a:p>
            <a:pPr marL="12700">
              <a:lnSpc>
                <a:spcPct val="100000"/>
              </a:lnSpc>
            </a:pPr>
            <a:r>
              <a:rPr sz="2050" spc="-150" dirty="0">
                <a:solidFill>
                  <a:srgbClr val="000072"/>
                </a:solidFill>
                <a:latin typeface="Courier New"/>
                <a:cs typeface="Courier New"/>
              </a:rPr>
              <a:t>bottom</a:t>
            </a:r>
            <a:r>
              <a:rPr sz="2050" spc="10" dirty="0">
                <a:solidFill>
                  <a:srgbClr val="000072"/>
                </a:solidFill>
                <a:latin typeface="Arial"/>
                <a:cs typeface="Arial"/>
              </a:rPr>
              <a:t>—Aligns</a:t>
            </a:r>
            <a:r>
              <a:rPr sz="2050" spc="120" dirty="0">
                <a:solidFill>
                  <a:srgbClr val="000072"/>
                </a:solidFill>
                <a:latin typeface="Arial"/>
                <a:cs typeface="Arial"/>
              </a:rPr>
              <a:t> </a:t>
            </a:r>
            <a:r>
              <a:rPr sz="2050" spc="55" dirty="0">
                <a:solidFill>
                  <a:srgbClr val="000072"/>
                </a:solidFill>
                <a:latin typeface="Arial"/>
                <a:cs typeface="Arial"/>
              </a:rPr>
              <a:t>b</a:t>
            </a:r>
            <a:r>
              <a:rPr sz="2050" spc="50" dirty="0">
                <a:solidFill>
                  <a:srgbClr val="000072"/>
                </a:solidFill>
                <a:latin typeface="Arial"/>
                <a:cs typeface="Arial"/>
              </a:rPr>
              <a:t>ottom</a:t>
            </a:r>
            <a:r>
              <a:rPr sz="2050" spc="120" dirty="0">
                <a:solidFill>
                  <a:srgbClr val="000072"/>
                </a:solidFill>
                <a:latin typeface="Arial"/>
                <a:cs typeface="Arial"/>
              </a:rPr>
              <a:t> </a:t>
            </a:r>
            <a:r>
              <a:rPr sz="2050" spc="-30" dirty="0">
                <a:solidFill>
                  <a:srgbClr val="000072"/>
                </a:solidFill>
                <a:latin typeface="Arial"/>
                <a:cs typeface="Arial"/>
              </a:rPr>
              <a:t>of</a:t>
            </a:r>
            <a:r>
              <a:rPr sz="2050" spc="120" dirty="0">
                <a:solidFill>
                  <a:srgbClr val="000072"/>
                </a:solidFill>
                <a:latin typeface="Arial"/>
                <a:cs typeface="Arial"/>
              </a:rPr>
              <a:t> </a:t>
            </a:r>
            <a:r>
              <a:rPr sz="2050" spc="-70" dirty="0">
                <a:solidFill>
                  <a:srgbClr val="000072"/>
                </a:solidFill>
                <a:latin typeface="Arial"/>
                <a:cs typeface="Arial"/>
              </a:rPr>
              <a:t>image</a:t>
            </a:r>
            <a:r>
              <a:rPr sz="2050" spc="120" dirty="0">
                <a:solidFill>
                  <a:srgbClr val="000072"/>
                </a:solidFill>
                <a:latin typeface="Arial"/>
                <a:cs typeface="Arial"/>
              </a:rPr>
              <a:t> </a:t>
            </a:r>
            <a:r>
              <a:rPr sz="2050" spc="55" dirty="0">
                <a:solidFill>
                  <a:srgbClr val="000072"/>
                </a:solidFill>
                <a:latin typeface="Arial"/>
                <a:cs typeface="Arial"/>
              </a:rPr>
              <a:t>to</a:t>
            </a:r>
            <a:r>
              <a:rPr sz="2050" spc="120" dirty="0">
                <a:solidFill>
                  <a:srgbClr val="000072"/>
                </a:solidFill>
                <a:latin typeface="Arial"/>
                <a:cs typeface="Arial"/>
              </a:rPr>
              <a:t> </a:t>
            </a:r>
            <a:r>
              <a:rPr sz="2050" spc="0" dirty="0">
                <a:solidFill>
                  <a:srgbClr val="000072"/>
                </a:solidFill>
                <a:latin typeface="Arial"/>
                <a:cs typeface="Arial"/>
              </a:rPr>
              <a:t>l</a:t>
            </a:r>
            <a:r>
              <a:rPr sz="2050" spc="-55" dirty="0">
                <a:solidFill>
                  <a:srgbClr val="000072"/>
                </a:solidFill>
                <a:latin typeface="Arial"/>
                <a:cs typeface="Arial"/>
              </a:rPr>
              <a:t>o</a:t>
            </a:r>
            <a:r>
              <a:rPr sz="2050" spc="-60" dirty="0">
                <a:solidFill>
                  <a:srgbClr val="000072"/>
                </a:solidFill>
                <a:latin typeface="Arial"/>
                <a:cs typeface="Arial"/>
              </a:rPr>
              <a:t>w</a:t>
            </a:r>
            <a:r>
              <a:rPr sz="2050" spc="-75" dirty="0">
                <a:solidFill>
                  <a:srgbClr val="000072"/>
                </a:solidFill>
                <a:latin typeface="Arial"/>
                <a:cs typeface="Arial"/>
              </a:rPr>
              <a:t>est</a:t>
            </a:r>
            <a:endParaRPr sz="2050">
              <a:latin typeface="Arial"/>
              <a:cs typeface="Arial"/>
            </a:endParaRPr>
          </a:p>
        </p:txBody>
      </p:sp>
      <p:sp>
        <p:nvSpPr>
          <p:cNvPr id="7" name="object 7"/>
          <p:cNvSpPr txBox="1"/>
          <p:nvPr/>
        </p:nvSpPr>
        <p:spPr>
          <a:xfrm>
            <a:off x="1602614" y="2501831"/>
            <a:ext cx="6800215" cy="769620"/>
          </a:xfrm>
          <a:prstGeom prst="rect">
            <a:avLst/>
          </a:prstGeom>
        </p:spPr>
        <p:txBody>
          <a:bodyPr vert="horz" wrap="square" lIns="0" tIns="0" rIns="0" bIns="0" rtlCol="0">
            <a:noAutofit/>
          </a:bodyPr>
          <a:lstStyle/>
          <a:p>
            <a:pPr marL="12700" marR="12700">
              <a:lnSpc>
                <a:spcPct val="118900"/>
              </a:lnSpc>
            </a:pPr>
            <a:r>
              <a:rPr sz="2050" spc="-90" dirty="0">
                <a:solidFill>
                  <a:srgbClr val="000072"/>
                </a:solidFill>
                <a:latin typeface="Arial"/>
                <a:cs typeface="Arial"/>
              </a:rPr>
              <a:t>eleme</a:t>
            </a:r>
            <a:r>
              <a:rPr sz="2050" spc="-150" dirty="0">
                <a:solidFill>
                  <a:srgbClr val="000072"/>
                </a:solidFill>
                <a:latin typeface="Arial"/>
                <a:cs typeface="Arial"/>
              </a:rPr>
              <a:t>n</a:t>
            </a:r>
            <a:r>
              <a:rPr sz="2050" spc="225" dirty="0">
                <a:solidFill>
                  <a:srgbClr val="000072"/>
                </a:solidFill>
                <a:latin typeface="Arial"/>
                <a:cs typeface="Arial"/>
              </a:rPr>
              <a:t>t</a:t>
            </a:r>
            <a:r>
              <a:rPr sz="2050" spc="120" dirty="0">
                <a:solidFill>
                  <a:srgbClr val="000072"/>
                </a:solidFill>
                <a:latin typeface="Arial"/>
                <a:cs typeface="Arial"/>
              </a:rPr>
              <a:t> </a:t>
            </a:r>
            <a:r>
              <a:rPr sz="2050" spc="-60" dirty="0">
                <a:solidFill>
                  <a:srgbClr val="000072"/>
                </a:solidFill>
                <a:latin typeface="Arial"/>
                <a:cs typeface="Arial"/>
              </a:rPr>
              <a:t>on</a:t>
            </a:r>
            <a:r>
              <a:rPr sz="2050" spc="114"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0" dirty="0">
                <a:solidFill>
                  <a:srgbClr val="000072"/>
                </a:solidFill>
                <a:latin typeface="Arial"/>
                <a:cs typeface="Arial"/>
              </a:rPr>
              <a:t>line,</a:t>
            </a:r>
            <a:r>
              <a:rPr sz="2050" spc="125" dirty="0">
                <a:solidFill>
                  <a:srgbClr val="000072"/>
                </a:solidFill>
                <a:latin typeface="Arial"/>
                <a:cs typeface="Arial"/>
              </a:rPr>
              <a:t> </a:t>
            </a:r>
            <a:r>
              <a:rPr sz="2050" spc="0" dirty="0">
                <a:solidFill>
                  <a:srgbClr val="000072"/>
                </a:solidFill>
                <a:latin typeface="Arial"/>
                <a:cs typeface="Arial"/>
              </a:rPr>
              <a:t>whi</a:t>
            </a:r>
            <a:r>
              <a:rPr sz="2050" spc="-55" dirty="0">
                <a:solidFill>
                  <a:srgbClr val="000072"/>
                </a:solidFill>
                <a:latin typeface="Arial"/>
                <a:cs typeface="Arial"/>
              </a:rPr>
              <a:t>c</a:t>
            </a:r>
            <a:r>
              <a:rPr sz="2050" spc="0" dirty="0">
                <a:solidFill>
                  <a:srgbClr val="000072"/>
                </a:solidFill>
                <a:latin typeface="Arial"/>
                <a:cs typeface="Arial"/>
              </a:rPr>
              <a:t>h</a:t>
            </a:r>
            <a:r>
              <a:rPr sz="2050" spc="114" dirty="0">
                <a:solidFill>
                  <a:srgbClr val="000072"/>
                </a:solidFill>
                <a:latin typeface="Arial"/>
                <a:cs typeface="Arial"/>
              </a:rPr>
              <a:t> </a:t>
            </a:r>
            <a:r>
              <a:rPr sz="2050" spc="-20" dirty="0">
                <a:solidFill>
                  <a:srgbClr val="000072"/>
                </a:solidFill>
                <a:latin typeface="Arial"/>
                <a:cs typeface="Arial"/>
              </a:rPr>
              <a:t>could</a:t>
            </a:r>
            <a:r>
              <a:rPr sz="2050" spc="120" dirty="0">
                <a:solidFill>
                  <a:srgbClr val="000072"/>
                </a:solidFill>
                <a:latin typeface="Arial"/>
                <a:cs typeface="Arial"/>
              </a:rPr>
              <a:t> </a:t>
            </a:r>
            <a:r>
              <a:rPr sz="2050" spc="55" dirty="0">
                <a:solidFill>
                  <a:srgbClr val="000072"/>
                </a:solidFill>
                <a:latin typeface="Arial"/>
                <a:cs typeface="Arial"/>
              </a:rPr>
              <a:t>b</a:t>
            </a:r>
            <a:r>
              <a:rPr sz="2050" spc="-229" dirty="0">
                <a:solidFill>
                  <a:srgbClr val="000072"/>
                </a:solidFill>
                <a:latin typeface="Arial"/>
                <a:cs typeface="Arial"/>
              </a:rPr>
              <a:t>e</a:t>
            </a:r>
            <a:r>
              <a:rPr sz="2050" spc="114" dirty="0">
                <a:solidFill>
                  <a:srgbClr val="000072"/>
                </a:solidFill>
                <a:latin typeface="Arial"/>
                <a:cs typeface="Arial"/>
              </a:rPr>
              <a:t> </a:t>
            </a:r>
            <a:r>
              <a:rPr sz="2050" spc="-10" dirty="0">
                <a:solidFill>
                  <a:srgbClr val="000072"/>
                </a:solidFill>
                <a:latin typeface="Arial"/>
                <a:cs typeface="Arial"/>
              </a:rPr>
              <a:t>another</a:t>
            </a:r>
            <a:r>
              <a:rPr sz="2050" spc="125" dirty="0">
                <a:solidFill>
                  <a:srgbClr val="000072"/>
                </a:solidFill>
                <a:latin typeface="Arial"/>
                <a:cs typeface="Arial"/>
              </a:rPr>
              <a:t> </a:t>
            </a:r>
            <a:r>
              <a:rPr sz="2050" spc="-70" dirty="0">
                <a:solidFill>
                  <a:srgbClr val="000072"/>
                </a:solidFill>
                <a:latin typeface="Arial"/>
                <a:cs typeface="Arial"/>
              </a:rPr>
              <a:t>image</a:t>
            </a:r>
            <a:r>
              <a:rPr sz="2050" spc="120" dirty="0">
                <a:solidFill>
                  <a:srgbClr val="000072"/>
                </a:solidFill>
                <a:latin typeface="Arial"/>
                <a:cs typeface="Arial"/>
              </a:rPr>
              <a:t> </a:t>
            </a:r>
            <a:r>
              <a:rPr sz="2050" spc="5" dirty="0">
                <a:solidFill>
                  <a:srgbClr val="000072"/>
                </a:solidFill>
                <a:latin typeface="Arial"/>
                <a:cs typeface="Arial"/>
              </a:rPr>
              <a:t>or</a:t>
            </a:r>
            <a:r>
              <a:rPr sz="2050" spc="114" dirty="0">
                <a:solidFill>
                  <a:srgbClr val="000072"/>
                </a:solidFill>
                <a:latin typeface="Arial"/>
                <a:cs typeface="Arial"/>
              </a:rPr>
              <a:t> </a:t>
            </a:r>
            <a:r>
              <a:rPr sz="2050" spc="-220" dirty="0">
                <a:solidFill>
                  <a:srgbClr val="000072"/>
                </a:solidFill>
                <a:latin typeface="Arial"/>
                <a:cs typeface="Arial"/>
              </a:rPr>
              <a:t>s</a:t>
            </a:r>
            <a:r>
              <a:rPr sz="2050" spc="-110" dirty="0">
                <a:solidFill>
                  <a:srgbClr val="000072"/>
                </a:solidFill>
                <a:latin typeface="Arial"/>
                <a:cs typeface="Arial"/>
              </a:rPr>
              <a:t>ome</a:t>
            </a:r>
            <a:r>
              <a:rPr sz="2050" spc="-50" dirty="0">
                <a:solidFill>
                  <a:srgbClr val="000072"/>
                </a:solidFill>
                <a:latin typeface="Arial"/>
                <a:cs typeface="Arial"/>
              </a:rPr>
              <a:t> other</a:t>
            </a:r>
            <a:r>
              <a:rPr sz="2050" spc="120" dirty="0">
                <a:solidFill>
                  <a:srgbClr val="000072"/>
                </a:solidFill>
                <a:latin typeface="Arial"/>
                <a:cs typeface="Arial"/>
              </a:rPr>
              <a:t> </a:t>
            </a:r>
            <a:r>
              <a:rPr sz="2050" spc="-90" dirty="0">
                <a:solidFill>
                  <a:srgbClr val="000072"/>
                </a:solidFill>
                <a:latin typeface="Arial"/>
                <a:cs typeface="Arial"/>
              </a:rPr>
              <a:t>eleme</a:t>
            </a:r>
            <a:r>
              <a:rPr sz="2050" spc="-145" dirty="0">
                <a:solidFill>
                  <a:srgbClr val="000072"/>
                </a:solidFill>
                <a:latin typeface="Arial"/>
                <a:cs typeface="Arial"/>
              </a:rPr>
              <a:t>n</a:t>
            </a:r>
            <a:r>
              <a:rPr sz="2050" spc="225" dirty="0">
                <a:solidFill>
                  <a:srgbClr val="000072"/>
                </a:solidFill>
                <a:latin typeface="Arial"/>
                <a:cs typeface="Arial"/>
              </a:rPr>
              <a:t>t</a:t>
            </a:r>
            <a:r>
              <a:rPr sz="2050" spc="120" dirty="0">
                <a:solidFill>
                  <a:srgbClr val="000072"/>
                </a:solidFill>
                <a:latin typeface="Arial"/>
                <a:cs typeface="Arial"/>
              </a:rPr>
              <a:t> </a:t>
            </a:r>
            <a:r>
              <a:rPr sz="2050" spc="55" dirty="0">
                <a:solidFill>
                  <a:srgbClr val="000072"/>
                </a:solidFill>
                <a:latin typeface="Arial"/>
                <a:cs typeface="Arial"/>
              </a:rPr>
              <a:t>in</a:t>
            </a:r>
            <a:r>
              <a:rPr sz="2050" spc="120"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140" dirty="0">
                <a:solidFill>
                  <a:srgbClr val="000072"/>
                </a:solidFill>
                <a:latin typeface="Arial"/>
                <a:cs typeface="Arial"/>
              </a:rPr>
              <a:t>same</a:t>
            </a:r>
            <a:r>
              <a:rPr sz="2050" spc="120" dirty="0">
                <a:solidFill>
                  <a:srgbClr val="000072"/>
                </a:solidFill>
                <a:latin typeface="Arial"/>
                <a:cs typeface="Arial"/>
              </a:rPr>
              <a:t> </a:t>
            </a:r>
            <a:r>
              <a:rPr sz="2050" spc="0" dirty="0">
                <a:solidFill>
                  <a:srgbClr val="000072"/>
                </a:solidFill>
                <a:latin typeface="Arial"/>
                <a:cs typeface="Arial"/>
              </a:rPr>
              <a:t>line.</a:t>
            </a:r>
            <a:endParaRPr sz="2050">
              <a:latin typeface="Arial"/>
              <a:cs typeface="Arial"/>
            </a:endParaRPr>
          </a:p>
        </p:txBody>
      </p:sp>
      <p:sp>
        <p:nvSpPr>
          <p:cNvPr id="9" name="object 15">
            <a:extLst>
              <a:ext uri="{FF2B5EF4-FFF2-40B4-BE49-F238E27FC236}">
                <a16:creationId xmlns:a16="http://schemas.microsoft.com/office/drawing/2014/main" id="{5BE24A4E-633F-4C27-9267-4368939DA80E}"/>
              </a:ext>
            </a:extLst>
          </p:cNvPr>
          <p:cNvSpPr txBox="1"/>
          <p:nvPr/>
        </p:nvSpPr>
        <p:spPr>
          <a:xfrm>
            <a:off x="1602614" y="3525314"/>
            <a:ext cx="2542540" cy="339090"/>
          </a:xfrm>
          <a:prstGeom prst="rect">
            <a:avLst/>
          </a:prstGeom>
        </p:spPr>
        <p:txBody>
          <a:bodyPr vert="horz" wrap="square" lIns="0" tIns="0" rIns="0" bIns="0" rtlCol="0">
            <a:noAutofit/>
          </a:bodyPr>
          <a:lstStyle/>
          <a:p>
            <a:pPr marL="12700">
              <a:lnSpc>
                <a:spcPct val="100000"/>
              </a:lnSpc>
            </a:pPr>
            <a:r>
              <a:rPr sz="2050" spc="-50" dirty="0">
                <a:solidFill>
                  <a:srgbClr val="000072"/>
                </a:solidFill>
                <a:latin typeface="Arial"/>
                <a:cs typeface="Arial"/>
              </a:rPr>
              <a:t>Demo: </a:t>
            </a:r>
            <a:r>
              <a:rPr sz="2050" spc="-220" dirty="0">
                <a:solidFill>
                  <a:srgbClr val="000072"/>
                </a:solidFill>
                <a:latin typeface="Arial"/>
                <a:cs typeface="Arial"/>
              </a:rPr>
              <a:t> </a:t>
            </a:r>
            <a:r>
              <a:rPr sz="2050" b="1" spc="85" dirty="0">
                <a:solidFill>
                  <a:srgbClr val="000072"/>
                </a:solidFill>
                <a:latin typeface="Arial"/>
                <a:cs typeface="Arial"/>
              </a:rPr>
              <a:t>Ex: </a:t>
            </a:r>
            <a:r>
              <a:rPr sz="2050" b="1" spc="-220" dirty="0">
                <a:solidFill>
                  <a:srgbClr val="000072"/>
                </a:solidFill>
                <a:latin typeface="Arial"/>
                <a:cs typeface="Arial"/>
              </a:rPr>
              <a:t> </a:t>
            </a:r>
            <a:r>
              <a:rPr sz="2050" spc="-150" dirty="0">
                <a:solidFill>
                  <a:srgbClr val="000072"/>
                </a:solidFill>
                <a:latin typeface="Courier New"/>
                <a:cs typeface="Courier New"/>
                <a:hlinkClick r:id="rId2"/>
              </a:rPr>
              <a:t>ImgAlign</a:t>
            </a:r>
            <a:endParaRPr sz="2050" dirty="0">
              <a:latin typeface="Courier New"/>
              <a:cs typeface="Courier New"/>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950" b="1" spc="100" dirty="0">
                <a:solidFill>
                  <a:srgbClr val="B20000"/>
                </a:solidFill>
                <a:latin typeface="Arial"/>
                <a:cs typeface="Arial"/>
              </a:rPr>
              <a:t>Inline</a:t>
            </a:r>
            <a:r>
              <a:rPr sz="2950" b="1" spc="300" dirty="0">
                <a:solidFill>
                  <a:srgbClr val="B20000"/>
                </a:solidFill>
                <a:latin typeface="Arial"/>
                <a:cs typeface="Arial"/>
              </a:rPr>
              <a:t> </a:t>
            </a:r>
            <a:r>
              <a:rPr sz="2950" b="1" spc="65" dirty="0">
                <a:solidFill>
                  <a:srgbClr val="B20000"/>
                </a:solidFill>
                <a:latin typeface="Arial"/>
                <a:cs typeface="Arial"/>
              </a:rPr>
              <a:t>Alignme</a:t>
            </a:r>
            <a:r>
              <a:rPr sz="2950" b="1" spc="-15" dirty="0">
                <a:solidFill>
                  <a:srgbClr val="B20000"/>
                </a:solidFill>
                <a:latin typeface="Arial"/>
                <a:cs typeface="Arial"/>
              </a:rPr>
              <a:t>nts</a:t>
            </a:r>
            <a:r>
              <a:rPr sz="2950" b="1" spc="295" dirty="0">
                <a:solidFill>
                  <a:srgbClr val="B20000"/>
                </a:solidFill>
                <a:latin typeface="Arial"/>
                <a:cs typeface="Arial"/>
              </a:rPr>
              <a:t> </a:t>
            </a:r>
            <a:r>
              <a:rPr sz="2950" b="1" spc="145" dirty="0">
                <a:solidFill>
                  <a:srgbClr val="B20000"/>
                </a:solidFill>
                <a:latin typeface="Arial"/>
                <a:cs typeface="Arial"/>
              </a:rPr>
              <a:t>with</a:t>
            </a:r>
            <a:r>
              <a:rPr sz="2950" b="1" spc="300" dirty="0">
                <a:solidFill>
                  <a:srgbClr val="B20000"/>
                </a:solidFill>
                <a:latin typeface="Arial"/>
                <a:cs typeface="Arial"/>
              </a:rPr>
              <a:t> </a:t>
            </a:r>
            <a:r>
              <a:rPr sz="2950" b="1" spc="15" dirty="0">
                <a:solidFill>
                  <a:srgbClr val="B20000"/>
                </a:solidFill>
                <a:latin typeface="Arial"/>
                <a:cs typeface="Arial"/>
              </a:rPr>
              <a:t>Preceding</a:t>
            </a:r>
            <a:r>
              <a:rPr sz="2950" b="1" spc="300" dirty="0">
                <a:solidFill>
                  <a:srgbClr val="B20000"/>
                </a:solidFill>
                <a:latin typeface="Arial"/>
                <a:cs typeface="Arial"/>
              </a:rPr>
              <a:t> </a:t>
            </a:r>
            <a:r>
              <a:rPr sz="2950" b="1" spc="240" dirty="0">
                <a:solidFill>
                  <a:srgbClr val="B20000"/>
                </a:solidFill>
                <a:latin typeface="Arial"/>
                <a:cs typeface="Arial"/>
              </a:rPr>
              <a:t>T</a:t>
            </a:r>
            <a:r>
              <a:rPr sz="2950" b="1" spc="95" dirty="0">
                <a:solidFill>
                  <a:srgbClr val="B20000"/>
                </a:solidFill>
                <a:latin typeface="Arial"/>
                <a:cs typeface="Arial"/>
              </a:rPr>
              <a:t>ext</a:t>
            </a:r>
            <a:endParaRPr sz="295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87</a:t>
            </a:fld>
            <a:endParaRPr sz="1000">
              <a:latin typeface="Arial"/>
              <a:cs typeface="Arial"/>
            </a:endParaRPr>
          </a:p>
        </p:txBody>
      </p:sp>
      <p:sp>
        <p:nvSpPr>
          <p:cNvPr id="3" name="object 3"/>
          <p:cNvSpPr/>
          <p:nvPr/>
        </p:nvSpPr>
        <p:spPr>
          <a:xfrm>
            <a:off x="1236126" y="1644074"/>
            <a:ext cx="7585780" cy="3111022"/>
          </a:xfrm>
          <a:prstGeom prst="rect">
            <a:avLst/>
          </a:prstGeom>
          <a:blipFill>
            <a:blip r:embed="rId2" cstate="print"/>
            <a:stretch>
              <a:fillRect/>
            </a:stretch>
          </a:blipFill>
        </p:spPr>
        <p:txBody>
          <a:bodyPr wrap="square" lIns="0" tIns="0" rIns="0" bIns="0" rtlCol="0">
            <a:noAutofit/>
          </a:bodyPr>
          <a:lstStyle/>
          <a:p>
            <a:endParaRPr/>
          </a:p>
        </p:txBody>
      </p:sp>
      <p:sp>
        <p:nvSpPr>
          <p:cNvPr id="5" name="object 3">
            <a:extLst>
              <a:ext uri="{FF2B5EF4-FFF2-40B4-BE49-F238E27FC236}">
                <a16:creationId xmlns:a16="http://schemas.microsoft.com/office/drawing/2014/main" id="{8B3F4D17-9D1F-4CA9-B761-9DF55A313623}"/>
              </a:ext>
            </a:extLst>
          </p:cNvPr>
          <p:cNvSpPr/>
          <p:nvPr/>
        </p:nvSpPr>
        <p:spPr>
          <a:xfrm>
            <a:off x="1236126" y="4755096"/>
            <a:ext cx="7586082" cy="2113378"/>
          </a:xfrm>
          <a:prstGeom prst="rect">
            <a:avLst/>
          </a:prstGeom>
          <a:blipFill>
            <a:blip r:embed="rId3" cstate="print"/>
            <a:stretch>
              <a:fillRect/>
            </a:stretch>
          </a:blipFill>
        </p:spPr>
        <p:txBody>
          <a:bodyPr wrap="square" lIns="0" tIns="0" rIns="0" bIns="0" rtlCol="0">
            <a:noAutofit/>
          </a:bodyPr>
          <a:lstStyle/>
          <a:p>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510665">
              <a:lnSpc>
                <a:spcPct val="100000"/>
              </a:lnSpc>
            </a:pPr>
            <a:r>
              <a:rPr sz="2950" b="1" spc="380" dirty="0">
                <a:solidFill>
                  <a:srgbClr val="B20000"/>
                </a:solidFill>
                <a:latin typeface="Arial"/>
                <a:cs typeface="Arial"/>
              </a:rPr>
              <a:t>A</a:t>
            </a:r>
            <a:r>
              <a:rPr sz="2950" b="1" spc="295" dirty="0">
                <a:solidFill>
                  <a:srgbClr val="B20000"/>
                </a:solidFill>
                <a:latin typeface="Arial"/>
                <a:cs typeface="Arial"/>
              </a:rPr>
              <a:t> </a:t>
            </a:r>
            <a:r>
              <a:rPr sz="2950" b="1" spc="60" dirty="0">
                <a:solidFill>
                  <a:srgbClr val="B20000"/>
                </a:solidFill>
                <a:latin typeface="Arial"/>
                <a:cs typeface="Arial"/>
              </a:rPr>
              <a:t>Figure</a:t>
            </a:r>
            <a:r>
              <a:rPr sz="2950" b="1" spc="300" dirty="0">
                <a:solidFill>
                  <a:srgbClr val="B20000"/>
                </a:solidFill>
                <a:latin typeface="Arial"/>
                <a:cs typeface="Arial"/>
              </a:rPr>
              <a:t> </a:t>
            </a:r>
            <a:r>
              <a:rPr sz="2950" b="1" spc="145" dirty="0">
                <a:solidFill>
                  <a:srgbClr val="B20000"/>
                </a:solidFill>
                <a:latin typeface="Arial"/>
                <a:cs typeface="Arial"/>
              </a:rPr>
              <a:t>with</a:t>
            </a:r>
            <a:r>
              <a:rPr sz="2950" b="1" spc="300" dirty="0">
                <a:solidFill>
                  <a:srgbClr val="B20000"/>
                </a:solidFill>
                <a:latin typeface="Arial"/>
                <a:cs typeface="Arial"/>
              </a:rPr>
              <a:t> </a:t>
            </a:r>
            <a:r>
              <a:rPr sz="2950" b="1" spc="90" dirty="0">
                <a:solidFill>
                  <a:srgbClr val="B20000"/>
                </a:solidFill>
                <a:latin typeface="Arial"/>
                <a:cs typeface="Arial"/>
              </a:rPr>
              <a:t>Caption</a:t>
            </a:r>
            <a:endParaRPr sz="295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88</a:t>
            </a:fld>
            <a:endParaRPr sz="1000">
              <a:latin typeface="Arial"/>
              <a:cs typeface="Arial"/>
            </a:endParaRPr>
          </a:p>
        </p:txBody>
      </p:sp>
      <p:sp>
        <p:nvSpPr>
          <p:cNvPr id="3" name="object 3"/>
          <p:cNvSpPr/>
          <p:nvPr/>
        </p:nvSpPr>
        <p:spPr>
          <a:xfrm>
            <a:off x="2184359" y="1644032"/>
            <a:ext cx="5689545" cy="4519190"/>
          </a:xfrm>
          <a:prstGeom prst="rect">
            <a:avLst/>
          </a:prstGeom>
          <a:blipFill>
            <a:blip r:embed="rId2" cstate="print"/>
            <a:stretch>
              <a:fillRect/>
            </a:stretch>
          </a:blipFill>
        </p:spPr>
        <p:txBody>
          <a:bodyPr wrap="square" lIns="0" tIns="0" rIns="0" bIns="0" rtlCol="0">
            <a:noAutofit/>
          </a:bodyPr>
          <a:lstStyle/>
          <a:p>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30262" y="905817"/>
            <a:ext cx="7878445" cy="3458845"/>
          </a:xfrm>
          <a:prstGeom prst="rect">
            <a:avLst/>
          </a:prstGeom>
        </p:spPr>
        <p:txBody>
          <a:bodyPr vert="horz" wrap="square" lIns="0" tIns="0" rIns="0" bIns="0" rtlCol="0">
            <a:noAutofit/>
          </a:bodyPr>
          <a:lstStyle/>
          <a:p>
            <a:pPr marL="12700" marR="287655" algn="just">
              <a:lnSpc>
                <a:spcPct val="100000"/>
              </a:lnSpc>
            </a:pPr>
            <a:r>
              <a:rPr sz="2050" spc="-150" dirty="0">
                <a:solidFill>
                  <a:srgbClr val="000072"/>
                </a:solidFill>
                <a:latin typeface="Courier New"/>
                <a:cs typeface="Courier New"/>
              </a:rPr>
              <a:t>&lt;figure style="text-align: center; font-style: italic"&gt;</a:t>
            </a:r>
            <a:endParaRPr sz="2050" dirty="0">
              <a:latin typeface="Courier New"/>
              <a:cs typeface="Courier New"/>
            </a:endParaRPr>
          </a:p>
          <a:p>
            <a:pPr marL="12700" marR="12700" algn="just">
              <a:lnSpc>
                <a:spcPct val="100000"/>
              </a:lnSpc>
              <a:spcBef>
                <a:spcPts val="465"/>
              </a:spcBef>
            </a:pPr>
            <a:r>
              <a:rPr sz="2050" spc="-150" dirty="0">
                <a:solidFill>
                  <a:srgbClr val="000072"/>
                </a:solidFill>
                <a:latin typeface="Courier New"/>
                <a:cs typeface="Courier New"/>
              </a:rPr>
              <a:t>&lt;img src="dragonfly.jpg" alt="a blue-winged dragonfly" /&gt;</a:t>
            </a:r>
            <a:endParaRPr sz="2050" dirty="0">
              <a:latin typeface="Courier New"/>
              <a:cs typeface="Courier New"/>
            </a:endParaRPr>
          </a:p>
          <a:p>
            <a:pPr marL="12700" marR="6211570" algn="just">
              <a:lnSpc>
                <a:spcPct val="100000"/>
              </a:lnSpc>
              <a:spcBef>
                <a:spcPts val="465"/>
              </a:spcBef>
            </a:pPr>
            <a:r>
              <a:rPr sz="2050" spc="-150" dirty="0">
                <a:solidFill>
                  <a:srgbClr val="000072"/>
                </a:solidFill>
                <a:latin typeface="Courier New"/>
                <a:cs typeface="Courier New"/>
              </a:rPr>
              <a:t>&lt;figcaption&gt;</a:t>
            </a:r>
            <a:endParaRPr sz="2050" dirty="0">
              <a:latin typeface="Courier New"/>
              <a:cs typeface="Courier New"/>
            </a:endParaRPr>
          </a:p>
          <a:p>
            <a:pPr marL="12700" marR="287655" algn="just">
              <a:lnSpc>
                <a:spcPct val="118900"/>
              </a:lnSpc>
            </a:pPr>
            <a:r>
              <a:rPr sz="2050" spc="-150" dirty="0">
                <a:solidFill>
                  <a:srgbClr val="000072"/>
                </a:solidFill>
                <a:latin typeface="Courier New"/>
                <a:cs typeface="Courier New"/>
              </a:rPr>
              <a:t>&lt;strong&gt;Fig. 7:&lt;/strong&gt; Dragonfly, an insect belonging to the order Odonata, the suborder Epiprocta or, in the strict sense, the infraorder Anisoptera. (Wikipedia)</a:t>
            </a:r>
            <a:endParaRPr sz="2050" dirty="0">
              <a:latin typeface="Courier New"/>
              <a:cs typeface="Courier New"/>
            </a:endParaRPr>
          </a:p>
          <a:p>
            <a:pPr marL="12700" marR="6074410" algn="just">
              <a:lnSpc>
                <a:spcPct val="100000"/>
              </a:lnSpc>
              <a:spcBef>
                <a:spcPts val="465"/>
              </a:spcBef>
            </a:pPr>
            <a:r>
              <a:rPr sz="2050" spc="-150" dirty="0">
                <a:solidFill>
                  <a:srgbClr val="000072"/>
                </a:solidFill>
                <a:latin typeface="Courier New"/>
                <a:cs typeface="Courier New"/>
              </a:rPr>
              <a:t>&lt;/figcaption&gt;</a:t>
            </a:r>
            <a:endParaRPr sz="2050" dirty="0">
              <a:latin typeface="Courier New"/>
              <a:cs typeface="Courier New"/>
            </a:endParaRPr>
          </a:p>
          <a:p>
            <a:pPr marL="12700" marR="6624955" algn="just">
              <a:lnSpc>
                <a:spcPct val="100000"/>
              </a:lnSpc>
              <a:spcBef>
                <a:spcPts val="465"/>
              </a:spcBef>
            </a:pPr>
            <a:r>
              <a:rPr sz="2050" spc="-150" dirty="0">
                <a:solidFill>
                  <a:srgbClr val="000072"/>
                </a:solidFill>
                <a:latin typeface="Courier New"/>
                <a:cs typeface="Courier New"/>
              </a:rPr>
              <a:t>&lt;/figure&gt;</a:t>
            </a:r>
            <a:endParaRPr sz="2050" dirty="0">
              <a:latin typeface="Courier New"/>
              <a:cs typeface="Courier New"/>
            </a:endParaRPr>
          </a:p>
          <a:p>
            <a:pPr>
              <a:lnSpc>
                <a:spcPts val="600"/>
              </a:lnSpc>
              <a:spcBef>
                <a:spcPts val="22"/>
              </a:spcBef>
            </a:pPr>
            <a:endParaRPr sz="600" dirty="0"/>
          </a:p>
          <a:p>
            <a:pPr>
              <a:lnSpc>
                <a:spcPts val="1000"/>
              </a:lnSpc>
            </a:pPr>
            <a:endParaRPr sz="1000" dirty="0"/>
          </a:p>
          <a:p>
            <a:pPr marL="12700" marR="5624195" algn="just">
              <a:lnSpc>
                <a:spcPct val="100000"/>
              </a:lnSpc>
            </a:pPr>
            <a:r>
              <a:rPr sz="2050" spc="-50" dirty="0">
                <a:solidFill>
                  <a:srgbClr val="000072"/>
                </a:solidFill>
                <a:latin typeface="Arial"/>
                <a:cs typeface="Arial"/>
              </a:rPr>
              <a:t>Demo: </a:t>
            </a:r>
            <a:r>
              <a:rPr sz="2050" spc="-220" dirty="0">
                <a:solidFill>
                  <a:srgbClr val="000072"/>
                </a:solidFill>
                <a:latin typeface="Arial"/>
                <a:cs typeface="Arial"/>
              </a:rPr>
              <a:t> </a:t>
            </a:r>
            <a:r>
              <a:rPr sz="2050" b="1" spc="85" dirty="0">
                <a:solidFill>
                  <a:srgbClr val="000072"/>
                </a:solidFill>
                <a:latin typeface="Arial"/>
                <a:cs typeface="Arial"/>
              </a:rPr>
              <a:t>Ex: </a:t>
            </a:r>
            <a:r>
              <a:rPr sz="2050" b="1" spc="-220" dirty="0">
                <a:solidFill>
                  <a:srgbClr val="000072"/>
                </a:solidFill>
                <a:latin typeface="Arial"/>
                <a:cs typeface="Arial"/>
              </a:rPr>
              <a:t> </a:t>
            </a:r>
            <a:r>
              <a:rPr sz="2050" spc="-150" dirty="0">
                <a:solidFill>
                  <a:srgbClr val="000072"/>
                </a:solidFill>
                <a:latin typeface="Courier New"/>
                <a:cs typeface="Courier New"/>
                <a:hlinkClick r:id="rId2"/>
              </a:rPr>
              <a:t>FigCap</a:t>
            </a:r>
            <a:endParaRPr sz="2050" dirty="0">
              <a:latin typeface="Courier New"/>
              <a:cs typeface="Courier New"/>
            </a:endParaRPr>
          </a:p>
        </p:txBody>
      </p:sp>
      <p:sp>
        <p:nvSpPr>
          <p:cNvPr id="3" name="object 3"/>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89</a:t>
            </a:fld>
            <a:endParaRPr sz="10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2102485">
              <a:lnSpc>
                <a:spcPct val="100000"/>
              </a:lnSpc>
            </a:pPr>
            <a:r>
              <a:rPr sz="2950" b="1" spc="370" dirty="0">
                <a:solidFill>
                  <a:srgbClr val="B20000"/>
                </a:solidFill>
                <a:latin typeface="Arial"/>
                <a:cs typeface="Arial"/>
              </a:rPr>
              <a:t>HTML5</a:t>
            </a:r>
            <a:r>
              <a:rPr sz="2950" b="1" spc="300" dirty="0">
                <a:solidFill>
                  <a:srgbClr val="B20000"/>
                </a:solidFill>
                <a:latin typeface="Arial"/>
                <a:cs typeface="Arial"/>
              </a:rPr>
              <a:t> </a:t>
            </a:r>
            <a:r>
              <a:rPr sz="2950" b="1" spc="135" dirty="0">
                <a:solidFill>
                  <a:srgbClr val="B20000"/>
                </a:solidFill>
                <a:latin typeface="Arial"/>
                <a:cs typeface="Arial"/>
              </a:rPr>
              <a:t>E</a:t>
            </a:r>
            <a:r>
              <a:rPr sz="2950" b="1" spc="30" dirty="0">
                <a:solidFill>
                  <a:srgbClr val="B20000"/>
                </a:solidFill>
                <a:latin typeface="Arial"/>
                <a:cs typeface="Arial"/>
              </a:rPr>
              <a:t>n</a:t>
            </a:r>
            <a:r>
              <a:rPr sz="2950" b="1" spc="65" dirty="0">
                <a:solidFill>
                  <a:srgbClr val="B20000"/>
                </a:solidFill>
                <a:latin typeface="Arial"/>
                <a:cs typeface="Arial"/>
              </a:rPr>
              <a:t>tities</a:t>
            </a:r>
            <a:endParaRPr sz="295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markup</a:t>
            </a:r>
            <a:r>
              <a:rPr sz="1000" spc="150" dirty="0">
                <a:solidFill>
                  <a:srgbClr val="000072"/>
                </a:solidFill>
                <a:latin typeface="Arial"/>
                <a:cs typeface="Arial"/>
              </a:rPr>
              <a:t>-</a:t>
            </a:r>
            <a:fld id="{81D60167-4931-47E6-BA6A-407CBD079E47}" type="slidenum">
              <a:rPr sz="1000" spc="140" dirty="0" smtClean="0">
                <a:solidFill>
                  <a:srgbClr val="000072"/>
                </a:solidFill>
                <a:latin typeface="Arial"/>
                <a:cs typeface="Arial"/>
              </a:rPr>
              <a:t>9</a:t>
            </a:fld>
            <a:endParaRPr sz="1000">
              <a:latin typeface="Arial"/>
              <a:cs typeface="Arial"/>
            </a:endParaRPr>
          </a:p>
        </p:txBody>
      </p:sp>
      <p:sp>
        <p:nvSpPr>
          <p:cNvPr id="3" name="object 3"/>
          <p:cNvSpPr txBox="1"/>
          <p:nvPr/>
        </p:nvSpPr>
        <p:spPr>
          <a:xfrm>
            <a:off x="1340190" y="1727151"/>
            <a:ext cx="7727609" cy="4902249"/>
          </a:xfrm>
          <a:prstGeom prst="rect">
            <a:avLst/>
          </a:prstGeom>
        </p:spPr>
        <p:txBody>
          <a:bodyPr vert="horz" wrap="square" lIns="0" tIns="0" rIns="0" bIns="0" rtlCol="0">
            <a:noAutofit/>
          </a:bodyPr>
          <a:lstStyle/>
          <a:p>
            <a:pPr marL="274955" marR="12700" indent="-262890" algn="just">
              <a:lnSpc>
                <a:spcPct val="118900"/>
              </a:lnSpc>
              <a:buClr>
                <a:srgbClr val="000072"/>
              </a:buClr>
              <a:buFont typeface="Arial"/>
              <a:buChar char="•"/>
              <a:tabLst>
                <a:tab pos="274955" algn="l"/>
              </a:tabLst>
            </a:pPr>
            <a:r>
              <a:rPr sz="2050" spc="85" dirty="0">
                <a:solidFill>
                  <a:srgbClr val="000072"/>
                </a:solidFill>
                <a:latin typeface="Arial"/>
                <a:cs typeface="Arial"/>
              </a:rPr>
              <a:t>In</a:t>
            </a:r>
            <a:r>
              <a:rPr sz="2050" spc="114" dirty="0">
                <a:solidFill>
                  <a:srgbClr val="000072"/>
                </a:solidFill>
                <a:latin typeface="Arial"/>
                <a:cs typeface="Arial"/>
              </a:rPr>
              <a:t> </a:t>
            </a:r>
            <a:r>
              <a:rPr sz="2050" spc="-60" dirty="0">
                <a:solidFill>
                  <a:srgbClr val="000072"/>
                </a:solidFill>
                <a:latin typeface="Arial"/>
                <a:cs typeface="Arial"/>
              </a:rPr>
              <a:t>an</a:t>
            </a:r>
            <a:r>
              <a:rPr sz="2050" spc="120" dirty="0">
                <a:solidFill>
                  <a:srgbClr val="000072"/>
                </a:solidFill>
                <a:latin typeface="Arial"/>
                <a:cs typeface="Arial"/>
              </a:rPr>
              <a:t> </a:t>
            </a:r>
            <a:r>
              <a:rPr sz="2050" spc="105" dirty="0">
                <a:solidFill>
                  <a:srgbClr val="000072"/>
                </a:solidFill>
                <a:latin typeface="Arial"/>
                <a:cs typeface="Arial"/>
              </a:rPr>
              <a:t>HTML5</a:t>
            </a:r>
            <a:r>
              <a:rPr sz="2050" spc="120" dirty="0">
                <a:solidFill>
                  <a:srgbClr val="000072"/>
                </a:solidFill>
                <a:latin typeface="Arial"/>
                <a:cs typeface="Arial"/>
              </a:rPr>
              <a:t> </a:t>
            </a:r>
            <a:r>
              <a:rPr sz="2050" spc="-60" dirty="0">
                <a:solidFill>
                  <a:srgbClr val="000072"/>
                </a:solidFill>
                <a:latin typeface="Arial"/>
                <a:cs typeface="Arial"/>
              </a:rPr>
              <a:t>d</a:t>
            </a:r>
            <a:r>
              <a:rPr sz="2050" spc="-5" dirty="0">
                <a:solidFill>
                  <a:srgbClr val="000072"/>
                </a:solidFill>
                <a:latin typeface="Arial"/>
                <a:cs typeface="Arial"/>
              </a:rPr>
              <a:t>o</a:t>
            </a:r>
            <a:r>
              <a:rPr sz="2050" spc="-65" dirty="0">
                <a:solidFill>
                  <a:srgbClr val="000072"/>
                </a:solidFill>
                <a:latin typeface="Arial"/>
                <a:cs typeface="Arial"/>
              </a:rPr>
              <a:t>cume</a:t>
            </a:r>
            <a:r>
              <a:rPr sz="2050" spc="-114" dirty="0">
                <a:solidFill>
                  <a:srgbClr val="000072"/>
                </a:solidFill>
                <a:latin typeface="Arial"/>
                <a:cs typeface="Arial"/>
              </a:rPr>
              <a:t>n</a:t>
            </a:r>
            <a:r>
              <a:rPr sz="2050" spc="110" dirty="0">
                <a:solidFill>
                  <a:srgbClr val="000072"/>
                </a:solidFill>
                <a:latin typeface="Arial"/>
                <a:cs typeface="Arial"/>
              </a:rPr>
              <a:t>t,</a:t>
            </a:r>
            <a:r>
              <a:rPr sz="2050" spc="120" dirty="0">
                <a:solidFill>
                  <a:srgbClr val="000072"/>
                </a:solidFill>
                <a:latin typeface="Arial"/>
                <a:cs typeface="Arial"/>
              </a:rPr>
              <a:t> </a:t>
            </a:r>
            <a:r>
              <a:rPr sz="2050" spc="0" dirty="0">
                <a:solidFill>
                  <a:srgbClr val="000072"/>
                </a:solidFill>
                <a:latin typeface="Arial"/>
                <a:cs typeface="Arial"/>
              </a:rPr>
              <a:t>certain</a:t>
            </a:r>
            <a:r>
              <a:rPr sz="2050" spc="125" dirty="0">
                <a:solidFill>
                  <a:srgbClr val="000072"/>
                </a:solidFill>
                <a:latin typeface="Arial"/>
                <a:cs typeface="Arial"/>
              </a:rPr>
              <a:t> </a:t>
            </a:r>
            <a:r>
              <a:rPr sz="2050" spc="-175" dirty="0">
                <a:solidFill>
                  <a:srgbClr val="000072"/>
                </a:solidFill>
                <a:latin typeface="Arial"/>
                <a:cs typeface="Arial"/>
              </a:rPr>
              <a:t>c</a:t>
            </a:r>
            <a:r>
              <a:rPr sz="2050" spc="-30" dirty="0">
                <a:solidFill>
                  <a:srgbClr val="000072"/>
                </a:solidFill>
                <a:latin typeface="Arial"/>
                <a:cs typeface="Arial"/>
              </a:rPr>
              <a:t>haracters,</a:t>
            </a:r>
            <a:r>
              <a:rPr sz="2050" spc="125" dirty="0">
                <a:solidFill>
                  <a:srgbClr val="000072"/>
                </a:solidFill>
                <a:latin typeface="Arial"/>
                <a:cs typeface="Arial"/>
              </a:rPr>
              <a:t> </a:t>
            </a:r>
            <a:r>
              <a:rPr sz="2050" spc="-110" dirty="0">
                <a:solidFill>
                  <a:srgbClr val="000072"/>
                </a:solidFill>
                <a:latin typeface="Arial"/>
                <a:cs typeface="Arial"/>
              </a:rPr>
              <a:t>su</a:t>
            </a:r>
            <a:r>
              <a:rPr sz="2050" spc="-160" dirty="0">
                <a:solidFill>
                  <a:srgbClr val="000072"/>
                </a:solidFill>
                <a:latin typeface="Arial"/>
                <a:cs typeface="Arial"/>
              </a:rPr>
              <a:t>c</a:t>
            </a:r>
            <a:r>
              <a:rPr sz="2050" spc="0" dirty="0">
                <a:solidFill>
                  <a:srgbClr val="000072"/>
                </a:solidFill>
                <a:latin typeface="Arial"/>
                <a:cs typeface="Arial"/>
              </a:rPr>
              <a:t>h</a:t>
            </a:r>
            <a:r>
              <a:rPr sz="2050" spc="120" dirty="0">
                <a:solidFill>
                  <a:srgbClr val="000072"/>
                </a:solidFill>
                <a:latin typeface="Arial"/>
                <a:cs typeface="Arial"/>
              </a:rPr>
              <a:t> </a:t>
            </a:r>
            <a:r>
              <a:rPr sz="2050" spc="-165" dirty="0">
                <a:solidFill>
                  <a:srgbClr val="000072"/>
                </a:solidFill>
                <a:latin typeface="Arial"/>
                <a:cs typeface="Arial"/>
              </a:rPr>
              <a:t>as</a:t>
            </a:r>
            <a:r>
              <a:rPr sz="2050" spc="114" dirty="0">
                <a:solidFill>
                  <a:srgbClr val="000072"/>
                </a:solidFill>
                <a:latin typeface="Arial"/>
                <a:cs typeface="Arial"/>
              </a:rPr>
              <a:t> </a:t>
            </a:r>
            <a:r>
              <a:rPr sz="2050" spc="-150" dirty="0">
                <a:solidFill>
                  <a:srgbClr val="000072"/>
                </a:solidFill>
                <a:latin typeface="Courier New"/>
                <a:cs typeface="Courier New"/>
              </a:rPr>
              <a:t>&lt;</a:t>
            </a:r>
            <a:r>
              <a:rPr sz="2050" spc="-545" dirty="0">
                <a:solidFill>
                  <a:srgbClr val="000072"/>
                </a:solidFill>
                <a:latin typeface="Courier New"/>
                <a:cs typeface="Courier New"/>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150" dirty="0">
                <a:solidFill>
                  <a:srgbClr val="000072"/>
                </a:solidFill>
                <a:latin typeface="Courier New"/>
                <a:cs typeface="Courier New"/>
              </a:rPr>
              <a:t>&amp;</a:t>
            </a:r>
            <a:r>
              <a:rPr sz="2050" spc="-150" dirty="0">
                <a:solidFill>
                  <a:srgbClr val="000072"/>
                </a:solidFill>
                <a:latin typeface="Arial"/>
                <a:cs typeface="Arial"/>
              </a:rPr>
              <a:t>, </a:t>
            </a:r>
            <a:r>
              <a:rPr sz="2050" spc="-70" dirty="0">
                <a:solidFill>
                  <a:srgbClr val="000072"/>
                </a:solidFill>
                <a:latin typeface="Arial"/>
                <a:cs typeface="Arial"/>
              </a:rPr>
              <a:t>are</a:t>
            </a:r>
            <a:r>
              <a:rPr sz="2050" spc="120" dirty="0">
                <a:solidFill>
                  <a:srgbClr val="000072"/>
                </a:solidFill>
                <a:latin typeface="Arial"/>
                <a:cs typeface="Arial"/>
              </a:rPr>
              <a:t> </a:t>
            </a:r>
            <a:r>
              <a:rPr sz="2050" spc="-114" dirty="0">
                <a:solidFill>
                  <a:srgbClr val="000072"/>
                </a:solidFill>
                <a:latin typeface="Arial"/>
                <a:cs typeface="Arial"/>
              </a:rPr>
              <a:t>used</a:t>
            </a:r>
            <a:r>
              <a:rPr sz="2050" spc="120" dirty="0">
                <a:solidFill>
                  <a:srgbClr val="000072"/>
                </a:solidFill>
                <a:latin typeface="Arial"/>
                <a:cs typeface="Arial"/>
              </a:rPr>
              <a:t> </a:t>
            </a:r>
            <a:r>
              <a:rPr sz="2050" spc="20" dirty="0">
                <a:solidFill>
                  <a:srgbClr val="000072"/>
                </a:solidFill>
                <a:latin typeface="Arial"/>
                <a:cs typeface="Arial"/>
              </a:rPr>
              <a:t>for</a:t>
            </a:r>
            <a:r>
              <a:rPr sz="2050" spc="120" dirty="0">
                <a:solidFill>
                  <a:srgbClr val="000072"/>
                </a:solidFill>
                <a:latin typeface="Arial"/>
                <a:cs typeface="Arial"/>
              </a:rPr>
              <a:t> </a:t>
            </a:r>
            <a:r>
              <a:rPr sz="2050" spc="10" dirty="0">
                <a:solidFill>
                  <a:srgbClr val="000072"/>
                </a:solidFill>
                <a:latin typeface="Arial"/>
                <a:cs typeface="Arial"/>
              </a:rPr>
              <a:t>markup</a:t>
            </a:r>
            <a:r>
              <a:rPr sz="2050" spc="120" dirty="0">
                <a:solidFill>
                  <a:srgbClr val="000072"/>
                </a:solidFill>
                <a:latin typeface="Arial"/>
                <a:cs typeface="Arial"/>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60" dirty="0">
                <a:solidFill>
                  <a:srgbClr val="000072"/>
                </a:solidFill>
                <a:latin typeface="Arial"/>
                <a:cs typeface="Arial"/>
              </a:rPr>
              <a:t>m</a:t>
            </a:r>
            <a:r>
              <a:rPr sz="2050" spc="5" dirty="0">
                <a:solidFill>
                  <a:srgbClr val="000072"/>
                </a:solidFill>
                <a:latin typeface="Arial"/>
                <a:cs typeface="Arial"/>
              </a:rPr>
              <a:t>ust</a:t>
            </a:r>
            <a:r>
              <a:rPr sz="2050" spc="120" dirty="0">
                <a:solidFill>
                  <a:srgbClr val="000072"/>
                </a:solidFill>
                <a:latin typeface="Arial"/>
                <a:cs typeface="Arial"/>
              </a:rPr>
              <a:t> </a:t>
            </a:r>
            <a:r>
              <a:rPr sz="2050" spc="55" dirty="0">
                <a:solidFill>
                  <a:srgbClr val="000072"/>
                </a:solidFill>
                <a:latin typeface="Arial"/>
                <a:cs typeface="Arial"/>
              </a:rPr>
              <a:t>b</a:t>
            </a:r>
            <a:r>
              <a:rPr sz="2050" spc="-229" dirty="0">
                <a:solidFill>
                  <a:srgbClr val="000072"/>
                </a:solidFill>
                <a:latin typeface="Arial"/>
                <a:cs typeface="Arial"/>
              </a:rPr>
              <a:t>e</a:t>
            </a:r>
            <a:r>
              <a:rPr sz="2050" spc="114" dirty="0">
                <a:solidFill>
                  <a:srgbClr val="000072"/>
                </a:solidFill>
                <a:latin typeface="Arial"/>
                <a:cs typeface="Arial"/>
              </a:rPr>
              <a:t> </a:t>
            </a:r>
            <a:r>
              <a:rPr sz="2050" i="1" spc="-195" dirty="0">
                <a:solidFill>
                  <a:srgbClr val="000072"/>
                </a:solidFill>
                <a:latin typeface="Arial"/>
                <a:cs typeface="Arial"/>
              </a:rPr>
              <a:t>esc</a:t>
            </a:r>
            <a:r>
              <a:rPr sz="2050" i="1" spc="-95" dirty="0">
                <a:solidFill>
                  <a:srgbClr val="000072"/>
                </a:solidFill>
                <a:latin typeface="Arial"/>
                <a:cs typeface="Arial"/>
              </a:rPr>
              <a:t>a</a:t>
            </a:r>
            <a:r>
              <a:rPr sz="2050" i="1" spc="-204" dirty="0">
                <a:solidFill>
                  <a:srgbClr val="000072"/>
                </a:solidFill>
                <a:latin typeface="Arial"/>
                <a:cs typeface="Arial"/>
              </a:rPr>
              <a:t>p</a:t>
            </a:r>
            <a:r>
              <a:rPr sz="2050" i="1" spc="-305" dirty="0">
                <a:solidFill>
                  <a:srgbClr val="000072"/>
                </a:solidFill>
                <a:latin typeface="Arial"/>
                <a:cs typeface="Arial"/>
              </a:rPr>
              <a:t>e</a:t>
            </a:r>
            <a:r>
              <a:rPr sz="2050" i="1" spc="-95" dirty="0">
                <a:solidFill>
                  <a:srgbClr val="000072"/>
                </a:solidFill>
                <a:latin typeface="Arial"/>
                <a:cs typeface="Arial"/>
              </a:rPr>
              <a:t>d</a:t>
            </a:r>
            <a:r>
              <a:rPr sz="2050" i="1" spc="114" dirty="0">
                <a:solidFill>
                  <a:srgbClr val="000072"/>
                </a:solidFill>
                <a:latin typeface="Arial"/>
                <a:cs typeface="Arial"/>
              </a:rPr>
              <a:t> </a:t>
            </a:r>
            <a:r>
              <a:rPr sz="2050" spc="55" dirty="0">
                <a:solidFill>
                  <a:srgbClr val="000072"/>
                </a:solidFill>
                <a:latin typeface="Arial"/>
                <a:cs typeface="Arial"/>
              </a:rPr>
              <a:t>to</a:t>
            </a:r>
            <a:r>
              <a:rPr sz="2050" spc="120" dirty="0">
                <a:solidFill>
                  <a:srgbClr val="000072"/>
                </a:solidFill>
                <a:latin typeface="Arial"/>
                <a:cs typeface="Arial"/>
              </a:rPr>
              <a:t> </a:t>
            </a:r>
            <a:r>
              <a:rPr sz="2050" spc="-35" dirty="0">
                <a:solidFill>
                  <a:srgbClr val="000072"/>
                </a:solidFill>
                <a:latin typeface="Arial"/>
                <a:cs typeface="Arial"/>
              </a:rPr>
              <a:t>ap</a:t>
            </a:r>
            <a:r>
              <a:rPr sz="2050" spc="25" dirty="0">
                <a:solidFill>
                  <a:srgbClr val="000072"/>
                </a:solidFill>
                <a:latin typeface="Arial"/>
                <a:cs typeface="Arial"/>
              </a:rPr>
              <a:t>p</a:t>
            </a:r>
            <a:r>
              <a:rPr sz="2050" spc="-70" dirty="0">
                <a:solidFill>
                  <a:srgbClr val="000072"/>
                </a:solidFill>
                <a:latin typeface="Arial"/>
                <a:cs typeface="Arial"/>
              </a:rPr>
              <a:t>ear</a:t>
            </a:r>
            <a:r>
              <a:rPr sz="2050" spc="120" dirty="0">
                <a:solidFill>
                  <a:srgbClr val="000072"/>
                </a:solidFill>
                <a:latin typeface="Arial"/>
                <a:cs typeface="Arial"/>
              </a:rPr>
              <a:t> </a:t>
            </a:r>
            <a:r>
              <a:rPr sz="2050" spc="60" dirty="0">
                <a:solidFill>
                  <a:srgbClr val="000072"/>
                </a:solidFill>
                <a:latin typeface="Arial"/>
                <a:cs typeface="Arial"/>
              </a:rPr>
              <a:t>literal</a:t>
            </a:r>
            <a:r>
              <a:rPr sz="2050" spc="50" dirty="0">
                <a:solidFill>
                  <a:srgbClr val="000072"/>
                </a:solidFill>
                <a:latin typeface="Arial"/>
                <a:cs typeface="Arial"/>
              </a:rPr>
              <a:t>l</a:t>
            </a:r>
            <a:r>
              <a:rPr sz="2050" spc="-110" dirty="0">
                <a:solidFill>
                  <a:srgbClr val="000072"/>
                </a:solidFill>
                <a:latin typeface="Arial"/>
                <a:cs typeface="Arial"/>
              </a:rPr>
              <a:t>y</a:t>
            </a:r>
            <a:r>
              <a:rPr sz="2050" spc="0" dirty="0">
                <a:solidFill>
                  <a:srgbClr val="000072"/>
                </a:solidFill>
                <a:latin typeface="Arial"/>
                <a:cs typeface="Arial"/>
              </a:rPr>
              <a:t>. </a:t>
            </a:r>
            <a:r>
              <a:rPr sz="2050" spc="150" dirty="0">
                <a:solidFill>
                  <a:srgbClr val="000072"/>
                </a:solidFill>
                <a:latin typeface="Arial"/>
                <a:cs typeface="Arial"/>
              </a:rPr>
              <a:t>HTML</a:t>
            </a:r>
            <a:r>
              <a:rPr sz="2050" spc="120" dirty="0">
                <a:solidFill>
                  <a:srgbClr val="000072"/>
                </a:solidFill>
                <a:latin typeface="Arial"/>
                <a:cs typeface="Arial"/>
              </a:rPr>
              <a:t> </a:t>
            </a:r>
            <a:r>
              <a:rPr sz="2050" spc="0" dirty="0">
                <a:solidFill>
                  <a:srgbClr val="000072"/>
                </a:solidFill>
                <a:latin typeface="Arial"/>
                <a:cs typeface="Arial"/>
              </a:rPr>
              <a:t>pr</a:t>
            </a:r>
            <a:r>
              <a:rPr sz="2050" spc="-60" dirty="0">
                <a:solidFill>
                  <a:srgbClr val="000072"/>
                </a:solidFill>
                <a:latin typeface="Arial"/>
                <a:cs typeface="Arial"/>
              </a:rPr>
              <a:t>ovides</a:t>
            </a:r>
            <a:r>
              <a:rPr sz="2050" spc="125" dirty="0">
                <a:solidFill>
                  <a:srgbClr val="000072"/>
                </a:solidFill>
                <a:latin typeface="Arial"/>
                <a:cs typeface="Arial"/>
              </a:rPr>
              <a:t> </a:t>
            </a:r>
            <a:r>
              <a:rPr sz="2050" i="1" spc="0" dirty="0">
                <a:solidFill>
                  <a:srgbClr val="000072"/>
                </a:solidFill>
                <a:latin typeface="Arial"/>
                <a:cs typeface="Arial"/>
              </a:rPr>
              <a:t>entities</a:t>
            </a:r>
            <a:r>
              <a:rPr sz="2050" i="1" spc="125" dirty="0">
                <a:solidFill>
                  <a:srgbClr val="000072"/>
                </a:solidFill>
                <a:latin typeface="Arial"/>
                <a:cs typeface="Arial"/>
              </a:rPr>
              <a:t> </a:t>
            </a:r>
            <a:r>
              <a:rPr sz="2050" spc="114" dirty="0">
                <a:solidFill>
                  <a:srgbClr val="000072"/>
                </a:solidFill>
                <a:latin typeface="Arial"/>
                <a:cs typeface="Arial"/>
              </a:rPr>
              <a:t>(</a:t>
            </a:r>
            <a:r>
              <a:rPr sz="2050" i="1" spc="-195" dirty="0">
                <a:solidFill>
                  <a:srgbClr val="000072"/>
                </a:solidFill>
                <a:latin typeface="Arial"/>
                <a:cs typeface="Arial"/>
              </a:rPr>
              <a:t>esc</a:t>
            </a:r>
            <a:r>
              <a:rPr sz="2050" i="1" spc="-95" dirty="0">
                <a:solidFill>
                  <a:srgbClr val="000072"/>
                </a:solidFill>
                <a:latin typeface="Arial"/>
                <a:cs typeface="Arial"/>
              </a:rPr>
              <a:t>a</a:t>
            </a:r>
            <a:r>
              <a:rPr sz="2050" i="1" spc="-204" dirty="0">
                <a:solidFill>
                  <a:srgbClr val="000072"/>
                </a:solidFill>
                <a:latin typeface="Arial"/>
                <a:cs typeface="Arial"/>
              </a:rPr>
              <a:t>p</a:t>
            </a:r>
            <a:r>
              <a:rPr sz="2050" i="1" spc="-195" dirty="0">
                <a:solidFill>
                  <a:srgbClr val="000072"/>
                </a:solidFill>
                <a:latin typeface="Arial"/>
                <a:cs typeface="Arial"/>
              </a:rPr>
              <a:t>e</a:t>
            </a:r>
            <a:r>
              <a:rPr sz="2050" i="1" spc="165" dirty="0">
                <a:solidFill>
                  <a:srgbClr val="000072"/>
                </a:solidFill>
                <a:latin typeface="Arial"/>
                <a:cs typeface="Arial"/>
              </a:rPr>
              <a:t> </a:t>
            </a:r>
            <a:r>
              <a:rPr sz="2050" i="1" spc="-185" dirty="0">
                <a:solidFill>
                  <a:srgbClr val="000072"/>
                </a:solidFill>
                <a:latin typeface="Arial"/>
                <a:cs typeface="Arial"/>
              </a:rPr>
              <a:t>s</a:t>
            </a:r>
            <a:r>
              <a:rPr sz="2050" i="1" spc="-305" dirty="0">
                <a:solidFill>
                  <a:srgbClr val="000072"/>
                </a:solidFill>
                <a:latin typeface="Arial"/>
                <a:cs typeface="Arial"/>
              </a:rPr>
              <a:t>e</a:t>
            </a:r>
            <a:r>
              <a:rPr sz="2050" i="1" spc="-105" dirty="0">
                <a:solidFill>
                  <a:srgbClr val="000072"/>
                </a:solidFill>
                <a:latin typeface="Arial"/>
                <a:cs typeface="Arial"/>
              </a:rPr>
              <a:t>quen</a:t>
            </a:r>
            <a:r>
              <a:rPr sz="2050" i="1" spc="-195" dirty="0">
                <a:solidFill>
                  <a:srgbClr val="000072"/>
                </a:solidFill>
                <a:latin typeface="Arial"/>
                <a:cs typeface="Arial"/>
              </a:rPr>
              <a:t>ces</a:t>
            </a:r>
            <a:r>
              <a:rPr sz="2050" spc="114" dirty="0">
                <a:solidFill>
                  <a:srgbClr val="000072"/>
                </a:solidFill>
                <a:latin typeface="Arial"/>
                <a:cs typeface="Arial"/>
              </a:rPr>
              <a:t>)</a:t>
            </a:r>
            <a:r>
              <a:rPr sz="2050" spc="120" dirty="0">
                <a:solidFill>
                  <a:srgbClr val="000072"/>
                </a:solidFill>
                <a:latin typeface="Arial"/>
                <a:cs typeface="Arial"/>
              </a:rPr>
              <a:t> </a:t>
            </a:r>
            <a:r>
              <a:rPr sz="2050" spc="55" dirty="0">
                <a:solidFill>
                  <a:srgbClr val="000072"/>
                </a:solidFill>
                <a:latin typeface="Arial"/>
                <a:cs typeface="Arial"/>
              </a:rPr>
              <a:t>to</a:t>
            </a:r>
            <a:r>
              <a:rPr sz="2050" spc="120" dirty="0">
                <a:solidFill>
                  <a:srgbClr val="000072"/>
                </a:solidFill>
                <a:latin typeface="Arial"/>
                <a:cs typeface="Arial"/>
              </a:rPr>
              <a:t> </a:t>
            </a:r>
            <a:r>
              <a:rPr sz="2050" spc="30" dirty="0">
                <a:solidFill>
                  <a:srgbClr val="000072"/>
                </a:solidFill>
                <a:latin typeface="Arial"/>
                <a:cs typeface="Arial"/>
              </a:rPr>
              <a:t>i</a:t>
            </a:r>
            <a:r>
              <a:rPr sz="2050" spc="20" dirty="0">
                <a:solidFill>
                  <a:srgbClr val="000072"/>
                </a:solidFill>
                <a:latin typeface="Arial"/>
                <a:cs typeface="Arial"/>
              </a:rPr>
              <a:t>n</a:t>
            </a:r>
            <a:r>
              <a:rPr sz="2050" spc="60" dirty="0">
                <a:solidFill>
                  <a:srgbClr val="000072"/>
                </a:solidFill>
                <a:latin typeface="Arial"/>
                <a:cs typeface="Arial"/>
              </a:rPr>
              <a:t>tr</a:t>
            </a:r>
            <a:r>
              <a:rPr sz="2050" spc="170" dirty="0">
                <a:solidFill>
                  <a:srgbClr val="000072"/>
                </a:solidFill>
                <a:latin typeface="Arial"/>
                <a:cs typeface="Arial"/>
              </a:rPr>
              <a:t>o</a:t>
            </a:r>
            <a:r>
              <a:rPr sz="2050" spc="-90" dirty="0">
                <a:solidFill>
                  <a:srgbClr val="000072"/>
                </a:solidFill>
                <a:latin typeface="Arial"/>
                <a:cs typeface="Arial"/>
              </a:rPr>
              <a:t>duce</a:t>
            </a:r>
            <a:r>
              <a:rPr sz="2050" spc="120" dirty="0">
                <a:solidFill>
                  <a:srgbClr val="000072"/>
                </a:solidFill>
                <a:latin typeface="Arial"/>
                <a:cs typeface="Arial"/>
              </a:rPr>
              <a:t> </a:t>
            </a:r>
            <a:r>
              <a:rPr sz="2050" spc="-110" dirty="0">
                <a:solidFill>
                  <a:srgbClr val="000072"/>
                </a:solidFill>
                <a:latin typeface="Arial"/>
                <a:cs typeface="Arial"/>
              </a:rPr>
              <a:t>su</a:t>
            </a:r>
            <a:r>
              <a:rPr sz="2050" spc="-160" dirty="0">
                <a:solidFill>
                  <a:srgbClr val="000072"/>
                </a:solidFill>
                <a:latin typeface="Arial"/>
                <a:cs typeface="Arial"/>
              </a:rPr>
              <a:t>c</a:t>
            </a:r>
            <a:r>
              <a:rPr sz="2050" spc="0" dirty="0">
                <a:solidFill>
                  <a:srgbClr val="000072"/>
                </a:solidFill>
                <a:latin typeface="Arial"/>
                <a:cs typeface="Arial"/>
              </a:rPr>
              <a:t>h </a:t>
            </a:r>
            <a:r>
              <a:rPr sz="2050" spc="-175" dirty="0">
                <a:solidFill>
                  <a:srgbClr val="000072"/>
                </a:solidFill>
                <a:latin typeface="Arial"/>
                <a:cs typeface="Arial"/>
              </a:rPr>
              <a:t>c</a:t>
            </a:r>
            <a:r>
              <a:rPr sz="2050" spc="-40" dirty="0">
                <a:solidFill>
                  <a:srgbClr val="000072"/>
                </a:solidFill>
                <a:latin typeface="Arial"/>
                <a:cs typeface="Arial"/>
              </a:rPr>
              <a:t>haracters</a:t>
            </a:r>
            <a:r>
              <a:rPr sz="2050" spc="125" dirty="0">
                <a:solidFill>
                  <a:srgbClr val="000072"/>
                </a:solidFill>
                <a:latin typeface="Arial"/>
                <a:cs typeface="Arial"/>
              </a:rPr>
              <a:t> </a:t>
            </a:r>
            <a:r>
              <a:rPr sz="2050" spc="30" dirty="0">
                <a:solidFill>
                  <a:srgbClr val="000072"/>
                </a:solidFill>
                <a:latin typeface="Arial"/>
                <a:cs typeface="Arial"/>
              </a:rPr>
              <a:t>i</a:t>
            </a:r>
            <a:r>
              <a:rPr sz="2050" spc="20" dirty="0">
                <a:solidFill>
                  <a:srgbClr val="000072"/>
                </a:solidFill>
                <a:latin typeface="Arial"/>
                <a:cs typeface="Arial"/>
              </a:rPr>
              <a:t>n</a:t>
            </a:r>
            <a:r>
              <a:rPr sz="2050" spc="55" dirty="0">
                <a:solidFill>
                  <a:srgbClr val="000072"/>
                </a:solidFill>
                <a:latin typeface="Arial"/>
                <a:cs typeface="Arial"/>
              </a:rPr>
              <a:t>to</a:t>
            </a:r>
            <a:r>
              <a:rPr sz="2050" spc="120" dirty="0">
                <a:solidFill>
                  <a:srgbClr val="000072"/>
                </a:solidFill>
                <a:latin typeface="Arial"/>
                <a:cs typeface="Arial"/>
              </a:rPr>
              <a:t> </a:t>
            </a:r>
            <a:r>
              <a:rPr sz="2050" spc="-114" dirty="0">
                <a:solidFill>
                  <a:srgbClr val="000072"/>
                </a:solidFill>
                <a:latin typeface="Arial"/>
                <a:cs typeface="Arial"/>
              </a:rPr>
              <a:t>a</a:t>
            </a:r>
            <a:r>
              <a:rPr sz="2050" spc="114" dirty="0">
                <a:solidFill>
                  <a:srgbClr val="000072"/>
                </a:solidFill>
                <a:latin typeface="Arial"/>
                <a:cs typeface="Arial"/>
              </a:rPr>
              <a:t> </a:t>
            </a:r>
            <a:r>
              <a:rPr sz="2050" spc="-60" dirty="0">
                <a:solidFill>
                  <a:srgbClr val="000072"/>
                </a:solidFill>
                <a:latin typeface="Arial"/>
                <a:cs typeface="Arial"/>
              </a:rPr>
              <a:t>w</a:t>
            </a:r>
            <a:r>
              <a:rPr sz="2050" spc="-100" dirty="0">
                <a:solidFill>
                  <a:srgbClr val="000072"/>
                </a:solidFill>
                <a:latin typeface="Arial"/>
                <a:cs typeface="Arial"/>
              </a:rPr>
              <a:t>ebpage. </a:t>
            </a:r>
            <a:r>
              <a:rPr sz="2050" spc="-220" dirty="0">
                <a:solidFill>
                  <a:srgbClr val="000072"/>
                </a:solidFill>
                <a:latin typeface="Arial"/>
                <a:cs typeface="Arial"/>
              </a:rPr>
              <a:t> </a:t>
            </a:r>
            <a:r>
              <a:rPr sz="2050" spc="-85" dirty="0">
                <a:solidFill>
                  <a:srgbClr val="000072"/>
                </a:solidFill>
                <a:latin typeface="Arial"/>
                <a:cs typeface="Arial"/>
              </a:rPr>
              <a:t>F</a:t>
            </a:r>
            <a:r>
              <a:rPr sz="2050" spc="5" dirty="0">
                <a:solidFill>
                  <a:srgbClr val="000072"/>
                </a:solidFill>
                <a:latin typeface="Arial"/>
                <a:cs typeface="Arial"/>
              </a:rPr>
              <a:t>or</a:t>
            </a:r>
            <a:r>
              <a:rPr sz="2050" spc="114" dirty="0">
                <a:solidFill>
                  <a:srgbClr val="000072"/>
                </a:solidFill>
                <a:latin typeface="Arial"/>
                <a:cs typeface="Arial"/>
              </a:rPr>
              <a:t> </a:t>
            </a:r>
            <a:r>
              <a:rPr sz="2050" spc="-55" dirty="0">
                <a:solidFill>
                  <a:srgbClr val="000072"/>
                </a:solidFill>
                <a:latin typeface="Arial"/>
                <a:cs typeface="Arial"/>
              </a:rPr>
              <a:t>example,</a:t>
            </a:r>
            <a:r>
              <a:rPr sz="2050" spc="125"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114" dirty="0">
                <a:solidFill>
                  <a:srgbClr val="000072"/>
                </a:solidFill>
                <a:latin typeface="Arial"/>
                <a:cs typeface="Arial"/>
              </a:rPr>
              <a:t>e</a:t>
            </a:r>
            <a:r>
              <a:rPr sz="2050" spc="-175" dirty="0">
                <a:solidFill>
                  <a:srgbClr val="000072"/>
                </a:solidFill>
                <a:latin typeface="Arial"/>
                <a:cs typeface="Arial"/>
              </a:rPr>
              <a:t>n</a:t>
            </a:r>
            <a:r>
              <a:rPr sz="2050" spc="180" dirty="0">
                <a:solidFill>
                  <a:srgbClr val="000072"/>
                </a:solidFill>
                <a:latin typeface="Arial"/>
                <a:cs typeface="Arial"/>
              </a:rPr>
              <a:t>ti</a:t>
            </a:r>
            <a:r>
              <a:rPr sz="2050" spc="150" dirty="0">
                <a:solidFill>
                  <a:srgbClr val="000072"/>
                </a:solidFill>
                <a:latin typeface="Arial"/>
                <a:cs typeface="Arial"/>
              </a:rPr>
              <a:t>t</a:t>
            </a:r>
            <a:r>
              <a:rPr sz="2050" spc="60" dirty="0">
                <a:solidFill>
                  <a:srgbClr val="000072"/>
                </a:solidFill>
                <a:latin typeface="Arial"/>
                <a:cs typeface="Arial"/>
              </a:rPr>
              <a:t>y</a:t>
            </a:r>
            <a:r>
              <a:rPr sz="2050" spc="120" dirty="0">
                <a:solidFill>
                  <a:srgbClr val="000072"/>
                </a:solidFill>
                <a:latin typeface="Arial"/>
                <a:cs typeface="Arial"/>
              </a:rPr>
              <a:t> </a:t>
            </a:r>
            <a:r>
              <a:rPr sz="2050" spc="-150" dirty="0">
                <a:solidFill>
                  <a:srgbClr val="000072"/>
                </a:solidFill>
                <a:latin typeface="Courier New"/>
                <a:cs typeface="Courier New"/>
              </a:rPr>
              <a:t>&amp;lt;</a:t>
            </a:r>
            <a:r>
              <a:rPr sz="2050" spc="-545" dirty="0">
                <a:solidFill>
                  <a:srgbClr val="000072"/>
                </a:solidFill>
                <a:latin typeface="Courier New"/>
                <a:cs typeface="Courier New"/>
              </a:rPr>
              <a:t> </a:t>
            </a:r>
            <a:r>
              <a:rPr sz="2050" spc="15" dirty="0">
                <a:solidFill>
                  <a:srgbClr val="000072"/>
                </a:solidFill>
                <a:latin typeface="Arial"/>
                <a:cs typeface="Arial"/>
              </a:rPr>
              <a:t>gi</a:t>
            </a:r>
            <a:r>
              <a:rPr sz="2050" spc="-35" dirty="0">
                <a:solidFill>
                  <a:srgbClr val="000072"/>
                </a:solidFill>
                <a:latin typeface="Arial"/>
                <a:cs typeface="Arial"/>
              </a:rPr>
              <a:t>v</a:t>
            </a:r>
            <a:r>
              <a:rPr sz="2050" spc="-229" dirty="0">
                <a:solidFill>
                  <a:srgbClr val="000072"/>
                </a:solidFill>
                <a:latin typeface="Arial"/>
                <a:cs typeface="Arial"/>
              </a:rPr>
              <a:t>es</a:t>
            </a:r>
            <a:endParaRPr sz="2050" dirty="0">
              <a:latin typeface="Arial"/>
              <a:cs typeface="Arial"/>
            </a:endParaRPr>
          </a:p>
          <a:p>
            <a:pPr marL="274955">
              <a:lnSpc>
                <a:spcPct val="100000"/>
              </a:lnSpc>
              <a:spcBef>
                <a:spcPts val="465"/>
              </a:spcBef>
            </a:pPr>
            <a:r>
              <a:rPr sz="2050" spc="-150" dirty="0">
                <a:solidFill>
                  <a:srgbClr val="000072"/>
                </a:solidFill>
                <a:latin typeface="Courier New"/>
                <a:cs typeface="Courier New"/>
              </a:rPr>
              <a:t>&lt;</a:t>
            </a:r>
            <a:r>
              <a:rPr sz="2050" spc="-545" dirty="0">
                <a:solidFill>
                  <a:srgbClr val="000072"/>
                </a:solidFill>
                <a:latin typeface="Courier New"/>
                <a:cs typeface="Courier New"/>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150" dirty="0">
                <a:solidFill>
                  <a:srgbClr val="000072"/>
                </a:solidFill>
                <a:latin typeface="Courier New"/>
                <a:cs typeface="Courier New"/>
              </a:rPr>
              <a:t>&amp;amp;</a:t>
            </a:r>
            <a:r>
              <a:rPr sz="2050" spc="-545" dirty="0">
                <a:solidFill>
                  <a:srgbClr val="000072"/>
                </a:solidFill>
                <a:latin typeface="Courier New"/>
                <a:cs typeface="Courier New"/>
              </a:rPr>
              <a:t> </a:t>
            </a:r>
            <a:r>
              <a:rPr sz="2050" spc="15" dirty="0">
                <a:solidFill>
                  <a:srgbClr val="000072"/>
                </a:solidFill>
                <a:latin typeface="Arial"/>
                <a:cs typeface="Arial"/>
              </a:rPr>
              <a:t>gi</a:t>
            </a:r>
            <a:r>
              <a:rPr sz="2050" spc="-35" dirty="0">
                <a:solidFill>
                  <a:srgbClr val="000072"/>
                </a:solidFill>
                <a:latin typeface="Arial"/>
                <a:cs typeface="Arial"/>
              </a:rPr>
              <a:t>v</a:t>
            </a:r>
            <a:r>
              <a:rPr sz="2050" spc="-229" dirty="0">
                <a:solidFill>
                  <a:srgbClr val="000072"/>
                </a:solidFill>
                <a:latin typeface="Arial"/>
                <a:cs typeface="Arial"/>
              </a:rPr>
              <a:t>es</a:t>
            </a:r>
            <a:r>
              <a:rPr sz="2050" spc="120" dirty="0">
                <a:solidFill>
                  <a:srgbClr val="000072"/>
                </a:solidFill>
                <a:latin typeface="Arial"/>
                <a:cs typeface="Arial"/>
              </a:rPr>
              <a:t> </a:t>
            </a:r>
            <a:r>
              <a:rPr sz="2050" spc="-150" dirty="0">
                <a:solidFill>
                  <a:srgbClr val="000072"/>
                </a:solidFill>
                <a:latin typeface="Courier New"/>
                <a:cs typeface="Courier New"/>
              </a:rPr>
              <a:t>&amp;</a:t>
            </a:r>
            <a:r>
              <a:rPr sz="2050" spc="-150" dirty="0">
                <a:solidFill>
                  <a:srgbClr val="000072"/>
                </a:solidFill>
                <a:latin typeface="Arial"/>
                <a:cs typeface="Arial"/>
              </a:rPr>
              <a:t>.</a:t>
            </a:r>
            <a:endParaRPr sz="2050" dirty="0">
              <a:latin typeface="Arial"/>
              <a:cs typeface="Arial"/>
            </a:endParaRPr>
          </a:p>
          <a:p>
            <a:pPr>
              <a:lnSpc>
                <a:spcPts val="1100"/>
              </a:lnSpc>
              <a:spcBef>
                <a:spcPts val="57"/>
              </a:spcBef>
            </a:pPr>
            <a:endParaRPr sz="1100" dirty="0"/>
          </a:p>
          <a:p>
            <a:pPr marL="274955" marR="172720" indent="-262890">
              <a:lnSpc>
                <a:spcPct val="118900"/>
              </a:lnSpc>
              <a:buClr>
                <a:srgbClr val="000072"/>
              </a:buClr>
              <a:buFont typeface="Arial"/>
              <a:buChar char="•"/>
              <a:tabLst>
                <a:tab pos="274955" algn="l"/>
              </a:tabLst>
            </a:pPr>
            <a:r>
              <a:rPr sz="2050" spc="-30" dirty="0">
                <a:solidFill>
                  <a:srgbClr val="000072"/>
                </a:solidFill>
                <a:latin typeface="Arial"/>
                <a:cs typeface="Arial"/>
              </a:rPr>
              <a:t>Characters</a:t>
            </a:r>
            <a:r>
              <a:rPr sz="2050" spc="125" dirty="0">
                <a:solidFill>
                  <a:srgbClr val="000072"/>
                </a:solidFill>
                <a:latin typeface="Arial"/>
                <a:cs typeface="Arial"/>
              </a:rPr>
              <a:t> </a:t>
            </a:r>
            <a:r>
              <a:rPr sz="2050" spc="35" dirty="0">
                <a:solidFill>
                  <a:srgbClr val="000072"/>
                </a:solidFill>
                <a:latin typeface="Arial"/>
                <a:cs typeface="Arial"/>
              </a:rPr>
              <a:t>not</a:t>
            </a:r>
            <a:r>
              <a:rPr sz="2050" spc="120" dirty="0">
                <a:solidFill>
                  <a:srgbClr val="000072"/>
                </a:solidFill>
                <a:latin typeface="Arial"/>
                <a:cs typeface="Arial"/>
              </a:rPr>
              <a:t> </a:t>
            </a:r>
            <a:r>
              <a:rPr sz="2050" spc="-60" dirty="0">
                <a:solidFill>
                  <a:srgbClr val="000072"/>
                </a:solidFill>
                <a:latin typeface="Arial"/>
                <a:cs typeface="Arial"/>
              </a:rPr>
              <a:t>on</a:t>
            </a:r>
            <a:r>
              <a:rPr sz="2050" spc="114"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10" dirty="0">
                <a:solidFill>
                  <a:srgbClr val="000072"/>
                </a:solidFill>
                <a:latin typeface="Arial"/>
                <a:cs typeface="Arial"/>
              </a:rPr>
              <a:t>regular</a:t>
            </a:r>
            <a:r>
              <a:rPr sz="2050" spc="125" dirty="0">
                <a:solidFill>
                  <a:srgbClr val="000072"/>
                </a:solidFill>
                <a:latin typeface="Arial"/>
                <a:cs typeface="Arial"/>
              </a:rPr>
              <a:t> </a:t>
            </a:r>
            <a:r>
              <a:rPr sz="2050" spc="0" dirty="0">
                <a:solidFill>
                  <a:srgbClr val="000072"/>
                </a:solidFill>
                <a:latin typeface="Arial"/>
                <a:cs typeface="Arial"/>
              </a:rPr>
              <a:t>k</a:t>
            </a:r>
            <a:r>
              <a:rPr sz="2050" spc="-55" dirty="0">
                <a:solidFill>
                  <a:srgbClr val="000072"/>
                </a:solidFill>
                <a:latin typeface="Arial"/>
                <a:cs typeface="Arial"/>
              </a:rPr>
              <a:t>ey</a:t>
            </a:r>
            <a:r>
              <a:rPr sz="2050" spc="0" dirty="0">
                <a:solidFill>
                  <a:srgbClr val="000072"/>
                </a:solidFill>
                <a:latin typeface="Arial"/>
                <a:cs typeface="Arial"/>
              </a:rPr>
              <a:t>b</a:t>
            </a:r>
            <a:r>
              <a:rPr sz="2050" spc="-25" dirty="0">
                <a:solidFill>
                  <a:srgbClr val="000072"/>
                </a:solidFill>
                <a:latin typeface="Arial"/>
                <a:cs typeface="Arial"/>
              </a:rPr>
              <a:t>oard</a:t>
            </a:r>
            <a:r>
              <a:rPr sz="2050" spc="120" dirty="0">
                <a:solidFill>
                  <a:srgbClr val="000072"/>
                </a:solidFill>
                <a:latin typeface="Arial"/>
                <a:cs typeface="Arial"/>
              </a:rPr>
              <a:t> </a:t>
            </a:r>
            <a:r>
              <a:rPr sz="2050" spc="-80" dirty="0">
                <a:solidFill>
                  <a:srgbClr val="000072"/>
                </a:solidFill>
                <a:latin typeface="Arial"/>
                <a:cs typeface="Arial"/>
              </a:rPr>
              <a:t>can</a:t>
            </a:r>
            <a:r>
              <a:rPr sz="2050" spc="120" dirty="0">
                <a:solidFill>
                  <a:srgbClr val="000072"/>
                </a:solidFill>
                <a:latin typeface="Arial"/>
                <a:cs typeface="Arial"/>
              </a:rPr>
              <a:t> </a:t>
            </a:r>
            <a:r>
              <a:rPr sz="2050" spc="-85" dirty="0">
                <a:solidFill>
                  <a:srgbClr val="000072"/>
                </a:solidFill>
                <a:latin typeface="Arial"/>
                <a:cs typeface="Arial"/>
              </a:rPr>
              <a:t>also</a:t>
            </a:r>
            <a:r>
              <a:rPr sz="2050" spc="120" dirty="0">
                <a:solidFill>
                  <a:srgbClr val="000072"/>
                </a:solidFill>
                <a:latin typeface="Arial"/>
                <a:cs typeface="Arial"/>
              </a:rPr>
              <a:t> </a:t>
            </a:r>
            <a:r>
              <a:rPr sz="2050" spc="55" dirty="0">
                <a:solidFill>
                  <a:srgbClr val="000072"/>
                </a:solidFill>
                <a:latin typeface="Arial"/>
                <a:cs typeface="Arial"/>
              </a:rPr>
              <a:t>b</a:t>
            </a:r>
            <a:r>
              <a:rPr sz="2050" spc="-229" dirty="0">
                <a:solidFill>
                  <a:srgbClr val="000072"/>
                </a:solidFill>
                <a:latin typeface="Arial"/>
                <a:cs typeface="Arial"/>
              </a:rPr>
              <a:t>e</a:t>
            </a:r>
            <a:r>
              <a:rPr sz="2050" spc="120" dirty="0">
                <a:solidFill>
                  <a:srgbClr val="000072"/>
                </a:solidFill>
                <a:latin typeface="Arial"/>
                <a:cs typeface="Arial"/>
              </a:rPr>
              <a:t> </a:t>
            </a:r>
            <a:r>
              <a:rPr sz="2050" spc="-10" dirty="0">
                <a:solidFill>
                  <a:srgbClr val="000072"/>
                </a:solidFill>
                <a:latin typeface="Arial"/>
                <a:cs typeface="Arial"/>
              </a:rPr>
              <a:t>included </a:t>
            </a:r>
            <a:r>
              <a:rPr sz="2050" spc="40" dirty="0">
                <a:solidFill>
                  <a:srgbClr val="000072"/>
                </a:solidFill>
                <a:latin typeface="Arial"/>
                <a:cs typeface="Arial"/>
              </a:rPr>
              <a:t>directly</a:t>
            </a:r>
            <a:r>
              <a:rPr sz="2050" spc="125" dirty="0">
                <a:solidFill>
                  <a:srgbClr val="000072"/>
                </a:solidFill>
                <a:latin typeface="Arial"/>
                <a:cs typeface="Arial"/>
              </a:rPr>
              <a:t> </a:t>
            </a:r>
            <a:r>
              <a:rPr sz="2050" spc="5" dirty="0">
                <a:solidFill>
                  <a:srgbClr val="000072"/>
                </a:solidFill>
                <a:latin typeface="Arial"/>
                <a:cs typeface="Arial"/>
              </a:rPr>
              <a:t>or</a:t>
            </a:r>
            <a:r>
              <a:rPr sz="2050" spc="120" dirty="0">
                <a:solidFill>
                  <a:srgbClr val="000072"/>
                </a:solidFill>
                <a:latin typeface="Arial"/>
                <a:cs typeface="Arial"/>
              </a:rPr>
              <a:t> </a:t>
            </a:r>
            <a:r>
              <a:rPr sz="2050" spc="-40" dirty="0">
                <a:solidFill>
                  <a:srgbClr val="000072"/>
                </a:solidFill>
                <a:latin typeface="Arial"/>
                <a:cs typeface="Arial"/>
              </a:rPr>
              <a:t>using</a:t>
            </a:r>
            <a:r>
              <a:rPr sz="2050" spc="120" dirty="0">
                <a:solidFill>
                  <a:srgbClr val="000072"/>
                </a:solidFill>
                <a:latin typeface="Arial"/>
                <a:cs typeface="Arial"/>
              </a:rPr>
              <a:t> </a:t>
            </a:r>
            <a:r>
              <a:rPr sz="2050" spc="10" dirty="0">
                <a:solidFill>
                  <a:srgbClr val="000072"/>
                </a:solidFill>
                <a:latin typeface="Arial"/>
                <a:cs typeface="Arial"/>
              </a:rPr>
              <a:t>HTML5-defined</a:t>
            </a:r>
            <a:r>
              <a:rPr sz="2050" spc="125" dirty="0">
                <a:solidFill>
                  <a:srgbClr val="000072"/>
                </a:solidFill>
                <a:latin typeface="Arial"/>
                <a:cs typeface="Arial"/>
              </a:rPr>
              <a:t> </a:t>
            </a:r>
            <a:r>
              <a:rPr sz="2050" spc="-175" dirty="0">
                <a:solidFill>
                  <a:srgbClr val="000072"/>
                </a:solidFill>
                <a:latin typeface="Arial"/>
                <a:cs typeface="Arial"/>
              </a:rPr>
              <a:t>c</a:t>
            </a:r>
            <a:r>
              <a:rPr sz="2050" spc="-10" dirty="0">
                <a:solidFill>
                  <a:srgbClr val="000072"/>
                </a:solidFill>
                <a:latin typeface="Arial"/>
                <a:cs typeface="Arial"/>
              </a:rPr>
              <a:t>haracter</a:t>
            </a:r>
            <a:r>
              <a:rPr sz="2050" spc="125" dirty="0">
                <a:solidFill>
                  <a:srgbClr val="000072"/>
                </a:solidFill>
                <a:latin typeface="Arial"/>
                <a:cs typeface="Arial"/>
              </a:rPr>
              <a:t> </a:t>
            </a:r>
            <a:r>
              <a:rPr sz="2050" spc="-85" dirty="0">
                <a:solidFill>
                  <a:srgbClr val="000072"/>
                </a:solidFill>
                <a:latin typeface="Arial"/>
                <a:cs typeface="Arial"/>
              </a:rPr>
              <a:t>references.</a:t>
            </a:r>
            <a:endParaRPr lang="en-US" sz="2050" spc="-85" dirty="0">
              <a:solidFill>
                <a:srgbClr val="000072"/>
              </a:solidFill>
              <a:latin typeface="Arial"/>
              <a:cs typeface="Arial"/>
            </a:endParaRPr>
          </a:p>
          <a:p>
            <a:pPr marL="274955" marR="172720" indent="-262890">
              <a:lnSpc>
                <a:spcPct val="118900"/>
              </a:lnSpc>
              <a:buClr>
                <a:srgbClr val="000072"/>
              </a:buClr>
              <a:buFont typeface="Arial"/>
              <a:buChar char="•"/>
              <a:tabLst>
                <a:tab pos="274955" algn="l"/>
              </a:tabLst>
            </a:pPr>
            <a:r>
              <a:rPr lang="en-US" sz="2050" spc="-85" dirty="0">
                <a:solidFill>
                  <a:srgbClr val="000072"/>
                </a:solidFill>
                <a:latin typeface="Arial"/>
                <a:cs typeface="Arial"/>
              </a:rPr>
              <a:t>Use </a:t>
            </a:r>
            <a:r>
              <a:rPr lang="en-US" dirty="0"/>
              <a:t>&lt;html&gt; &lt;head&gt; &lt;meta charset="utf-8"&gt;  </a:t>
            </a:r>
            <a:endParaRPr lang="en-US" sz="2050" spc="-85" dirty="0">
              <a:solidFill>
                <a:srgbClr val="000072"/>
              </a:solidFill>
              <a:latin typeface="Arial"/>
              <a:cs typeface="Arial"/>
            </a:endParaRPr>
          </a:p>
          <a:p>
            <a:pPr marL="274955" marR="172720" indent="-262890">
              <a:lnSpc>
                <a:spcPct val="118900"/>
              </a:lnSpc>
              <a:buClr>
                <a:srgbClr val="000072"/>
              </a:buClr>
              <a:buFont typeface="Arial"/>
              <a:buChar char="•"/>
              <a:tabLst>
                <a:tab pos="274955" algn="l"/>
              </a:tabLst>
            </a:pPr>
            <a:r>
              <a:rPr lang="en-US" sz="2050" spc="-85" dirty="0">
                <a:solidFill>
                  <a:srgbClr val="000072"/>
                </a:solidFill>
                <a:latin typeface="Arial"/>
                <a:cs typeface="Arial"/>
              </a:rPr>
              <a:t>E.g. displaying Korean characters: </a:t>
            </a:r>
          </a:p>
          <a:p>
            <a:pPr marL="274955" marR="172720" indent="-262890">
              <a:lnSpc>
                <a:spcPct val="118900"/>
              </a:lnSpc>
              <a:buClr>
                <a:srgbClr val="000072"/>
              </a:buClr>
              <a:buFont typeface="Arial"/>
              <a:buChar char="•"/>
              <a:tabLst>
                <a:tab pos="274955" algn="l"/>
              </a:tabLst>
            </a:pPr>
            <a:r>
              <a:rPr lang="en-US" dirty="0">
                <a:hlinkClick r:id="rId2"/>
              </a:rPr>
              <a:t>https://ofcourse.kr/html-course/%EC%9D%B8%EC%BD%94%EB%94%A9</a:t>
            </a:r>
            <a:r>
              <a:rPr lang="en-US" dirty="0"/>
              <a:t> </a:t>
            </a:r>
            <a:endParaRPr dirty="0">
              <a:latin typeface="Arial"/>
              <a:cs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2413635">
              <a:lnSpc>
                <a:spcPct val="100000"/>
              </a:lnSpc>
            </a:pPr>
            <a:r>
              <a:rPr sz="2950" b="1" spc="60" dirty="0">
                <a:solidFill>
                  <a:srgbClr val="B20000"/>
                </a:solidFill>
                <a:latin typeface="Arial"/>
                <a:cs typeface="Arial"/>
              </a:rPr>
              <a:t>Raster</a:t>
            </a:r>
            <a:r>
              <a:rPr sz="2950" b="1" spc="300" dirty="0">
                <a:solidFill>
                  <a:srgbClr val="B20000"/>
                </a:solidFill>
                <a:latin typeface="Arial"/>
                <a:cs typeface="Arial"/>
              </a:rPr>
              <a:t> </a:t>
            </a:r>
            <a:r>
              <a:rPr sz="2950" b="1" spc="0" dirty="0">
                <a:solidFill>
                  <a:srgbClr val="B20000"/>
                </a:solidFill>
                <a:latin typeface="Arial"/>
                <a:cs typeface="Arial"/>
              </a:rPr>
              <a:t>image</a:t>
            </a:r>
            <a:endParaRPr sz="295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90</a:t>
            </a:fld>
            <a:endParaRPr sz="1000">
              <a:latin typeface="Arial"/>
              <a:cs typeface="Arial"/>
            </a:endParaRPr>
          </a:p>
        </p:txBody>
      </p:sp>
      <p:sp>
        <p:nvSpPr>
          <p:cNvPr id="3" name="object 3"/>
          <p:cNvSpPr/>
          <p:nvPr/>
        </p:nvSpPr>
        <p:spPr>
          <a:xfrm>
            <a:off x="3132592" y="2055161"/>
            <a:ext cx="3792875" cy="2413648"/>
          </a:xfrm>
          <a:prstGeom prst="rect">
            <a:avLst/>
          </a:prstGeom>
          <a:blipFill>
            <a:blip r:embed="rId2" cstate="print"/>
            <a:stretch>
              <a:fillRect/>
            </a:stretch>
          </a:blipFill>
        </p:spPr>
        <p:txBody>
          <a:bodyPr wrap="square" lIns="0" tIns="0" rIns="0" bIns="0" rtlCol="0">
            <a:noAutofit/>
          </a:bodyPr>
          <a:lstStyle/>
          <a:p>
            <a:endParaRPr/>
          </a:p>
        </p:txBody>
      </p:sp>
      <p:sp>
        <p:nvSpPr>
          <p:cNvPr id="5" name="Rectangle 4">
            <a:extLst>
              <a:ext uri="{FF2B5EF4-FFF2-40B4-BE49-F238E27FC236}">
                <a16:creationId xmlns:a16="http://schemas.microsoft.com/office/drawing/2014/main" id="{947DB0DA-FACD-44FF-B375-0EF781AFF412}"/>
              </a:ext>
            </a:extLst>
          </p:cNvPr>
          <p:cNvSpPr/>
          <p:nvPr/>
        </p:nvSpPr>
        <p:spPr>
          <a:xfrm>
            <a:off x="1676400" y="4962568"/>
            <a:ext cx="8001000" cy="1043876"/>
          </a:xfrm>
          <a:prstGeom prst="rect">
            <a:avLst/>
          </a:prstGeom>
        </p:spPr>
        <p:txBody>
          <a:bodyPr wrap="square">
            <a:spAutoFit/>
          </a:bodyPr>
          <a:lstStyle/>
          <a:p>
            <a:pPr marL="274955" marR="136525" indent="-262890">
              <a:lnSpc>
                <a:spcPct val="117600"/>
              </a:lnSpc>
              <a:buClr>
                <a:srgbClr val="000072"/>
              </a:buClr>
              <a:buFont typeface="Arial"/>
              <a:buChar char="•"/>
              <a:tabLst>
                <a:tab pos="274955" algn="l"/>
              </a:tabLst>
            </a:pPr>
            <a:r>
              <a:rPr lang="en-US" spc="-25" dirty="0">
                <a:solidFill>
                  <a:srgbClr val="000072"/>
                </a:solidFill>
                <a:latin typeface="Arial"/>
                <a:cs typeface="Arial"/>
              </a:rPr>
              <a:t>Raster images refer to a dot matrix data structure that represents a generally rectangular grid of pixels.</a:t>
            </a:r>
          </a:p>
          <a:p>
            <a:pPr marL="274955" marR="136525" indent="-262890">
              <a:lnSpc>
                <a:spcPct val="117600"/>
              </a:lnSpc>
              <a:buClr>
                <a:srgbClr val="000072"/>
              </a:buClr>
              <a:buFont typeface="Arial"/>
              <a:buChar char="•"/>
              <a:tabLst>
                <a:tab pos="274955" algn="l"/>
              </a:tabLst>
            </a:pPr>
            <a:r>
              <a:rPr lang="en-US" spc="-25" dirty="0">
                <a:solidFill>
                  <a:srgbClr val="000072"/>
                </a:solidFill>
                <a:latin typeface="Arial"/>
                <a:cs typeface="Arial"/>
              </a:rPr>
              <a:t>Raster images are stored in image files with varying formats.</a:t>
            </a:r>
            <a:endParaRPr lang="en-US" dirty="0">
              <a:latin typeface="Arial"/>
              <a:cs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313180">
              <a:lnSpc>
                <a:spcPct val="100000"/>
              </a:lnSpc>
            </a:pPr>
            <a:r>
              <a:rPr sz="2950" b="1" spc="50" dirty="0">
                <a:solidFill>
                  <a:srgbClr val="B20000"/>
                </a:solidFill>
                <a:latin typeface="Arial"/>
                <a:cs typeface="Arial"/>
              </a:rPr>
              <a:t>Image</a:t>
            </a:r>
            <a:r>
              <a:rPr sz="2950" b="1" spc="305" dirty="0">
                <a:solidFill>
                  <a:srgbClr val="B20000"/>
                </a:solidFill>
                <a:latin typeface="Arial"/>
                <a:cs typeface="Arial"/>
              </a:rPr>
              <a:t> </a:t>
            </a:r>
            <a:r>
              <a:rPr sz="2950" b="1" spc="0" dirty="0">
                <a:solidFill>
                  <a:srgbClr val="B20000"/>
                </a:solidFill>
                <a:latin typeface="Arial"/>
                <a:cs typeface="Arial"/>
              </a:rPr>
              <a:t>Enc</a:t>
            </a:r>
            <a:r>
              <a:rPr sz="2950" b="1" spc="95" dirty="0">
                <a:solidFill>
                  <a:srgbClr val="B20000"/>
                </a:solidFill>
                <a:latin typeface="Arial"/>
                <a:cs typeface="Arial"/>
              </a:rPr>
              <a:t>o</a:t>
            </a:r>
            <a:r>
              <a:rPr sz="2950" b="1" spc="15" dirty="0">
                <a:solidFill>
                  <a:srgbClr val="B20000"/>
                </a:solidFill>
                <a:latin typeface="Arial"/>
                <a:cs typeface="Arial"/>
              </a:rPr>
              <a:t>ding</a:t>
            </a:r>
            <a:r>
              <a:rPr sz="2950" b="1" spc="295" dirty="0">
                <a:solidFill>
                  <a:srgbClr val="B20000"/>
                </a:solidFill>
                <a:latin typeface="Arial"/>
                <a:cs typeface="Arial"/>
              </a:rPr>
              <a:t> </a:t>
            </a:r>
            <a:r>
              <a:rPr sz="2950" b="1" spc="5" dirty="0">
                <a:solidFill>
                  <a:srgbClr val="B20000"/>
                </a:solidFill>
                <a:latin typeface="Arial"/>
                <a:cs typeface="Arial"/>
              </a:rPr>
              <a:t>F</a:t>
            </a:r>
            <a:r>
              <a:rPr sz="2950" b="1" spc="30" dirty="0">
                <a:solidFill>
                  <a:srgbClr val="B20000"/>
                </a:solidFill>
                <a:latin typeface="Arial"/>
                <a:cs typeface="Arial"/>
              </a:rPr>
              <a:t>ormats</a:t>
            </a:r>
            <a:endParaRPr sz="295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91</a:t>
            </a:fld>
            <a:endParaRPr sz="1000">
              <a:latin typeface="Arial"/>
              <a:cs typeface="Arial"/>
            </a:endParaRPr>
          </a:p>
        </p:txBody>
      </p:sp>
      <p:sp>
        <p:nvSpPr>
          <p:cNvPr id="3" name="object 3"/>
          <p:cNvSpPr txBox="1"/>
          <p:nvPr/>
        </p:nvSpPr>
        <p:spPr>
          <a:xfrm>
            <a:off x="1340191" y="1709324"/>
            <a:ext cx="7581265" cy="5069840"/>
          </a:xfrm>
          <a:prstGeom prst="rect">
            <a:avLst/>
          </a:prstGeom>
        </p:spPr>
        <p:txBody>
          <a:bodyPr vert="horz" wrap="square" lIns="0" tIns="0" rIns="0" bIns="0" rtlCol="0">
            <a:noAutofit/>
          </a:bodyPr>
          <a:lstStyle/>
          <a:p>
            <a:pPr marL="274955" marR="136525" indent="-262890">
              <a:lnSpc>
                <a:spcPct val="117600"/>
              </a:lnSpc>
              <a:buClr>
                <a:srgbClr val="000072"/>
              </a:buClr>
              <a:buFont typeface="Arial"/>
              <a:buChar char="•"/>
              <a:tabLst>
                <a:tab pos="274955" algn="l"/>
              </a:tabLst>
            </a:pPr>
            <a:r>
              <a:rPr sz="2050" spc="-25" dirty="0">
                <a:solidFill>
                  <a:srgbClr val="000072"/>
                </a:solidFill>
                <a:latin typeface="Arial"/>
                <a:cs typeface="Arial"/>
              </a:rPr>
              <a:t>Graphics</a:t>
            </a:r>
            <a:r>
              <a:rPr sz="2050" spc="125" dirty="0">
                <a:solidFill>
                  <a:srgbClr val="000072"/>
                </a:solidFill>
                <a:latin typeface="Arial"/>
                <a:cs typeface="Arial"/>
              </a:rPr>
              <a:t> </a:t>
            </a:r>
            <a:r>
              <a:rPr sz="2050" spc="55" dirty="0">
                <a:solidFill>
                  <a:srgbClr val="000072"/>
                </a:solidFill>
                <a:latin typeface="Arial"/>
                <a:cs typeface="Arial"/>
              </a:rPr>
              <a:t>In</a:t>
            </a:r>
            <a:r>
              <a:rPr sz="2050" spc="0" dirty="0">
                <a:solidFill>
                  <a:srgbClr val="000072"/>
                </a:solidFill>
                <a:latin typeface="Arial"/>
                <a:cs typeface="Arial"/>
              </a:rPr>
              <a:t>ter</a:t>
            </a:r>
            <a:r>
              <a:rPr sz="2050" spc="-55" dirty="0">
                <a:solidFill>
                  <a:srgbClr val="000072"/>
                </a:solidFill>
                <a:latin typeface="Arial"/>
                <a:cs typeface="Arial"/>
              </a:rPr>
              <a:t>c</a:t>
            </a:r>
            <a:r>
              <a:rPr sz="2050" spc="-95" dirty="0">
                <a:solidFill>
                  <a:srgbClr val="000072"/>
                </a:solidFill>
                <a:latin typeface="Arial"/>
                <a:cs typeface="Arial"/>
              </a:rPr>
              <a:t>hange</a:t>
            </a:r>
            <a:r>
              <a:rPr sz="2050" spc="120" dirty="0">
                <a:solidFill>
                  <a:srgbClr val="000072"/>
                </a:solidFill>
                <a:latin typeface="Arial"/>
                <a:cs typeface="Arial"/>
              </a:rPr>
              <a:t> </a:t>
            </a:r>
            <a:r>
              <a:rPr sz="2050" spc="-85" dirty="0">
                <a:solidFill>
                  <a:srgbClr val="000072"/>
                </a:solidFill>
                <a:latin typeface="Arial"/>
                <a:cs typeface="Arial"/>
              </a:rPr>
              <a:t>F</a:t>
            </a:r>
            <a:r>
              <a:rPr sz="2050" spc="30" dirty="0">
                <a:solidFill>
                  <a:srgbClr val="000072"/>
                </a:solidFill>
                <a:latin typeface="Arial"/>
                <a:cs typeface="Arial"/>
              </a:rPr>
              <a:t>ormat</a:t>
            </a:r>
            <a:r>
              <a:rPr sz="2050" spc="120" dirty="0">
                <a:solidFill>
                  <a:srgbClr val="000072"/>
                </a:solidFill>
                <a:latin typeface="Arial"/>
                <a:cs typeface="Arial"/>
              </a:rPr>
              <a:t> </a:t>
            </a:r>
            <a:r>
              <a:rPr sz="2050" spc="90" dirty="0">
                <a:solidFill>
                  <a:srgbClr val="000072"/>
                </a:solidFill>
                <a:latin typeface="Arial"/>
                <a:cs typeface="Arial"/>
              </a:rPr>
              <a:t>(GIF)—A</a:t>
            </a:r>
            <a:r>
              <a:rPr sz="2050" spc="125" dirty="0">
                <a:solidFill>
                  <a:srgbClr val="000072"/>
                </a:solidFill>
                <a:latin typeface="Arial"/>
                <a:cs typeface="Arial"/>
              </a:rPr>
              <a:t> </a:t>
            </a:r>
            <a:r>
              <a:rPr sz="2050" spc="-20" dirty="0">
                <a:solidFill>
                  <a:srgbClr val="000072"/>
                </a:solidFill>
                <a:latin typeface="Arial"/>
                <a:cs typeface="Arial"/>
              </a:rPr>
              <a:t>raster</a:t>
            </a:r>
            <a:r>
              <a:rPr sz="2050" spc="125" dirty="0">
                <a:solidFill>
                  <a:srgbClr val="000072"/>
                </a:solidFill>
                <a:latin typeface="Arial"/>
                <a:cs typeface="Arial"/>
              </a:rPr>
              <a:t> </a:t>
            </a:r>
            <a:r>
              <a:rPr sz="2050" spc="25" dirty="0">
                <a:solidFill>
                  <a:srgbClr val="000072"/>
                </a:solidFill>
                <a:latin typeface="Arial"/>
                <a:cs typeface="Arial"/>
              </a:rPr>
              <a:t>format</a:t>
            </a:r>
            <a:r>
              <a:rPr sz="2050" spc="120" dirty="0">
                <a:solidFill>
                  <a:srgbClr val="000072"/>
                </a:solidFill>
                <a:latin typeface="Arial"/>
                <a:cs typeface="Arial"/>
              </a:rPr>
              <a:t> </a:t>
            </a:r>
            <a:r>
              <a:rPr sz="2050" spc="-10" dirty="0">
                <a:solidFill>
                  <a:srgbClr val="000072"/>
                </a:solidFill>
                <a:latin typeface="Arial"/>
                <a:cs typeface="Arial"/>
              </a:rPr>
              <a:t>suitable </a:t>
            </a:r>
            <a:r>
              <a:rPr sz="2050" spc="20" dirty="0">
                <a:solidFill>
                  <a:srgbClr val="000072"/>
                </a:solidFill>
                <a:latin typeface="Arial"/>
                <a:cs typeface="Arial"/>
              </a:rPr>
              <a:t>for</a:t>
            </a:r>
            <a:r>
              <a:rPr sz="2050" spc="120" dirty="0">
                <a:solidFill>
                  <a:srgbClr val="000072"/>
                </a:solidFill>
                <a:latin typeface="Arial"/>
                <a:cs typeface="Arial"/>
              </a:rPr>
              <a:t> </a:t>
            </a:r>
            <a:r>
              <a:rPr sz="2050" spc="-55" dirty="0">
                <a:solidFill>
                  <a:srgbClr val="000072"/>
                </a:solidFill>
                <a:latin typeface="Arial"/>
                <a:cs typeface="Arial"/>
              </a:rPr>
              <a:t>icons,</a:t>
            </a:r>
            <a:r>
              <a:rPr sz="2050" spc="125" dirty="0">
                <a:solidFill>
                  <a:srgbClr val="000072"/>
                </a:solidFill>
                <a:latin typeface="Arial"/>
                <a:cs typeface="Arial"/>
              </a:rPr>
              <a:t> </a:t>
            </a:r>
            <a:r>
              <a:rPr sz="2050" spc="-75" dirty="0">
                <a:solidFill>
                  <a:srgbClr val="000072"/>
                </a:solidFill>
                <a:latin typeface="Arial"/>
                <a:cs typeface="Arial"/>
              </a:rPr>
              <a:t>logos,</a:t>
            </a:r>
            <a:r>
              <a:rPr sz="2050" spc="120" dirty="0">
                <a:solidFill>
                  <a:srgbClr val="000072"/>
                </a:solidFill>
                <a:latin typeface="Arial"/>
                <a:cs typeface="Arial"/>
              </a:rPr>
              <a:t> </a:t>
            </a:r>
            <a:r>
              <a:rPr sz="2050" spc="0" dirty="0">
                <a:solidFill>
                  <a:srgbClr val="000072"/>
                </a:solidFill>
                <a:latin typeface="Arial"/>
                <a:cs typeface="Arial"/>
              </a:rPr>
              <a:t>cart</a:t>
            </a:r>
            <a:r>
              <a:rPr sz="2050" spc="60" dirty="0">
                <a:solidFill>
                  <a:srgbClr val="000072"/>
                </a:solidFill>
                <a:latin typeface="Arial"/>
                <a:cs typeface="Arial"/>
              </a:rPr>
              <a:t>o</a:t>
            </a:r>
            <a:r>
              <a:rPr sz="2050" spc="-80" dirty="0">
                <a:solidFill>
                  <a:srgbClr val="000072"/>
                </a:solidFill>
                <a:latin typeface="Arial"/>
                <a:cs typeface="Arial"/>
              </a:rPr>
              <a:t>ons,</a:t>
            </a:r>
            <a:r>
              <a:rPr sz="2050" spc="120" dirty="0">
                <a:solidFill>
                  <a:srgbClr val="000072"/>
                </a:solidFill>
                <a:latin typeface="Arial"/>
                <a:cs typeface="Arial"/>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0" dirty="0">
                <a:solidFill>
                  <a:srgbClr val="000072"/>
                </a:solidFill>
                <a:latin typeface="Arial"/>
                <a:cs typeface="Arial"/>
              </a:rPr>
              <a:t>line</a:t>
            </a:r>
            <a:r>
              <a:rPr sz="2050" spc="125" dirty="0">
                <a:solidFill>
                  <a:srgbClr val="000072"/>
                </a:solidFill>
                <a:latin typeface="Arial"/>
                <a:cs typeface="Arial"/>
              </a:rPr>
              <a:t> </a:t>
            </a:r>
            <a:r>
              <a:rPr sz="2050" spc="0" dirty="0">
                <a:solidFill>
                  <a:srgbClr val="000072"/>
                </a:solidFill>
                <a:latin typeface="Arial"/>
                <a:cs typeface="Arial"/>
              </a:rPr>
              <a:t>dr</a:t>
            </a:r>
            <a:r>
              <a:rPr sz="2050" spc="-60" dirty="0">
                <a:solidFill>
                  <a:srgbClr val="000072"/>
                </a:solidFill>
                <a:latin typeface="Arial"/>
                <a:cs typeface="Arial"/>
              </a:rPr>
              <a:t>a</a:t>
            </a:r>
            <a:r>
              <a:rPr sz="2050" spc="-40" dirty="0">
                <a:solidFill>
                  <a:srgbClr val="000072"/>
                </a:solidFill>
                <a:latin typeface="Arial"/>
                <a:cs typeface="Arial"/>
              </a:rPr>
              <a:t>wings. </a:t>
            </a:r>
            <a:r>
              <a:rPr sz="2050" spc="-220" dirty="0">
                <a:solidFill>
                  <a:srgbClr val="000072"/>
                </a:solidFill>
                <a:latin typeface="Arial"/>
                <a:cs typeface="Arial"/>
              </a:rPr>
              <a:t> </a:t>
            </a:r>
            <a:r>
              <a:rPr sz="2050" spc="90" dirty="0">
                <a:solidFill>
                  <a:srgbClr val="000072"/>
                </a:solidFill>
                <a:latin typeface="Arial"/>
                <a:cs typeface="Arial"/>
              </a:rPr>
              <a:t>GIF</a:t>
            </a:r>
            <a:r>
              <a:rPr sz="2050" spc="120" dirty="0">
                <a:solidFill>
                  <a:srgbClr val="000072"/>
                </a:solidFill>
                <a:latin typeface="Arial"/>
                <a:cs typeface="Arial"/>
              </a:rPr>
              <a:t> </a:t>
            </a:r>
            <a:r>
              <a:rPr sz="2050" spc="-90" dirty="0">
                <a:solidFill>
                  <a:srgbClr val="000072"/>
                </a:solidFill>
                <a:latin typeface="Arial"/>
                <a:cs typeface="Arial"/>
              </a:rPr>
              <a:t>images</a:t>
            </a:r>
            <a:r>
              <a:rPr sz="2050" spc="120" dirty="0">
                <a:solidFill>
                  <a:srgbClr val="000072"/>
                </a:solidFill>
                <a:latin typeface="Arial"/>
                <a:cs typeface="Arial"/>
              </a:rPr>
              <a:t> </a:t>
            </a:r>
            <a:r>
              <a:rPr sz="2050" spc="-80" dirty="0">
                <a:solidFill>
                  <a:srgbClr val="000072"/>
                </a:solidFill>
                <a:latin typeface="Arial"/>
                <a:cs typeface="Arial"/>
              </a:rPr>
              <a:t>can</a:t>
            </a:r>
            <a:r>
              <a:rPr sz="2050" spc="-40" dirty="0">
                <a:solidFill>
                  <a:srgbClr val="000072"/>
                </a:solidFill>
                <a:latin typeface="Arial"/>
                <a:cs typeface="Arial"/>
              </a:rPr>
              <a:t> </a:t>
            </a:r>
            <a:r>
              <a:rPr sz="2050" spc="-60" dirty="0">
                <a:solidFill>
                  <a:srgbClr val="000072"/>
                </a:solidFill>
                <a:latin typeface="Arial"/>
                <a:cs typeface="Arial"/>
              </a:rPr>
              <a:t>h</a:t>
            </a:r>
            <a:r>
              <a:rPr sz="2050" spc="-120" dirty="0">
                <a:solidFill>
                  <a:srgbClr val="000072"/>
                </a:solidFill>
                <a:latin typeface="Arial"/>
                <a:cs typeface="Arial"/>
              </a:rPr>
              <a:t>a</a:t>
            </a:r>
            <a:r>
              <a:rPr sz="2050" spc="0" dirty="0">
                <a:solidFill>
                  <a:srgbClr val="000072"/>
                </a:solidFill>
                <a:latin typeface="Arial"/>
                <a:cs typeface="Arial"/>
              </a:rPr>
              <a:t>v</a:t>
            </a:r>
            <a:r>
              <a:rPr sz="2050" spc="-229" dirty="0">
                <a:solidFill>
                  <a:srgbClr val="000072"/>
                </a:solidFill>
                <a:latin typeface="Arial"/>
                <a:cs typeface="Arial"/>
              </a:rPr>
              <a:t>e</a:t>
            </a:r>
            <a:r>
              <a:rPr sz="2050" spc="120" dirty="0">
                <a:solidFill>
                  <a:srgbClr val="000072"/>
                </a:solidFill>
                <a:latin typeface="Arial"/>
                <a:cs typeface="Arial"/>
              </a:rPr>
              <a:t> </a:t>
            </a:r>
            <a:r>
              <a:rPr sz="2050" spc="0" dirty="0">
                <a:solidFill>
                  <a:srgbClr val="000072"/>
                </a:solidFill>
                <a:latin typeface="Arial"/>
                <a:cs typeface="Arial"/>
              </a:rPr>
              <a:t>up</a:t>
            </a:r>
            <a:r>
              <a:rPr sz="2050" spc="120" dirty="0">
                <a:solidFill>
                  <a:srgbClr val="000072"/>
                </a:solidFill>
                <a:latin typeface="Arial"/>
                <a:cs typeface="Arial"/>
              </a:rPr>
              <a:t> </a:t>
            </a:r>
            <a:r>
              <a:rPr sz="2050" spc="55" dirty="0">
                <a:solidFill>
                  <a:srgbClr val="000072"/>
                </a:solidFill>
                <a:latin typeface="Arial"/>
                <a:cs typeface="Arial"/>
              </a:rPr>
              <a:t>to</a:t>
            </a:r>
            <a:r>
              <a:rPr sz="2050" spc="120" dirty="0">
                <a:solidFill>
                  <a:srgbClr val="000072"/>
                </a:solidFill>
                <a:latin typeface="Arial"/>
                <a:cs typeface="Arial"/>
              </a:rPr>
              <a:t> </a:t>
            </a:r>
            <a:r>
              <a:rPr sz="2050" spc="-114" dirty="0">
                <a:solidFill>
                  <a:srgbClr val="000072"/>
                </a:solidFill>
                <a:latin typeface="Arial"/>
                <a:cs typeface="Arial"/>
              </a:rPr>
              <a:t>256</a:t>
            </a:r>
            <a:r>
              <a:rPr sz="2050" spc="120" dirty="0">
                <a:solidFill>
                  <a:srgbClr val="000072"/>
                </a:solidFill>
                <a:latin typeface="Arial"/>
                <a:cs typeface="Arial"/>
              </a:rPr>
              <a:t> </a:t>
            </a:r>
            <a:r>
              <a:rPr sz="2050" spc="-55" dirty="0">
                <a:solidFill>
                  <a:srgbClr val="000072"/>
                </a:solidFill>
                <a:latin typeface="Arial"/>
                <a:cs typeface="Arial"/>
              </a:rPr>
              <a:t>colors</a:t>
            </a:r>
            <a:r>
              <a:rPr sz="2050" spc="120" dirty="0">
                <a:solidFill>
                  <a:srgbClr val="000072"/>
                </a:solidFill>
                <a:latin typeface="Arial"/>
                <a:cs typeface="Arial"/>
              </a:rPr>
              <a:t> </a:t>
            </a:r>
            <a:r>
              <a:rPr sz="2050" spc="55" dirty="0">
                <a:solidFill>
                  <a:srgbClr val="000072"/>
                </a:solidFill>
                <a:latin typeface="Arial"/>
                <a:cs typeface="Arial"/>
              </a:rPr>
              <a:t>(8-bit).</a:t>
            </a:r>
            <a:endParaRPr sz="2050" dirty="0">
              <a:latin typeface="Arial"/>
              <a:cs typeface="Arial"/>
            </a:endParaRPr>
          </a:p>
          <a:p>
            <a:pPr>
              <a:lnSpc>
                <a:spcPts val="1000"/>
              </a:lnSpc>
              <a:spcBef>
                <a:spcPts val="51"/>
              </a:spcBef>
              <a:buClr>
                <a:srgbClr val="000072"/>
              </a:buClr>
              <a:buFont typeface="Arial"/>
              <a:buChar char="•"/>
            </a:pPr>
            <a:endParaRPr sz="1000" dirty="0"/>
          </a:p>
          <a:p>
            <a:pPr marL="274955" marR="241935" indent="-262890">
              <a:lnSpc>
                <a:spcPct val="117600"/>
              </a:lnSpc>
              <a:buClr>
                <a:srgbClr val="000072"/>
              </a:buClr>
              <a:buFont typeface="Arial"/>
              <a:buChar char="•"/>
              <a:tabLst>
                <a:tab pos="274955" algn="l"/>
              </a:tabLst>
            </a:pPr>
            <a:r>
              <a:rPr sz="2050" spc="5" dirty="0">
                <a:solidFill>
                  <a:srgbClr val="000072"/>
                </a:solidFill>
                <a:latin typeface="Arial"/>
                <a:cs typeface="Arial"/>
              </a:rPr>
              <a:t>Joi</a:t>
            </a:r>
            <a:r>
              <a:rPr sz="2050" spc="-45" dirty="0">
                <a:solidFill>
                  <a:srgbClr val="000072"/>
                </a:solidFill>
                <a:latin typeface="Arial"/>
                <a:cs typeface="Arial"/>
              </a:rPr>
              <a:t>n</a:t>
            </a:r>
            <a:r>
              <a:rPr sz="2050" spc="225" dirty="0">
                <a:solidFill>
                  <a:srgbClr val="000072"/>
                </a:solidFill>
                <a:latin typeface="Arial"/>
                <a:cs typeface="Arial"/>
              </a:rPr>
              <a:t>t</a:t>
            </a:r>
            <a:r>
              <a:rPr sz="2050" spc="120" dirty="0">
                <a:solidFill>
                  <a:srgbClr val="000072"/>
                </a:solidFill>
                <a:latin typeface="Arial"/>
                <a:cs typeface="Arial"/>
              </a:rPr>
              <a:t> </a:t>
            </a:r>
            <a:r>
              <a:rPr sz="2050" spc="-10" dirty="0">
                <a:solidFill>
                  <a:srgbClr val="000072"/>
                </a:solidFill>
                <a:latin typeface="Arial"/>
                <a:cs typeface="Arial"/>
              </a:rPr>
              <a:t>Photographic</a:t>
            </a:r>
            <a:r>
              <a:rPr sz="2050" spc="130" dirty="0">
                <a:solidFill>
                  <a:srgbClr val="000072"/>
                </a:solidFill>
                <a:latin typeface="Arial"/>
                <a:cs typeface="Arial"/>
              </a:rPr>
              <a:t> </a:t>
            </a:r>
            <a:r>
              <a:rPr sz="2050" spc="35" dirty="0">
                <a:solidFill>
                  <a:srgbClr val="000072"/>
                </a:solidFill>
                <a:latin typeface="Arial"/>
                <a:cs typeface="Arial"/>
              </a:rPr>
              <a:t>Ex</a:t>
            </a:r>
            <a:r>
              <a:rPr sz="2050" spc="90" dirty="0">
                <a:solidFill>
                  <a:srgbClr val="000072"/>
                </a:solidFill>
                <a:latin typeface="Arial"/>
                <a:cs typeface="Arial"/>
              </a:rPr>
              <a:t>p</a:t>
            </a:r>
            <a:r>
              <a:rPr sz="2050" spc="-30" dirty="0">
                <a:solidFill>
                  <a:srgbClr val="000072"/>
                </a:solidFill>
                <a:latin typeface="Arial"/>
                <a:cs typeface="Arial"/>
              </a:rPr>
              <a:t>erts</a:t>
            </a:r>
            <a:r>
              <a:rPr sz="2050" spc="125" dirty="0">
                <a:solidFill>
                  <a:srgbClr val="000072"/>
                </a:solidFill>
                <a:latin typeface="Arial"/>
                <a:cs typeface="Arial"/>
              </a:rPr>
              <a:t> </a:t>
            </a:r>
            <a:r>
              <a:rPr sz="2050" spc="10" dirty="0">
                <a:solidFill>
                  <a:srgbClr val="000072"/>
                </a:solidFill>
                <a:latin typeface="Arial"/>
                <a:cs typeface="Arial"/>
              </a:rPr>
              <a:t>Group</a:t>
            </a:r>
            <a:r>
              <a:rPr sz="2050" spc="120" dirty="0">
                <a:solidFill>
                  <a:srgbClr val="000072"/>
                </a:solidFill>
                <a:latin typeface="Arial"/>
                <a:cs typeface="Arial"/>
              </a:rPr>
              <a:t> </a:t>
            </a:r>
            <a:r>
              <a:rPr sz="2050" spc="55" dirty="0">
                <a:solidFill>
                  <a:srgbClr val="000072"/>
                </a:solidFill>
                <a:latin typeface="Arial"/>
                <a:cs typeface="Arial"/>
              </a:rPr>
              <a:t>(JPEG)</a:t>
            </a:r>
            <a:r>
              <a:rPr sz="2050" spc="125" dirty="0">
                <a:solidFill>
                  <a:srgbClr val="000072"/>
                </a:solidFill>
                <a:latin typeface="Arial"/>
                <a:cs typeface="Arial"/>
              </a:rPr>
              <a:t> </a:t>
            </a:r>
            <a:r>
              <a:rPr sz="2050" spc="45" dirty="0">
                <a:solidFill>
                  <a:srgbClr val="000072"/>
                </a:solidFill>
                <a:latin typeface="Arial"/>
                <a:cs typeface="Arial"/>
              </a:rPr>
              <a:t>format—A</a:t>
            </a:r>
            <a:r>
              <a:rPr sz="2050" spc="125" dirty="0">
                <a:solidFill>
                  <a:srgbClr val="000072"/>
                </a:solidFill>
                <a:latin typeface="Arial"/>
                <a:cs typeface="Arial"/>
              </a:rPr>
              <a:t> </a:t>
            </a:r>
            <a:r>
              <a:rPr sz="2050" spc="-20" dirty="0">
                <a:solidFill>
                  <a:srgbClr val="000072"/>
                </a:solidFill>
                <a:latin typeface="Arial"/>
                <a:cs typeface="Arial"/>
              </a:rPr>
              <a:t>raster</a:t>
            </a:r>
            <a:r>
              <a:rPr sz="2050" spc="-15" dirty="0">
                <a:solidFill>
                  <a:srgbClr val="000072"/>
                </a:solidFill>
                <a:latin typeface="Arial"/>
                <a:cs typeface="Arial"/>
              </a:rPr>
              <a:t> </a:t>
            </a:r>
            <a:r>
              <a:rPr sz="2050" spc="25" dirty="0">
                <a:solidFill>
                  <a:srgbClr val="000072"/>
                </a:solidFill>
                <a:latin typeface="Arial"/>
                <a:cs typeface="Arial"/>
              </a:rPr>
              <a:t>format</a:t>
            </a:r>
            <a:r>
              <a:rPr sz="2050" spc="120" dirty="0">
                <a:solidFill>
                  <a:srgbClr val="000072"/>
                </a:solidFill>
                <a:latin typeface="Arial"/>
                <a:cs typeface="Arial"/>
              </a:rPr>
              <a:t> </a:t>
            </a:r>
            <a:r>
              <a:rPr sz="2050" spc="-75" dirty="0">
                <a:solidFill>
                  <a:srgbClr val="000072"/>
                </a:solidFill>
                <a:latin typeface="Arial"/>
                <a:cs typeface="Arial"/>
              </a:rPr>
              <a:t>usable</a:t>
            </a:r>
            <a:r>
              <a:rPr sz="2050" spc="125" dirty="0">
                <a:solidFill>
                  <a:srgbClr val="000072"/>
                </a:solidFill>
                <a:latin typeface="Arial"/>
                <a:cs typeface="Arial"/>
              </a:rPr>
              <a:t> </a:t>
            </a:r>
            <a:r>
              <a:rPr sz="2050" spc="20" dirty="0">
                <a:solidFill>
                  <a:srgbClr val="000072"/>
                </a:solidFill>
                <a:latin typeface="Arial"/>
                <a:cs typeface="Arial"/>
              </a:rPr>
              <a:t>for</a:t>
            </a:r>
            <a:r>
              <a:rPr sz="2050" spc="120" dirty="0">
                <a:solidFill>
                  <a:srgbClr val="000072"/>
                </a:solidFill>
                <a:latin typeface="Arial"/>
                <a:cs typeface="Arial"/>
              </a:rPr>
              <a:t> </a:t>
            </a:r>
            <a:r>
              <a:rPr sz="2050" spc="-20" dirty="0">
                <a:solidFill>
                  <a:srgbClr val="000072"/>
                </a:solidFill>
                <a:latin typeface="Arial"/>
                <a:cs typeface="Arial"/>
              </a:rPr>
              <a:t>color</a:t>
            </a:r>
            <a:r>
              <a:rPr sz="2050" spc="120" dirty="0">
                <a:solidFill>
                  <a:srgbClr val="000072"/>
                </a:solidFill>
                <a:latin typeface="Arial"/>
                <a:cs typeface="Arial"/>
              </a:rPr>
              <a:t> </a:t>
            </a:r>
            <a:r>
              <a:rPr sz="2050" spc="-35" dirty="0">
                <a:solidFill>
                  <a:srgbClr val="000072"/>
                </a:solidFill>
                <a:latin typeface="Arial"/>
                <a:cs typeface="Arial"/>
              </a:rPr>
              <a:t>and</a:t>
            </a:r>
            <a:r>
              <a:rPr sz="2050" spc="120" dirty="0">
                <a:solidFill>
                  <a:srgbClr val="000072"/>
                </a:solidFill>
                <a:latin typeface="Arial"/>
                <a:cs typeface="Arial"/>
              </a:rPr>
              <a:t> </a:t>
            </a:r>
            <a:r>
              <a:rPr sz="2050" spc="-30" dirty="0">
                <a:solidFill>
                  <a:srgbClr val="000072"/>
                </a:solidFill>
                <a:latin typeface="Arial"/>
                <a:cs typeface="Arial"/>
              </a:rPr>
              <a:t>bla</a:t>
            </a:r>
            <a:r>
              <a:rPr sz="2050" spc="-90" dirty="0">
                <a:solidFill>
                  <a:srgbClr val="000072"/>
                </a:solidFill>
                <a:latin typeface="Arial"/>
                <a:cs typeface="Arial"/>
              </a:rPr>
              <a:t>c</a:t>
            </a:r>
            <a:r>
              <a:rPr sz="2050" spc="5" dirty="0">
                <a:solidFill>
                  <a:srgbClr val="000072"/>
                </a:solidFill>
                <a:latin typeface="Arial"/>
                <a:cs typeface="Arial"/>
              </a:rPr>
              <a:t>k-and-white</a:t>
            </a:r>
            <a:r>
              <a:rPr sz="2050" spc="125" dirty="0">
                <a:solidFill>
                  <a:srgbClr val="000072"/>
                </a:solidFill>
                <a:latin typeface="Arial"/>
                <a:cs typeface="Arial"/>
              </a:rPr>
              <a:t> </a:t>
            </a:r>
            <a:r>
              <a:rPr sz="2050" spc="-10" dirty="0">
                <a:solidFill>
                  <a:srgbClr val="000072"/>
                </a:solidFill>
                <a:latin typeface="Arial"/>
                <a:cs typeface="Arial"/>
              </a:rPr>
              <a:t>pictures</a:t>
            </a:r>
            <a:r>
              <a:rPr sz="2050" spc="125" dirty="0">
                <a:solidFill>
                  <a:srgbClr val="000072"/>
                </a:solidFill>
                <a:latin typeface="Arial"/>
                <a:cs typeface="Arial"/>
              </a:rPr>
              <a:t> </a:t>
            </a:r>
            <a:r>
              <a:rPr sz="2050" spc="90" dirty="0">
                <a:solidFill>
                  <a:srgbClr val="000072"/>
                </a:solidFill>
                <a:latin typeface="Arial"/>
                <a:cs typeface="Arial"/>
              </a:rPr>
              <a:t>with</a:t>
            </a:r>
            <a:r>
              <a:rPr sz="2050" spc="55" dirty="0">
                <a:solidFill>
                  <a:srgbClr val="000072"/>
                </a:solidFill>
                <a:latin typeface="Arial"/>
                <a:cs typeface="Arial"/>
              </a:rPr>
              <a:t> </a:t>
            </a:r>
            <a:r>
              <a:rPr sz="2050" spc="-80" dirty="0">
                <a:solidFill>
                  <a:srgbClr val="000072"/>
                </a:solidFill>
                <a:latin typeface="Arial"/>
                <a:cs typeface="Arial"/>
              </a:rPr>
              <a:t>co</a:t>
            </a:r>
            <a:r>
              <a:rPr sz="2050" spc="-140" dirty="0">
                <a:solidFill>
                  <a:srgbClr val="000072"/>
                </a:solidFill>
                <a:latin typeface="Arial"/>
                <a:cs typeface="Arial"/>
              </a:rPr>
              <a:t>n</a:t>
            </a:r>
            <a:r>
              <a:rPr sz="2050" spc="80" dirty="0">
                <a:solidFill>
                  <a:srgbClr val="000072"/>
                </a:solidFill>
                <a:latin typeface="Arial"/>
                <a:cs typeface="Arial"/>
              </a:rPr>
              <a:t>ti</a:t>
            </a:r>
            <a:r>
              <a:rPr sz="2050" spc="125" dirty="0">
                <a:solidFill>
                  <a:srgbClr val="000072"/>
                </a:solidFill>
                <a:latin typeface="Arial"/>
                <a:cs typeface="Arial"/>
              </a:rPr>
              <a:t>n</a:t>
            </a:r>
            <a:r>
              <a:rPr sz="2050" spc="-30" dirty="0">
                <a:solidFill>
                  <a:srgbClr val="000072"/>
                </a:solidFill>
                <a:latin typeface="Arial"/>
                <a:cs typeface="Arial"/>
              </a:rPr>
              <a:t>uously</a:t>
            </a:r>
            <a:r>
              <a:rPr sz="2050" spc="125" dirty="0">
                <a:solidFill>
                  <a:srgbClr val="000072"/>
                </a:solidFill>
                <a:latin typeface="Arial"/>
                <a:cs typeface="Arial"/>
              </a:rPr>
              <a:t> </a:t>
            </a:r>
            <a:r>
              <a:rPr sz="2050" spc="-175" dirty="0">
                <a:solidFill>
                  <a:srgbClr val="000072"/>
                </a:solidFill>
                <a:latin typeface="Arial"/>
                <a:cs typeface="Arial"/>
              </a:rPr>
              <a:t>c</a:t>
            </a:r>
            <a:r>
              <a:rPr sz="2050" spc="-35" dirty="0">
                <a:solidFill>
                  <a:srgbClr val="000072"/>
                </a:solidFill>
                <a:latin typeface="Arial"/>
                <a:cs typeface="Arial"/>
              </a:rPr>
              <a:t>hanging</a:t>
            </a:r>
            <a:r>
              <a:rPr sz="2050" spc="120" dirty="0">
                <a:solidFill>
                  <a:srgbClr val="000072"/>
                </a:solidFill>
                <a:latin typeface="Arial"/>
                <a:cs typeface="Arial"/>
              </a:rPr>
              <a:t> </a:t>
            </a:r>
            <a:r>
              <a:rPr sz="2050" spc="-20" dirty="0">
                <a:solidFill>
                  <a:srgbClr val="000072"/>
                </a:solidFill>
                <a:latin typeface="Arial"/>
                <a:cs typeface="Arial"/>
              </a:rPr>
              <a:t>color</a:t>
            </a:r>
            <a:r>
              <a:rPr sz="2050" spc="120" dirty="0">
                <a:solidFill>
                  <a:srgbClr val="000072"/>
                </a:solidFill>
                <a:latin typeface="Arial"/>
                <a:cs typeface="Arial"/>
              </a:rPr>
              <a:t> </a:t>
            </a:r>
            <a:r>
              <a:rPr sz="2050" spc="-75" dirty="0">
                <a:solidFill>
                  <a:srgbClr val="000072"/>
                </a:solidFill>
                <a:latin typeface="Arial"/>
                <a:cs typeface="Arial"/>
              </a:rPr>
              <a:t>tones</a:t>
            </a:r>
            <a:r>
              <a:rPr sz="2050" spc="125" dirty="0">
                <a:solidFill>
                  <a:srgbClr val="000072"/>
                </a:solidFill>
                <a:latin typeface="Arial"/>
                <a:cs typeface="Arial"/>
              </a:rPr>
              <a:t> </a:t>
            </a:r>
            <a:r>
              <a:rPr sz="2050" spc="20" dirty="0">
                <a:solidFill>
                  <a:srgbClr val="000072"/>
                </a:solidFill>
                <a:latin typeface="Arial"/>
                <a:cs typeface="Arial"/>
              </a:rPr>
              <a:t>for</a:t>
            </a:r>
            <a:r>
              <a:rPr sz="2050" spc="120" dirty="0">
                <a:solidFill>
                  <a:srgbClr val="000072"/>
                </a:solidFill>
                <a:latin typeface="Arial"/>
                <a:cs typeface="Arial"/>
              </a:rPr>
              <a:t> </a:t>
            </a:r>
            <a:r>
              <a:rPr sz="2050" spc="-20" dirty="0">
                <a:solidFill>
                  <a:srgbClr val="000072"/>
                </a:solidFill>
                <a:latin typeface="Arial"/>
                <a:cs typeface="Arial"/>
              </a:rPr>
              <a:t>displ</a:t>
            </a:r>
            <a:r>
              <a:rPr sz="2050" spc="-80" dirty="0">
                <a:solidFill>
                  <a:srgbClr val="000072"/>
                </a:solidFill>
                <a:latin typeface="Arial"/>
                <a:cs typeface="Arial"/>
              </a:rPr>
              <a:t>a</a:t>
            </a:r>
            <a:r>
              <a:rPr sz="2050" spc="-110" dirty="0">
                <a:solidFill>
                  <a:srgbClr val="000072"/>
                </a:solidFill>
                <a:latin typeface="Arial"/>
                <a:cs typeface="Arial"/>
              </a:rPr>
              <a:t>y</a:t>
            </a:r>
            <a:r>
              <a:rPr sz="2050" spc="0" dirty="0">
                <a:solidFill>
                  <a:srgbClr val="000072"/>
                </a:solidFill>
                <a:latin typeface="Arial"/>
                <a:cs typeface="Arial"/>
              </a:rPr>
              <a:t>. </a:t>
            </a:r>
            <a:r>
              <a:rPr sz="2050" spc="-225" dirty="0">
                <a:solidFill>
                  <a:srgbClr val="000072"/>
                </a:solidFill>
                <a:latin typeface="Arial"/>
                <a:cs typeface="Arial"/>
              </a:rPr>
              <a:t> </a:t>
            </a:r>
            <a:r>
              <a:rPr sz="2050" spc="25" dirty="0">
                <a:solidFill>
                  <a:srgbClr val="000072"/>
                </a:solidFill>
                <a:latin typeface="Arial"/>
                <a:cs typeface="Arial"/>
              </a:rPr>
              <a:t>JPEG</a:t>
            </a:r>
            <a:r>
              <a:rPr sz="2050" spc="125" dirty="0">
                <a:solidFill>
                  <a:srgbClr val="000072"/>
                </a:solidFill>
                <a:latin typeface="Arial"/>
                <a:cs typeface="Arial"/>
              </a:rPr>
              <a:t> </a:t>
            </a:r>
            <a:r>
              <a:rPr sz="2050" spc="-90" dirty="0">
                <a:solidFill>
                  <a:srgbClr val="000072"/>
                </a:solidFill>
                <a:latin typeface="Arial"/>
                <a:cs typeface="Arial"/>
              </a:rPr>
              <a:t>images</a:t>
            </a:r>
            <a:r>
              <a:rPr sz="2050" spc="-50" dirty="0">
                <a:solidFill>
                  <a:srgbClr val="000072"/>
                </a:solidFill>
                <a:latin typeface="Arial"/>
                <a:cs typeface="Arial"/>
              </a:rPr>
              <a:t> </a:t>
            </a:r>
            <a:r>
              <a:rPr sz="2050" spc="-80" dirty="0">
                <a:solidFill>
                  <a:srgbClr val="000072"/>
                </a:solidFill>
                <a:latin typeface="Arial"/>
                <a:cs typeface="Arial"/>
              </a:rPr>
              <a:t>can</a:t>
            </a:r>
            <a:r>
              <a:rPr sz="2050" spc="120" dirty="0">
                <a:solidFill>
                  <a:srgbClr val="000072"/>
                </a:solidFill>
                <a:latin typeface="Arial"/>
                <a:cs typeface="Arial"/>
              </a:rPr>
              <a:t> </a:t>
            </a:r>
            <a:r>
              <a:rPr sz="2050" spc="-50" dirty="0">
                <a:solidFill>
                  <a:srgbClr val="000072"/>
                </a:solidFill>
                <a:latin typeface="Arial"/>
                <a:cs typeface="Arial"/>
              </a:rPr>
              <a:t>store</a:t>
            </a:r>
            <a:r>
              <a:rPr sz="2050" spc="125" dirty="0">
                <a:solidFill>
                  <a:srgbClr val="000072"/>
                </a:solidFill>
                <a:latin typeface="Arial"/>
                <a:cs typeface="Arial"/>
              </a:rPr>
              <a:t> </a:t>
            </a:r>
            <a:r>
              <a:rPr sz="2050" spc="0" dirty="0">
                <a:solidFill>
                  <a:srgbClr val="000072"/>
                </a:solidFill>
                <a:latin typeface="Arial"/>
                <a:cs typeface="Arial"/>
              </a:rPr>
              <a:t>up</a:t>
            </a:r>
            <a:r>
              <a:rPr sz="2050" spc="120" dirty="0">
                <a:solidFill>
                  <a:srgbClr val="000072"/>
                </a:solidFill>
                <a:latin typeface="Arial"/>
                <a:cs typeface="Arial"/>
              </a:rPr>
              <a:t> </a:t>
            </a:r>
            <a:r>
              <a:rPr sz="2050" spc="55" dirty="0">
                <a:solidFill>
                  <a:srgbClr val="000072"/>
                </a:solidFill>
                <a:latin typeface="Arial"/>
                <a:cs typeface="Arial"/>
              </a:rPr>
              <a:t>to</a:t>
            </a:r>
            <a:r>
              <a:rPr sz="2050" spc="120" dirty="0">
                <a:solidFill>
                  <a:srgbClr val="000072"/>
                </a:solidFill>
                <a:latin typeface="Arial"/>
                <a:cs typeface="Arial"/>
              </a:rPr>
              <a:t> </a:t>
            </a:r>
            <a:r>
              <a:rPr sz="2050" spc="-35" dirty="0">
                <a:solidFill>
                  <a:srgbClr val="000072"/>
                </a:solidFill>
                <a:latin typeface="Arial"/>
                <a:cs typeface="Arial"/>
              </a:rPr>
              <a:t>16.8M</a:t>
            </a:r>
            <a:r>
              <a:rPr sz="2050" spc="120" dirty="0">
                <a:solidFill>
                  <a:srgbClr val="000072"/>
                </a:solidFill>
                <a:latin typeface="Arial"/>
                <a:cs typeface="Arial"/>
              </a:rPr>
              <a:t> </a:t>
            </a:r>
            <a:r>
              <a:rPr sz="2050" spc="-55" dirty="0">
                <a:solidFill>
                  <a:srgbClr val="000072"/>
                </a:solidFill>
                <a:latin typeface="Arial"/>
                <a:cs typeface="Arial"/>
              </a:rPr>
              <a:t>colors</a:t>
            </a:r>
            <a:r>
              <a:rPr sz="2050" spc="120" dirty="0">
                <a:solidFill>
                  <a:srgbClr val="000072"/>
                </a:solidFill>
                <a:latin typeface="Arial"/>
                <a:cs typeface="Arial"/>
              </a:rPr>
              <a:t> </a:t>
            </a:r>
            <a:r>
              <a:rPr sz="2050" spc="35" dirty="0">
                <a:solidFill>
                  <a:srgbClr val="000072"/>
                </a:solidFill>
                <a:latin typeface="Arial"/>
                <a:cs typeface="Arial"/>
              </a:rPr>
              <a:t>(24-bit). </a:t>
            </a:r>
            <a:r>
              <a:rPr sz="2050" spc="-215" dirty="0">
                <a:solidFill>
                  <a:srgbClr val="000072"/>
                </a:solidFill>
                <a:latin typeface="Arial"/>
                <a:cs typeface="Arial"/>
              </a:rPr>
              <a:t> </a:t>
            </a:r>
            <a:endParaRPr sz="2050" dirty="0">
              <a:latin typeface="Arial"/>
              <a:cs typeface="Arial"/>
            </a:endParaRPr>
          </a:p>
          <a:p>
            <a:pPr>
              <a:lnSpc>
                <a:spcPts val="1000"/>
              </a:lnSpc>
              <a:spcBef>
                <a:spcPts val="51"/>
              </a:spcBef>
              <a:buClr>
                <a:srgbClr val="000072"/>
              </a:buClr>
              <a:buFont typeface="Arial"/>
              <a:buChar char="•"/>
            </a:pPr>
            <a:endParaRPr sz="1000" dirty="0"/>
          </a:p>
          <a:p>
            <a:pPr marL="274955" marR="12700" indent="-262890">
              <a:lnSpc>
                <a:spcPct val="117600"/>
              </a:lnSpc>
              <a:buClr>
                <a:srgbClr val="000072"/>
              </a:buClr>
              <a:buFont typeface="Arial"/>
              <a:buChar char="•"/>
              <a:tabLst>
                <a:tab pos="274955" algn="l"/>
              </a:tabLst>
            </a:pPr>
            <a:r>
              <a:rPr sz="2050" spc="-35" dirty="0">
                <a:solidFill>
                  <a:srgbClr val="000072"/>
                </a:solidFill>
                <a:latin typeface="Arial"/>
                <a:cs typeface="Arial"/>
              </a:rPr>
              <a:t>P</a:t>
            </a:r>
            <a:r>
              <a:rPr sz="2050" spc="0" dirty="0">
                <a:solidFill>
                  <a:srgbClr val="000072"/>
                </a:solidFill>
                <a:latin typeface="Arial"/>
                <a:cs typeface="Arial"/>
              </a:rPr>
              <a:t>ortable</a:t>
            </a:r>
            <a:r>
              <a:rPr sz="2050" spc="125" dirty="0">
                <a:solidFill>
                  <a:srgbClr val="000072"/>
                </a:solidFill>
                <a:latin typeface="Arial"/>
                <a:cs typeface="Arial"/>
              </a:rPr>
              <a:t> </a:t>
            </a:r>
            <a:r>
              <a:rPr sz="2050" spc="-80" dirty="0">
                <a:solidFill>
                  <a:srgbClr val="000072"/>
                </a:solidFill>
                <a:latin typeface="Arial"/>
                <a:cs typeface="Arial"/>
              </a:rPr>
              <a:t>Ne</a:t>
            </a:r>
            <a:r>
              <a:rPr sz="2050" spc="165" dirty="0">
                <a:solidFill>
                  <a:srgbClr val="000072"/>
                </a:solidFill>
                <a:latin typeface="Arial"/>
                <a:cs typeface="Arial"/>
              </a:rPr>
              <a:t>t</a:t>
            </a:r>
            <a:r>
              <a:rPr sz="2050" spc="-60" dirty="0">
                <a:solidFill>
                  <a:srgbClr val="000072"/>
                </a:solidFill>
                <a:latin typeface="Arial"/>
                <a:cs typeface="Arial"/>
              </a:rPr>
              <a:t>w</a:t>
            </a:r>
            <a:r>
              <a:rPr sz="2050" spc="15" dirty="0">
                <a:solidFill>
                  <a:srgbClr val="000072"/>
                </a:solidFill>
                <a:latin typeface="Arial"/>
                <a:cs typeface="Arial"/>
              </a:rPr>
              <a:t>ork</a:t>
            </a:r>
            <a:r>
              <a:rPr sz="2050" spc="120" dirty="0">
                <a:solidFill>
                  <a:srgbClr val="000072"/>
                </a:solidFill>
                <a:latin typeface="Arial"/>
                <a:cs typeface="Arial"/>
              </a:rPr>
              <a:t> </a:t>
            </a:r>
            <a:r>
              <a:rPr sz="2050" spc="-25" dirty="0">
                <a:solidFill>
                  <a:srgbClr val="000072"/>
                </a:solidFill>
                <a:latin typeface="Arial"/>
                <a:cs typeface="Arial"/>
              </a:rPr>
              <a:t>Graphics</a:t>
            </a:r>
            <a:r>
              <a:rPr sz="2050" spc="125" dirty="0">
                <a:solidFill>
                  <a:srgbClr val="000072"/>
                </a:solidFill>
                <a:latin typeface="Arial"/>
                <a:cs typeface="Arial"/>
              </a:rPr>
              <a:t> </a:t>
            </a:r>
            <a:r>
              <a:rPr sz="2050" spc="65" dirty="0">
                <a:solidFill>
                  <a:srgbClr val="000072"/>
                </a:solidFill>
                <a:latin typeface="Arial"/>
                <a:cs typeface="Arial"/>
              </a:rPr>
              <a:t>(PNG)</a:t>
            </a:r>
            <a:r>
              <a:rPr sz="2050" spc="120" dirty="0">
                <a:solidFill>
                  <a:srgbClr val="000072"/>
                </a:solidFill>
                <a:latin typeface="Arial"/>
                <a:cs typeface="Arial"/>
              </a:rPr>
              <a:t> </a:t>
            </a:r>
            <a:r>
              <a:rPr sz="2050" spc="45" dirty="0">
                <a:solidFill>
                  <a:srgbClr val="000072"/>
                </a:solidFill>
                <a:latin typeface="Arial"/>
                <a:cs typeface="Arial"/>
              </a:rPr>
              <a:t>format—A</a:t>
            </a:r>
            <a:r>
              <a:rPr sz="2050" spc="120" dirty="0">
                <a:solidFill>
                  <a:srgbClr val="000072"/>
                </a:solidFill>
                <a:latin typeface="Arial"/>
                <a:cs typeface="Arial"/>
              </a:rPr>
              <a:t> </a:t>
            </a:r>
            <a:r>
              <a:rPr sz="2050" spc="25" dirty="0">
                <a:solidFill>
                  <a:srgbClr val="000072"/>
                </a:solidFill>
                <a:latin typeface="Arial"/>
                <a:cs typeface="Arial"/>
              </a:rPr>
              <a:t>format</a:t>
            </a:r>
            <a:r>
              <a:rPr sz="2050" spc="120" dirty="0">
                <a:solidFill>
                  <a:srgbClr val="000072"/>
                </a:solidFill>
                <a:latin typeface="Arial"/>
                <a:cs typeface="Arial"/>
              </a:rPr>
              <a:t> </a:t>
            </a:r>
            <a:r>
              <a:rPr sz="2050" spc="-114" dirty="0">
                <a:solidFill>
                  <a:srgbClr val="000072"/>
                </a:solidFill>
                <a:latin typeface="Arial"/>
                <a:cs typeface="Arial"/>
              </a:rPr>
              <a:t>de</a:t>
            </a:r>
            <a:r>
              <a:rPr sz="2050" spc="-60" dirty="0">
                <a:solidFill>
                  <a:srgbClr val="000072"/>
                </a:solidFill>
                <a:latin typeface="Arial"/>
                <a:cs typeface="Arial"/>
              </a:rPr>
              <a:t>sign</a:t>
            </a:r>
            <a:r>
              <a:rPr sz="2050" spc="-229" dirty="0">
                <a:solidFill>
                  <a:srgbClr val="000072"/>
                </a:solidFill>
                <a:latin typeface="Arial"/>
                <a:cs typeface="Arial"/>
              </a:rPr>
              <a:t>ed </a:t>
            </a:r>
            <a:r>
              <a:rPr sz="2050" spc="55" dirty="0">
                <a:solidFill>
                  <a:srgbClr val="000072"/>
                </a:solidFill>
                <a:latin typeface="Arial"/>
                <a:cs typeface="Arial"/>
              </a:rPr>
              <a:t>to</a:t>
            </a:r>
            <a:r>
              <a:rPr sz="2050" spc="120" dirty="0">
                <a:solidFill>
                  <a:srgbClr val="000072"/>
                </a:solidFill>
                <a:latin typeface="Arial"/>
                <a:cs typeface="Arial"/>
              </a:rPr>
              <a:t> </a:t>
            </a:r>
            <a:r>
              <a:rPr sz="2050" spc="-70" dirty="0">
                <a:solidFill>
                  <a:srgbClr val="000072"/>
                </a:solidFill>
                <a:latin typeface="Arial"/>
                <a:cs typeface="Arial"/>
              </a:rPr>
              <a:t>replace</a:t>
            </a:r>
            <a:r>
              <a:rPr sz="2050" spc="125" dirty="0">
                <a:solidFill>
                  <a:srgbClr val="000072"/>
                </a:solidFill>
                <a:latin typeface="Arial"/>
                <a:cs typeface="Arial"/>
              </a:rPr>
              <a:t> </a:t>
            </a:r>
            <a:r>
              <a:rPr sz="2050" spc="65" dirty="0">
                <a:solidFill>
                  <a:srgbClr val="000072"/>
                </a:solidFill>
                <a:latin typeface="Arial"/>
                <a:cs typeface="Arial"/>
              </a:rPr>
              <a:t>GIF.</a:t>
            </a:r>
            <a:r>
              <a:rPr sz="2050" spc="120" dirty="0">
                <a:solidFill>
                  <a:srgbClr val="000072"/>
                </a:solidFill>
                <a:latin typeface="Arial"/>
                <a:cs typeface="Arial"/>
              </a:rPr>
              <a:t> </a:t>
            </a:r>
            <a:endParaRPr sz="2050" dirty="0">
              <a:latin typeface="Arial"/>
              <a:cs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395095">
              <a:lnSpc>
                <a:spcPct val="100000"/>
              </a:lnSpc>
            </a:pPr>
            <a:r>
              <a:rPr sz="2950" b="1" dirty="0">
                <a:solidFill>
                  <a:srgbClr val="B20000"/>
                </a:solidFill>
                <a:latin typeface="Arial"/>
                <a:cs typeface="Arial"/>
              </a:rPr>
              <a:t>Colors</a:t>
            </a:r>
            <a:r>
              <a:rPr sz="2950" b="1" spc="305" dirty="0">
                <a:solidFill>
                  <a:srgbClr val="B20000"/>
                </a:solidFill>
                <a:latin typeface="Arial"/>
                <a:cs typeface="Arial"/>
              </a:rPr>
              <a:t> </a:t>
            </a:r>
            <a:r>
              <a:rPr sz="2950" b="1" spc="75" dirty="0">
                <a:solidFill>
                  <a:srgbClr val="B20000"/>
                </a:solidFill>
                <a:latin typeface="Arial"/>
                <a:cs typeface="Arial"/>
              </a:rPr>
              <a:t>in</a:t>
            </a:r>
            <a:r>
              <a:rPr sz="2950" b="1" spc="295" dirty="0">
                <a:solidFill>
                  <a:srgbClr val="B20000"/>
                </a:solidFill>
                <a:latin typeface="Arial"/>
                <a:cs typeface="Arial"/>
              </a:rPr>
              <a:t> </a:t>
            </a:r>
            <a:r>
              <a:rPr sz="2950" b="1" spc="60" dirty="0">
                <a:solidFill>
                  <a:srgbClr val="B20000"/>
                </a:solidFill>
                <a:latin typeface="Arial"/>
                <a:cs typeface="Arial"/>
              </a:rPr>
              <a:t>Raster</a:t>
            </a:r>
            <a:r>
              <a:rPr sz="2950" b="1" spc="300" dirty="0">
                <a:solidFill>
                  <a:srgbClr val="B20000"/>
                </a:solidFill>
                <a:latin typeface="Arial"/>
                <a:cs typeface="Arial"/>
              </a:rPr>
              <a:t> </a:t>
            </a:r>
            <a:r>
              <a:rPr sz="2950" b="1" spc="0" dirty="0">
                <a:solidFill>
                  <a:srgbClr val="B20000"/>
                </a:solidFill>
                <a:latin typeface="Arial"/>
                <a:cs typeface="Arial"/>
              </a:rPr>
              <a:t>Images</a:t>
            </a:r>
            <a:endParaRPr sz="295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92</a:t>
            </a:fld>
            <a:endParaRPr sz="1000">
              <a:latin typeface="Arial"/>
              <a:cs typeface="Arial"/>
            </a:endParaRPr>
          </a:p>
        </p:txBody>
      </p:sp>
      <p:sp>
        <p:nvSpPr>
          <p:cNvPr id="3" name="object 3"/>
          <p:cNvSpPr txBox="1"/>
          <p:nvPr/>
        </p:nvSpPr>
        <p:spPr>
          <a:xfrm>
            <a:off x="1340191" y="1786198"/>
            <a:ext cx="7580630" cy="3235325"/>
          </a:xfrm>
          <a:prstGeom prst="rect">
            <a:avLst/>
          </a:prstGeom>
        </p:spPr>
        <p:txBody>
          <a:bodyPr vert="horz" wrap="square" lIns="0" tIns="0" rIns="0" bIns="0" rtlCol="0">
            <a:noAutofit/>
          </a:bodyPr>
          <a:lstStyle/>
          <a:p>
            <a:pPr marL="274955" indent="-262890">
              <a:lnSpc>
                <a:spcPct val="100000"/>
              </a:lnSpc>
              <a:buClr>
                <a:srgbClr val="000072"/>
              </a:buClr>
              <a:buFont typeface="Arial"/>
              <a:buChar char="•"/>
              <a:tabLst>
                <a:tab pos="274955" algn="l"/>
              </a:tabLst>
            </a:pPr>
            <a:r>
              <a:rPr sz="2050" spc="-15" dirty="0">
                <a:solidFill>
                  <a:srgbClr val="000072"/>
                </a:solidFill>
                <a:latin typeface="Arial"/>
                <a:cs typeface="Arial"/>
              </a:rPr>
              <a:t>Mon</a:t>
            </a:r>
            <a:r>
              <a:rPr sz="2050" spc="45" dirty="0">
                <a:solidFill>
                  <a:srgbClr val="000072"/>
                </a:solidFill>
                <a:latin typeface="Arial"/>
                <a:cs typeface="Arial"/>
              </a:rPr>
              <a:t>o</a:t>
            </a:r>
            <a:r>
              <a:rPr sz="2050" spc="-175" dirty="0">
                <a:solidFill>
                  <a:srgbClr val="000072"/>
                </a:solidFill>
                <a:latin typeface="Arial"/>
                <a:cs typeface="Arial"/>
              </a:rPr>
              <a:t>c</a:t>
            </a:r>
            <a:r>
              <a:rPr sz="2050" spc="-40" dirty="0">
                <a:solidFill>
                  <a:srgbClr val="000072"/>
                </a:solidFill>
                <a:latin typeface="Arial"/>
                <a:cs typeface="Arial"/>
              </a:rPr>
              <a:t>hrome—bla</a:t>
            </a:r>
            <a:r>
              <a:rPr sz="2050" spc="-85" dirty="0">
                <a:solidFill>
                  <a:srgbClr val="000072"/>
                </a:solidFill>
                <a:latin typeface="Arial"/>
                <a:cs typeface="Arial"/>
              </a:rPr>
              <a:t>c</a:t>
            </a:r>
            <a:r>
              <a:rPr sz="2050" spc="60" dirty="0">
                <a:solidFill>
                  <a:srgbClr val="000072"/>
                </a:solidFill>
                <a:latin typeface="Arial"/>
                <a:cs typeface="Arial"/>
              </a:rPr>
              <a:t>k</a:t>
            </a:r>
            <a:r>
              <a:rPr sz="2050" spc="120" dirty="0">
                <a:solidFill>
                  <a:srgbClr val="000072"/>
                </a:solidFill>
                <a:latin typeface="Arial"/>
                <a:cs typeface="Arial"/>
              </a:rPr>
              <a:t> </a:t>
            </a:r>
            <a:r>
              <a:rPr sz="2050" spc="-60" dirty="0">
                <a:solidFill>
                  <a:srgbClr val="000072"/>
                </a:solidFill>
                <a:latin typeface="Arial"/>
                <a:cs typeface="Arial"/>
              </a:rPr>
              <a:t>a</a:t>
            </a:r>
            <a:r>
              <a:rPr sz="2050" spc="-65" dirty="0">
                <a:solidFill>
                  <a:srgbClr val="000072"/>
                </a:solidFill>
                <a:latin typeface="Arial"/>
                <a:cs typeface="Arial"/>
              </a:rPr>
              <a:t>n</a:t>
            </a:r>
            <a:r>
              <a:rPr sz="2050" spc="0" dirty="0">
                <a:solidFill>
                  <a:srgbClr val="000072"/>
                </a:solidFill>
                <a:latin typeface="Arial"/>
                <a:cs typeface="Arial"/>
              </a:rPr>
              <a:t>d</a:t>
            </a:r>
            <a:r>
              <a:rPr sz="2050" spc="120" dirty="0">
                <a:solidFill>
                  <a:srgbClr val="000072"/>
                </a:solidFill>
                <a:latin typeface="Arial"/>
                <a:cs typeface="Arial"/>
              </a:rPr>
              <a:t> </a:t>
            </a:r>
            <a:r>
              <a:rPr sz="2050" spc="25" dirty="0">
                <a:solidFill>
                  <a:srgbClr val="000072"/>
                </a:solidFill>
                <a:latin typeface="Arial"/>
                <a:cs typeface="Arial"/>
              </a:rPr>
              <a:t>white</a:t>
            </a:r>
            <a:endParaRPr sz="2050">
              <a:latin typeface="Arial"/>
              <a:cs typeface="Arial"/>
            </a:endParaRPr>
          </a:p>
          <a:p>
            <a:pPr>
              <a:lnSpc>
                <a:spcPts val="600"/>
              </a:lnSpc>
              <a:spcBef>
                <a:spcPts val="22"/>
              </a:spcBef>
              <a:buClr>
                <a:srgbClr val="000072"/>
              </a:buClr>
              <a:buFont typeface="Arial"/>
              <a:buChar char="•"/>
            </a:pPr>
            <a:endParaRPr sz="600"/>
          </a:p>
          <a:p>
            <a:pPr>
              <a:lnSpc>
                <a:spcPts val="1000"/>
              </a:lnSpc>
              <a:buClr>
                <a:srgbClr val="000072"/>
              </a:buClr>
              <a:buFont typeface="Arial"/>
              <a:buChar char="•"/>
            </a:pPr>
            <a:endParaRPr sz="1000"/>
          </a:p>
          <a:p>
            <a:pPr marL="274955" indent="-262890">
              <a:lnSpc>
                <a:spcPct val="100000"/>
              </a:lnSpc>
              <a:buClr>
                <a:srgbClr val="000072"/>
              </a:buClr>
              <a:buFont typeface="Arial"/>
              <a:buChar char="•"/>
              <a:tabLst>
                <a:tab pos="274955" algn="l"/>
              </a:tabLst>
            </a:pPr>
            <a:r>
              <a:rPr sz="2050" spc="10" dirty="0">
                <a:solidFill>
                  <a:srgbClr val="000072"/>
                </a:solidFill>
                <a:latin typeface="Arial"/>
                <a:cs typeface="Arial"/>
              </a:rPr>
              <a:t>Gr</a:t>
            </a:r>
            <a:r>
              <a:rPr sz="2050" spc="-45" dirty="0">
                <a:solidFill>
                  <a:srgbClr val="000072"/>
                </a:solidFill>
                <a:latin typeface="Arial"/>
                <a:cs typeface="Arial"/>
              </a:rPr>
              <a:t>a</a:t>
            </a:r>
            <a:r>
              <a:rPr sz="2050" spc="60" dirty="0">
                <a:solidFill>
                  <a:srgbClr val="000072"/>
                </a:solidFill>
                <a:latin typeface="Arial"/>
                <a:cs typeface="Arial"/>
              </a:rPr>
              <a:t>y</a:t>
            </a:r>
            <a:r>
              <a:rPr sz="2050" spc="120" dirty="0">
                <a:solidFill>
                  <a:srgbClr val="000072"/>
                </a:solidFill>
                <a:latin typeface="Arial"/>
                <a:cs typeface="Arial"/>
              </a:rPr>
              <a:t> </a:t>
            </a:r>
            <a:r>
              <a:rPr sz="2050" spc="-50" dirty="0">
                <a:solidFill>
                  <a:srgbClr val="000072"/>
                </a:solidFill>
                <a:latin typeface="Arial"/>
                <a:cs typeface="Arial"/>
              </a:rPr>
              <a:t>scale—differe</a:t>
            </a:r>
            <a:r>
              <a:rPr sz="2050" spc="-110" dirty="0">
                <a:solidFill>
                  <a:srgbClr val="000072"/>
                </a:solidFill>
                <a:latin typeface="Arial"/>
                <a:cs typeface="Arial"/>
              </a:rPr>
              <a:t>n</a:t>
            </a:r>
            <a:r>
              <a:rPr sz="2050" spc="225" dirty="0">
                <a:solidFill>
                  <a:srgbClr val="000072"/>
                </a:solidFill>
                <a:latin typeface="Arial"/>
                <a:cs typeface="Arial"/>
              </a:rPr>
              <a:t>t</a:t>
            </a:r>
            <a:r>
              <a:rPr sz="2050" spc="120" dirty="0">
                <a:solidFill>
                  <a:srgbClr val="000072"/>
                </a:solidFill>
                <a:latin typeface="Arial"/>
                <a:cs typeface="Arial"/>
              </a:rPr>
              <a:t> </a:t>
            </a:r>
            <a:r>
              <a:rPr sz="2050" spc="-20" dirty="0">
                <a:solidFill>
                  <a:srgbClr val="000072"/>
                </a:solidFill>
                <a:latin typeface="Arial"/>
                <a:cs typeface="Arial"/>
              </a:rPr>
              <a:t>le</a:t>
            </a:r>
            <a:r>
              <a:rPr sz="2050" spc="-80" dirty="0">
                <a:solidFill>
                  <a:srgbClr val="000072"/>
                </a:solidFill>
                <a:latin typeface="Arial"/>
                <a:cs typeface="Arial"/>
              </a:rPr>
              <a:t>v</a:t>
            </a:r>
            <a:r>
              <a:rPr sz="2050" spc="-114" dirty="0">
                <a:solidFill>
                  <a:srgbClr val="000072"/>
                </a:solidFill>
                <a:latin typeface="Arial"/>
                <a:cs typeface="Arial"/>
              </a:rPr>
              <a:t>els</a:t>
            </a:r>
            <a:r>
              <a:rPr sz="2050" spc="120" dirty="0">
                <a:solidFill>
                  <a:srgbClr val="000072"/>
                </a:solidFill>
                <a:latin typeface="Arial"/>
                <a:cs typeface="Arial"/>
              </a:rPr>
              <a:t> </a:t>
            </a:r>
            <a:r>
              <a:rPr sz="2050" spc="-30" dirty="0">
                <a:solidFill>
                  <a:srgbClr val="000072"/>
                </a:solidFill>
                <a:latin typeface="Arial"/>
                <a:cs typeface="Arial"/>
              </a:rPr>
              <a:t>of</a:t>
            </a:r>
            <a:r>
              <a:rPr sz="2050" spc="114" dirty="0">
                <a:solidFill>
                  <a:srgbClr val="000072"/>
                </a:solidFill>
                <a:latin typeface="Arial"/>
                <a:cs typeface="Arial"/>
              </a:rPr>
              <a:t> </a:t>
            </a:r>
            <a:r>
              <a:rPr sz="2050" spc="-30" dirty="0">
                <a:solidFill>
                  <a:srgbClr val="000072"/>
                </a:solidFill>
                <a:latin typeface="Arial"/>
                <a:cs typeface="Arial"/>
              </a:rPr>
              <a:t>gr</a:t>
            </a:r>
            <a:r>
              <a:rPr sz="2050" spc="-95" dirty="0">
                <a:solidFill>
                  <a:srgbClr val="000072"/>
                </a:solidFill>
                <a:latin typeface="Arial"/>
                <a:cs typeface="Arial"/>
              </a:rPr>
              <a:t>a</a:t>
            </a:r>
            <a:r>
              <a:rPr sz="2050" spc="60" dirty="0">
                <a:solidFill>
                  <a:srgbClr val="000072"/>
                </a:solidFill>
                <a:latin typeface="Arial"/>
                <a:cs typeface="Arial"/>
              </a:rPr>
              <a:t>y</a:t>
            </a:r>
            <a:r>
              <a:rPr sz="2050" spc="120" dirty="0">
                <a:solidFill>
                  <a:srgbClr val="000072"/>
                </a:solidFill>
                <a:latin typeface="Arial"/>
                <a:cs typeface="Arial"/>
              </a:rPr>
              <a:t> </a:t>
            </a:r>
            <a:r>
              <a:rPr sz="2050" spc="35" dirty="0">
                <a:solidFill>
                  <a:srgbClr val="000072"/>
                </a:solidFill>
                <a:latin typeface="Arial"/>
                <a:cs typeface="Arial"/>
              </a:rPr>
              <a:t>(up</a:t>
            </a:r>
            <a:r>
              <a:rPr sz="2050" spc="120" dirty="0">
                <a:solidFill>
                  <a:srgbClr val="000072"/>
                </a:solidFill>
                <a:latin typeface="Arial"/>
                <a:cs typeface="Arial"/>
              </a:rPr>
              <a:t> </a:t>
            </a:r>
            <a:r>
              <a:rPr sz="2050" spc="55" dirty="0">
                <a:solidFill>
                  <a:srgbClr val="000072"/>
                </a:solidFill>
                <a:latin typeface="Arial"/>
                <a:cs typeface="Arial"/>
              </a:rPr>
              <a:t>to</a:t>
            </a:r>
            <a:r>
              <a:rPr sz="2050" spc="120" dirty="0">
                <a:solidFill>
                  <a:srgbClr val="000072"/>
                </a:solidFill>
                <a:latin typeface="Arial"/>
                <a:cs typeface="Arial"/>
              </a:rPr>
              <a:t> </a:t>
            </a:r>
            <a:r>
              <a:rPr sz="2050" spc="-114" dirty="0">
                <a:solidFill>
                  <a:srgbClr val="000072"/>
                </a:solidFill>
                <a:latin typeface="Arial"/>
                <a:cs typeface="Arial"/>
              </a:rPr>
              <a:t>256</a:t>
            </a:r>
            <a:r>
              <a:rPr sz="2050" spc="120" dirty="0">
                <a:solidFill>
                  <a:srgbClr val="000072"/>
                </a:solidFill>
                <a:latin typeface="Arial"/>
                <a:cs typeface="Arial"/>
              </a:rPr>
              <a:t> </a:t>
            </a:r>
            <a:r>
              <a:rPr sz="2050" spc="-95" dirty="0">
                <a:solidFill>
                  <a:srgbClr val="000072"/>
                </a:solidFill>
                <a:latin typeface="Arial"/>
                <a:cs typeface="Arial"/>
              </a:rPr>
              <a:t>shades)</a:t>
            </a:r>
            <a:endParaRPr sz="2050">
              <a:latin typeface="Arial"/>
              <a:cs typeface="Arial"/>
            </a:endParaRPr>
          </a:p>
          <a:p>
            <a:pPr>
              <a:lnSpc>
                <a:spcPts val="1100"/>
              </a:lnSpc>
              <a:spcBef>
                <a:spcPts val="57"/>
              </a:spcBef>
              <a:buClr>
                <a:srgbClr val="000072"/>
              </a:buClr>
              <a:buFont typeface="Arial"/>
              <a:buChar char="•"/>
            </a:pPr>
            <a:endParaRPr sz="1100"/>
          </a:p>
          <a:p>
            <a:pPr marL="274955" marR="12700" indent="-262890" algn="just">
              <a:lnSpc>
                <a:spcPct val="118900"/>
              </a:lnSpc>
              <a:buClr>
                <a:srgbClr val="000072"/>
              </a:buClr>
              <a:buFont typeface="Arial"/>
              <a:buChar char="•"/>
              <a:tabLst>
                <a:tab pos="274955" algn="l"/>
              </a:tabLst>
            </a:pPr>
            <a:r>
              <a:rPr sz="2050" spc="-40" dirty="0">
                <a:solidFill>
                  <a:srgbClr val="000072"/>
                </a:solidFill>
                <a:latin typeface="Arial"/>
                <a:cs typeface="Arial"/>
              </a:rPr>
              <a:t>Indexed—Ea</a:t>
            </a:r>
            <a:r>
              <a:rPr sz="2050" spc="-85" dirty="0">
                <a:solidFill>
                  <a:srgbClr val="000072"/>
                </a:solidFill>
                <a:latin typeface="Arial"/>
                <a:cs typeface="Arial"/>
              </a:rPr>
              <a:t>c</a:t>
            </a:r>
            <a:r>
              <a:rPr sz="2050" spc="0" dirty="0">
                <a:solidFill>
                  <a:srgbClr val="000072"/>
                </a:solidFill>
                <a:latin typeface="Arial"/>
                <a:cs typeface="Arial"/>
              </a:rPr>
              <a:t>h</a:t>
            </a:r>
            <a:r>
              <a:rPr sz="2050" spc="114" dirty="0">
                <a:solidFill>
                  <a:srgbClr val="000072"/>
                </a:solidFill>
                <a:latin typeface="Arial"/>
                <a:cs typeface="Arial"/>
              </a:rPr>
              <a:t> </a:t>
            </a:r>
            <a:r>
              <a:rPr sz="2050" spc="5" dirty="0">
                <a:solidFill>
                  <a:srgbClr val="000072"/>
                </a:solidFill>
                <a:latin typeface="Arial"/>
                <a:cs typeface="Arial"/>
              </a:rPr>
              <a:t>pixel</a:t>
            </a:r>
            <a:r>
              <a:rPr sz="2050" spc="125" dirty="0">
                <a:solidFill>
                  <a:srgbClr val="000072"/>
                </a:solidFill>
                <a:latin typeface="Arial"/>
                <a:cs typeface="Arial"/>
              </a:rPr>
              <a:t> </a:t>
            </a:r>
            <a:r>
              <a:rPr sz="2050" spc="-20" dirty="0">
                <a:solidFill>
                  <a:srgbClr val="000072"/>
                </a:solidFill>
                <a:latin typeface="Arial"/>
                <a:cs typeface="Arial"/>
              </a:rPr>
              <a:t>color</a:t>
            </a:r>
            <a:r>
              <a:rPr sz="2050" spc="120" dirty="0">
                <a:solidFill>
                  <a:srgbClr val="000072"/>
                </a:solidFill>
                <a:latin typeface="Arial"/>
                <a:cs typeface="Arial"/>
              </a:rPr>
              <a:t> </a:t>
            </a:r>
            <a:r>
              <a:rPr sz="2050" spc="-55" dirty="0">
                <a:solidFill>
                  <a:srgbClr val="000072"/>
                </a:solidFill>
                <a:latin typeface="Arial"/>
                <a:cs typeface="Arial"/>
              </a:rPr>
              <a:t>is</a:t>
            </a:r>
            <a:r>
              <a:rPr sz="2050" spc="120" dirty="0">
                <a:solidFill>
                  <a:srgbClr val="000072"/>
                </a:solidFill>
                <a:latin typeface="Arial"/>
                <a:cs typeface="Arial"/>
              </a:rPr>
              <a:t> </a:t>
            </a:r>
            <a:r>
              <a:rPr sz="2050" spc="0" dirty="0">
                <a:solidFill>
                  <a:srgbClr val="000072"/>
                </a:solidFill>
                <a:latin typeface="Arial"/>
                <a:cs typeface="Arial"/>
              </a:rPr>
              <a:t>indicated</a:t>
            </a:r>
            <a:r>
              <a:rPr sz="2050" spc="130" dirty="0">
                <a:solidFill>
                  <a:srgbClr val="000072"/>
                </a:solidFill>
                <a:latin typeface="Arial"/>
                <a:cs typeface="Arial"/>
              </a:rPr>
              <a:t> </a:t>
            </a:r>
            <a:r>
              <a:rPr sz="2050" spc="-60" dirty="0">
                <a:solidFill>
                  <a:srgbClr val="000072"/>
                </a:solidFill>
                <a:latin typeface="Arial"/>
                <a:cs typeface="Arial"/>
              </a:rPr>
              <a:t>b</a:t>
            </a:r>
            <a:r>
              <a:rPr sz="2050" spc="60" dirty="0">
                <a:solidFill>
                  <a:srgbClr val="000072"/>
                </a:solidFill>
                <a:latin typeface="Arial"/>
                <a:cs typeface="Arial"/>
              </a:rPr>
              <a:t>y</a:t>
            </a:r>
            <a:r>
              <a:rPr sz="2050" spc="114" dirty="0">
                <a:solidFill>
                  <a:srgbClr val="000072"/>
                </a:solidFill>
                <a:latin typeface="Arial"/>
                <a:cs typeface="Arial"/>
              </a:rPr>
              <a:t> </a:t>
            </a:r>
            <a:r>
              <a:rPr sz="2050" spc="-60" dirty="0">
                <a:solidFill>
                  <a:srgbClr val="000072"/>
                </a:solidFill>
                <a:latin typeface="Arial"/>
                <a:cs typeface="Arial"/>
              </a:rPr>
              <a:t>an</a:t>
            </a:r>
            <a:r>
              <a:rPr sz="2050" spc="120" dirty="0">
                <a:solidFill>
                  <a:srgbClr val="000072"/>
                </a:solidFill>
                <a:latin typeface="Arial"/>
                <a:cs typeface="Arial"/>
              </a:rPr>
              <a:t> </a:t>
            </a:r>
            <a:r>
              <a:rPr sz="2050" spc="55" dirty="0">
                <a:solidFill>
                  <a:srgbClr val="000072"/>
                </a:solidFill>
                <a:latin typeface="Arial"/>
                <a:cs typeface="Arial"/>
              </a:rPr>
              <a:t>in</a:t>
            </a:r>
            <a:r>
              <a:rPr sz="2050" spc="-55" dirty="0">
                <a:solidFill>
                  <a:srgbClr val="000072"/>
                </a:solidFill>
                <a:latin typeface="Arial"/>
                <a:cs typeface="Arial"/>
              </a:rPr>
              <a:t>dex</a:t>
            </a:r>
            <a:r>
              <a:rPr sz="2050" spc="120" dirty="0">
                <a:solidFill>
                  <a:srgbClr val="000072"/>
                </a:solidFill>
                <a:latin typeface="Arial"/>
                <a:cs typeface="Arial"/>
              </a:rPr>
              <a:t> </a:t>
            </a:r>
            <a:r>
              <a:rPr sz="2050" spc="30" dirty="0">
                <a:solidFill>
                  <a:srgbClr val="000072"/>
                </a:solidFill>
                <a:latin typeface="Arial"/>
                <a:cs typeface="Arial"/>
              </a:rPr>
              <a:t>i</a:t>
            </a:r>
            <a:r>
              <a:rPr sz="2050" spc="20" dirty="0">
                <a:solidFill>
                  <a:srgbClr val="000072"/>
                </a:solidFill>
                <a:latin typeface="Arial"/>
                <a:cs typeface="Arial"/>
              </a:rPr>
              <a:t>n</a:t>
            </a:r>
            <a:r>
              <a:rPr sz="2050" spc="55" dirty="0">
                <a:solidFill>
                  <a:srgbClr val="000072"/>
                </a:solidFill>
                <a:latin typeface="Arial"/>
                <a:cs typeface="Arial"/>
              </a:rPr>
              <a:t>to</a:t>
            </a:r>
            <a:r>
              <a:rPr sz="2050" spc="120" dirty="0">
                <a:solidFill>
                  <a:srgbClr val="000072"/>
                </a:solidFill>
                <a:latin typeface="Arial"/>
                <a:cs typeface="Arial"/>
              </a:rPr>
              <a:t> </a:t>
            </a:r>
            <a:r>
              <a:rPr sz="2050" spc="-114" dirty="0">
                <a:solidFill>
                  <a:srgbClr val="000072"/>
                </a:solidFill>
                <a:latin typeface="Arial"/>
                <a:cs typeface="Arial"/>
              </a:rPr>
              <a:t>a</a:t>
            </a:r>
            <a:r>
              <a:rPr sz="2050" spc="120" dirty="0">
                <a:solidFill>
                  <a:srgbClr val="000072"/>
                </a:solidFill>
                <a:latin typeface="Arial"/>
                <a:cs typeface="Arial"/>
              </a:rPr>
              <a:t> </a:t>
            </a:r>
            <a:r>
              <a:rPr sz="2050" spc="-20" dirty="0">
                <a:solidFill>
                  <a:srgbClr val="000072"/>
                </a:solidFill>
                <a:latin typeface="Arial"/>
                <a:cs typeface="Arial"/>
              </a:rPr>
              <a:t>color</a:t>
            </a:r>
            <a:r>
              <a:rPr sz="2050" spc="-15" dirty="0">
                <a:solidFill>
                  <a:srgbClr val="000072"/>
                </a:solidFill>
                <a:latin typeface="Arial"/>
                <a:cs typeface="Arial"/>
              </a:rPr>
              <a:t> palette. </a:t>
            </a:r>
            <a:r>
              <a:rPr sz="2050" spc="-215"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0" dirty="0">
                <a:solidFill>
                  <a:srgbClr val="000072"/>
                </a:solidFill>
                <a:latin typeface="Arial"/>
                <a:cs typeface="Arial"/>
              </a:rPr>
              <a:t>palette</a:t>
            </a:r>
            <a:r>
              <a:rPr sz="2050" spc="125" dirty="0">
                <a:solidFill>
                  <a:srgbClr val="000072"/>
                </a:solidFill>
                <a:latin typeface="Arial"/>
                <a:cs typeface="Arial"/>
              </a:rPr>
              <a:t> </a:t>
            </a:r>
            <a:r>
              <a:rPr sz="2050" spc="-70" dirty="0">
                <a:solidFill>
                  <a:srgbClr val="000072"/>
                </a:solidFill>
                <a:latin typeface="Arial"/>
                <a:cs typeface="Arial"/>
              </a:rPr>
              <a:t>m</a:t>
            </a:r>
            <a:r>
              <a:rPr sz="2050" spc="-110" dirty="0">
                <a:solidFill>
                  <a:srgbClr val="000072"/>
                </a:solidFill>
                <a:latin typeface="Arial"/>
                <a:cs typeface="Arial"/>
              </a:rPr>
              <a:t>a</a:t>
            </a:r>
            <a:r>
              <a:rPr sz="2050" spc="60" dirty="0">
                <a:solidFill>
                  <a:srgbClr val="000072"/>
                </a:solidFill>
                <a:latin typeface="Arial"/>
                <a:cs typeface="Arial"/>
              </a:rPr>
              <a:t>y</a:t>
            </a:r>
            <a:r>
              <a:rPr sz="2050" spc="120" dirty="0">
                <a:solidFill>
                  <a:srgbClr val="000072"/>
                </a:solidFill>
                <a:latin typeface="Arial"/>
                <a:cs typeface="Arial"/>
              </a:rPr>
              <a:t> </a:t>
            </a:r>
            <a:r>
              <a:rPr sz="2050" spc="-80" dirty="0">
                <a:solidFill>
                  <a:srgbClr val="000072"/>
                </a:solidFill>
                <a:latin typeface="Arial"/>
                <a:cs typeface="Arial"/>
              </a:rPr>
              <a:t>co</a:t>
            </a:r>
            <a:r>
              <a:rPr sz="2050" spc="-140" dirty="0">
                <a:solidFill>
                  <a:srgbClr val="000072"/>
                </a:solidFill>
                <a:latin typeface="Arial"/>
                <a:cs typeface="Arial"/>
              </a:rPr>
              <a:t>n</a:t>
            </a:r>
            <a:r>
              <a:rPr sz="2050" spc="55" dirty="0">
                <a:solidFill>
                  <a:srgbClr val="000072"/>
                </a:solidFill>
                <a:latin typeface="Arial"/>
                <a:cs typeface="Arial"/>
              </a:rPr>
              <a:t>tain</a:t>
            </a:r>
            <a:r>
              <a:rPr sz="2050" spc="120" dirty="0">
                <a:solidFill>
                  <a:srgbClr val="000072"/>
                </a:solidFill>
                <a:latin typeface="Arial"/>
                <a:cs typeface="Arial"/>
              </a:rPr>
              <a:t> </a:t>
            </a:r>
            <a:r>
              <a:rPr sz="2050" spc="-114" dirty="0">
                <a:solidFill>
                  <a:srgbClr val="000072"/>
                </a:solidFill>
                <a:latin typeface="Arial"/>
                <a:cs typeface="Arial"/>
              </a:rPr>
              <a:t>a</a:t>
            </a:r>
            <a:r>
              <a:rPr sz="2050" spc="120" dirty="0">
                <a:solidFill>
                  <a:srgbClr val="000072"/>
                </a:solidFill>
                <a:latin typeface="Arial"/>
                <a:cs typeface="Arial"/>
              </a:rPr>
              <a:t> </a:t>
            </a:r>
            <a:r>
              <a:rPr sz="2050" spc="-75" dirty="0">
                <a:solidFill>
                  <a:srgbClr val="000072"/>
                </a:solidFill>
                <a:latin typeface="Arial"/>
                <a:cs typeface="Arial"/>
              </a:rPr>
              <a:t>set</a:t>
            </a:r>
            <a:r>
              <a:rPr sz="2050" spc="120" dirty="0">
                <a:solidFill>
                  <a:srgbClr val="000072"/>
                </a:solidFill>
                <a:latin typeface="Arial"/>
                <a:cs typeface="Arial"/>
              </a:rPr>
              <a:t> </a:t>
            </a:r>
            <a:r>
              <a:rPr sz="2050" spc="-30" dirty="0">
                <a:solidFill>
                  <a:srgbClr val="000072"/>
                </a:solidFill>
                <a:latin typeface="Arial"/>
                <a:cs typeface="Arial"/>
              </a:rPr>
              <a:t>of</a:t>
            </a:r>
            <a:r>
              <a:rPr sz="2050" spc="114" dirty="0">
                <a:solidFill>
                  <a:srgbClr val="000072"/>
                </a:solidFill>
                <a:latin typeface="Arial"/>
                <a:cs typeface="Arial"/>
              </a:rPr>
              <a:t> </a:t>
            </a:r>
            <a:r>
              <a:rPr sz="2050" spc="0" dirty="0">
                <a:solidFill>
                  <a:srgbClr val="000072"/>
                </a:solidFill>
                <a:latin typeface="Arial"/>
                <a:cs typeface="Arial"/>
              </a:rPr>
              <a:t>up</a:t>
            </a:r>
            <a:r>
              <a:rPr sz="2050" spc="120" dirty="0">
                <a:solidFill>
                  <a:srgbClr val="000072"/>
                </a:solidFill>
                <a:latin typeface="Arial"/>
                <a:cs typeface="Arial"/>
              </a:rPr>
              <a:t> </a:t>
            </a:r>
            <a:r>
              <a:rPr sz="2050" spc="55" dirty="0">
                <a:solidFill>
                  <a:srgbClr val="000072"/>
                </a:solidFill>
                <a:latin typeface="Arial"/>
                <a:cs typeface="Arial"/>
              </a:rPr>
              <a:t>to</a:t>
            </a:r>
            <a:r>
              <a:rPr sz="2050" spc="120" dirty="0">
                <a:solidFill>
                  <a:srgbClr val="000072"/>
                </a:solidFill>
                <a:latin typeface="Arial"/>
                <a:cs typeface="Arial"/>
              </a:rPr>
              <a:t> </a:t>
            </a:r>
            <a:r>
              <a:rPr sz="2050" spc="-114" dirty="0">
                <a:solidFill>
                  <a:srgbClr val="000072"/>
                </a:solidFill>
                <a:latin typeface="Arial"/>
                <a:cs typeface="Arial"/>
              </a:rPr>
              <a:t>256</a:t>
            </a:r>
            <a:r>
              <a:rPr sz="2050" spc="114" dirty="0">
                <a:solidFill>
                  <a:srgbClr val="000072"/>
                </a:solidFill>
                <a:latin typeface="Arial"/>
                <a:cs typeface="Arial"/>
              </a:rPr>
              <a:t> </a:t>
            </a:r>
            <a:r>
              <a:rPr sz="2050" spc="-45" dirty="0">
                <a:solidFill>
                  <a:srgbClr val="000072"/>
                </a:solidFill>
                <a:latin typeface="Arial"/>
                <a:cs typeface="Arial"/>
              </a:rPr>
              <a:t>colors. </a:t>
            </a:r>
            <a:r>
              <a:rPr sz="2050" spc="-215" dirty="0">
                <a:solidFill>
                  <a:srgbClr val="000072"/>
                </a:solidFill>
                <a:latin typeface="Arial"/>
                <a:cs typeface="Arial"/>
              </a:rPr>
              <a:t> </a:t>
            </a:r>
            <a:r>
              <a:rPr sz="2050" spc="0" dirty="0">
                <a:solidFill>
                  <a:srgbClr val="000072"/>
                </a:solidFill>
                <a:latin typeface="Arial"/>
                <a:cs typeface="Arial"/>
              </a:rPr>
              <a:t>The </a:t>
            </a:r>
            <a:r>
              <a:rPr sz="2050" spc="-30" dirty="0">
                <a:solidFill>
                  <a:srgbClr val="000072"/>
                </a:solidFill>
                <a:latin typeface="Arial"/>
                <a:cs typeface="Arial"/>
              </a:rPr>
              <a:t>smaller</a:t>
            </a:r>
            <a:r>
              <a:rPr sz="2050" spc="125"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0" dirty="0">
                <a:solidFill>
                  <a:srgbClr val="000072"/>
                </a:solidFill>
                <a:latin typeface="Arial"/>
                <a:cs typeface="Arial"/>
              </a:rPr>
              <a:t>palette,</a:t>
            </a:r>
            <a:r>
              <a:rPr sz="2050" spc="125" dirty="0">
                <a:solidFill>
                  <a:srgbClr val="000072"/>
                </a:solidFill>
                <a:latin typeface="Arial"/>
                <a:cs typeface="Arial"/>
              </a:rPr>
              <a:t> </a:t>
            </a:r>
            <a:r>
              <a:rPr sz="2050" spc="0" dirty="0">
                <a:solidFill>
                  <a:srgbClr val="000072"/>
                </a:solidFill>
                <a:latin typeface="Arial"/>
                <a:cs typeface="Arial"/>
              </a:rPr>
              <a:t>the</a:t>
            </a:r>
            <a:r>
              <a:rPr sz="2050" spc="120" dirty="0">
                <a:solidFill>
                  <a:srgbClr val="000072"/>
                </a:solidFill>
                <a:latin typeface="Arial"/>
                <a:cs typeface="Arial"/>
              </a:rPr>
              <a:t> </a:t>
            </a:r>
            <a:r>
              <a:rPr sz="2050" spc="-45" dirty="0">
                <a:solidFill>
                  <a:srgbClr val="000072"/>
                </a:solidFill>
                <a:latin typeface="Arial"/>
                <a:cs typeface="Arial"/>
              </a:rPr>
              <a:t>fe</a:t>
            </a:r>
            <a:r>
              <a:rPr sz="2050" spc="-130" dirty="0">
                <a:solidFill>
                  <a:srgbClr val="000072"/>
                </a:solidFill>
                <a:latin typeface="Arial"/>
                <a:cs typeface="Arial"/>
              </a:rPr>
              <a:t>w</a:t>
            </a:r>
            <a:r>
              <a:rPr sz="2050" spc="-55" dirty="0">
                <a:solidFill>
                  <a:srgbClr val="000072"/>
                </a:solidFill>
                <a:latin typeface="Arial"/>
                <a:cs typeface="Arial"/>
              </a:rPr>
              <a:t>er</a:t>
            </a:r>
            <a:r>
              <a:rPr sz="2050" spc="120" dirty="0">
                <a:solidFill>
                  <a:srgbClr val="000072"/>
                </a:solidFill>
                <a:latin typeface="Arial"/>
                <a:cs typeface="Arial"/>
              </a:rPr>
              <a:t> </a:t>
            </a:r>
            <a:r>
              <a:rPr sz="2050" spc="30" dirty="0">
                <a:solidFill>
                  <a:srgbClr val="000072"/>
                </a:solidFill>
                <a:latin typeface="Arial"/>
                <a:cs typeface="Arial"/>
              </a:rPr>
              <a:t>bits</a:t>
            </a:r>
            <a:r>
              <a:rPr sz="2050" spc="120" dirty="0">
                <a:solidFill>
                  <a:srgbClr val="000072"/>
                </a:solidFill>
                <a:latin typeface="Arial"/>
                <a:cs typeface="Arial"/>
              </a:rPr>
              <a:t> </a:t>
            </a:r>
            <a:r>
              <a:rPr sz="2050" spc="-114" dirty="0">
                <a:solidFill>
                  <a:srgbClr val="000072"/>
                </a:solidFill>
                <a:latin typeface="Arial"/>
                <a:cs typeface="Arial"/>
              </a:rPr>
              <a:t>needed</a:t>
            </a:r>
            <a:r>
              <a:rPr sz="2050" spc="125" dirty="0">
                <a:solidFill>
                  <a:srgbClr val="000072"/>
                </a:solidFill>
                <a:latin typeface="Arial"/>
                <a:cs typeface="Arial"/>
              </a:rPr>
              <a:t> </a:t>
            </a:r>
            <a:r>
              <a:rPr sz="2050" spc="20" dirty="0">
                <a:solidFill>
                  <a:srgbClr val="000072"/>
                </a:solidFill>
                <a:latin typeface="Arial"/>
                <a:cs typeface="Arial"/>
              </a:rPr>
              <a:t>for</a:t>
            </a:r>
            <a:r>
              <a:rPr sz="2050" spc="120" dirty="0">
                <a:solidFill>
                  <a:srgbClr val="000072"/>
                </a:solidFill>
                <a:latin typeface="Arial"/>
                <a:cs typeface="Arial"/>
              </a:rPr>
              <a:t> </a:t>
            </a:r>
            <a:r>
              <a:rPr sz="2050" spc="-160" dirty="0">
                <a:solidFill>
                  <a:srgbClr val="000072"/>
                </a:solidFill>
                <a:latin typeface="Arial"/>
                <a:cs typeface="Arial"/>
              </a:rPr>
              <a:t>ea</a:t>
            </a:r>
            <a:r>
              <a:rPr sz="2050" spc="-204" dirty="0">
                <a:solidFill>
                  <a:srgbClr val="000072"/>
                </a:solidFill>
                <a:latin typeface="Arial"/>
                <a:cs typeface="Arial"/>
              </a:rPr>
              <a:t>c</a:t>
            </a:r>
            <a:r>
              <a:rPr sz="2050" spc="0" dirty="0">
                <a:solidFill>
                  <a:srgbClr val="000072"/>
                </a:solidFill>
                <a:latin typeface="Arial"/>
                <a:cs typeface="Arial"/>
              </a:rPr>
              <a:t>h</a:t>
            </a:r>
            <a:r>
              <a:rPr sz="2050" spc="120" dirty="0">
                <a:solidFill>
                  <a:srgbClr val="000072"/>
                </a:solidFill>
                <a:latin typeface="Arial"/>
                <a:cs typeface="Arial"/>
              </a:rPr>
              <a:t> </a:t>
            </a:r>
            <a:r>
              <a:rPr sz="2050" spc="105" dirty="0">
                <a:solidFill>
                  <a:srgbClr val="000072"/>
                </a:solidFill>
                <a:latin typeface="Arial"/>
                <a:cs typeface="Arial"/>
              </a:rPr>
              <a:t>i</a:t>
            </a:r>
            <a:r>
              <a:rPr sz="2050" spc="-30" dirty="0">
                <a:solidFill>
                  <a:srgbClr val="000072"/>
                </a:solidFill>
                <a:latin typeface="Arial"/>
                <a:cs typeface="Arial"/>
              </a:rPr>
              <a:t>ndex.</a:t>
            </a:r>
            <a:endParaRPr sz="2050">
              <a:latin typeface="Arial"/>
              <a:cs typeface="Arial"/>
            </a:endParaRPr>
          </a:p>
          <a:p>
            <a:pPr>
              <a:lnSpc>
                <a:spcPts val="600"/>
              </a:lnSpc>
              <a:spcBef>
                <a:spcPts val="22"/>
              </a:spcBef>
              <a:buClr>
                <a:srgbClr val="000072"/>
              </a:buClr>
              <a:buFont typeface="Arial"/>
              <a:buChar char="•"/>
            </a:pPr>
            <a:endParaRPr sz="600"/>
          </a:p>
          <a:p>
            <a:pPr>
              <a:lnSpc>
                <a:spcPts val="1000"/>
              </a:lnSpc>
              <a:buClr>
                <a:srgbClr val="000072"/>
              </a:buClr>
              <a:buFont typeface="Arial"/>
              <a:buChar char="•"/>
            </a:pPr>
            <a:endParaRPr sz="1000"/>
          </a:p>
          <a:p>
            <a:pPr marL="274955" indent="-262890">
              <a:lnSpc>
                <a:spcPct val="100000"/>
              </a:lnSpc>
              <a:buClr>
                <a:srgbClr val="000072"/>
              </a:buClr>
              <a:buFont typeface="Arial"/>
              <a:buChar char="•"/>
              <a:tabLst>
                <a:tab pos="274955" algn="l"/>
              </a:tabLst>
            </a:pPr>
            <a:r>
              <a:rPr sz="2050" spc="20" dirty="0">
                <a:solidFill>
                  <a:srgbClr val="000072"/>
                </a:solidFill>
                <a:latin typeface="Arial"/>
                <a:cs typeface="Arial"/>
              </a:rPr>
              <a:t>High</a:t>
            </a:r>
            <a:r>
              <a:rPr sz="2050" spc="120" dirty="0">
                <a:solidFill>
                  <a:srgbClr val="000072"/>
                </a:solidFill>
                <a:latin typeface="Arial"/>
                <a:cs typeface="Arial"/>
              </a:rPr>
              <a:t> </a:t>
            </a:r>
            <a:r>
              <a:rPr sz="2050" spc="-35" dirty="0">
                <a:solidFill>
                  <a:srgbClr val="000072"/>
                </a:solidFill>
                <a:latin typeface="Arial"/>
                <a:cs typeface="Arial"/>
              </a:rPr>
              <a:t>color—thousands</a:t>
            </a:r>
            <a:r>
              <a:rPr sz="2050" spc="130" dirty="0">
                <a:solidFill>
                  <a:srgbClr val="000072"/>
                </a:solidFill>
                <a:latin typeface="Arial"/>
                <a:cs typeface="Arial"/>
              </a:rPr>
              <a:t> </a:t>
            </a:r>
            <a:r>
              <a:rPr sz="2050" spc="-30" dirty="0">
                <a:solidFill>
                  <a:srgbClr val="000072"/>
                </a:solidFill>
                <a:latin typeface="Arial"/>
                <a:cs typeface="Arial"/>
              </a:rPr>
              <a:t>of</a:t>
            </a:r>
            <a:r>
              <a:rPr sz="2050" spc="114" dirty="0">
                <a:solidFill>
                  <a:srgbClr val="000072"/>
                </a:solidFill>
                <a:latin typeface="Arial"/>
                <a:cs typeface="Arial"/>
              </a:rPr>
              <a:t> </a:t>
            </a:r>
            <a:r>
              <a:rPr sz="2050" spc="-45" dirty="0">
                <a:solidFill>
                  <a:srgbClr val="000072"/>
                </a:solidFill>
                <a:latin typeface="Arial"/>
                <a:cs typeface="Arial"/>
              </a:rPr>
              <a:t>colors,</a:t>
            </a:r>
            <a:r>
              <a:rPr sz="2050" spc="120" dirty="0">
                <a:solidFill>
                  <a:srgbClr val="000072"/>
                </a:solidFill>
                <a:latin typeface="Arial"/>
                <a:cs typeface="Arial"/>
              </a:rPr>
              <a:t> </a:t>
            </a:r>
            <a:r>
              <a:rPr sz="2050" spc="-114" dirty="0">
                <a:solidFill>
                  <a:srgbClr val="000072"/>
                </a:solidFill>
                <a:latin typeface="Arial"/>
                <a:cs typeface="Arial"/>
              </a:rPr>
              <a:t>15</a:t>
            </a:r>
            <a:r>
              <a:rPr sz="2050" spc="120" dirty="0">
                <a:solidFill>
                  <a:srgbClr val="000072"/>
                </a:solidFill>
                <a:latin typeface="Arial"/>
                <a:cs typeface="Arial"/>
              </a:rPr>
              <a:t> </a:t>
            </a:r>
            <a:r>
              <a:rPr sz="2050" spc="55" dirty="0">
                <a:solidFill>
                  <a:srgbClr val="000072"/>
                </a:solidFill>
                <a:latin typeface="Arial"/>
                <a:cs typeface="Arial"/>
              </a:rPr>
              <a:t>to</a:t>
            </a:r>
            <a:r>
              <a:rPr sz="2050" spc="120" dirty="0">
                <a:solidFill>
                  <a:srgbClr val="000072"/>
                </a:solidFill>
                <a:latin typeface="Arial"/>
                <a:cs typeface="Arial"/>
              </a:rPr>
              <a:t> </a:t>
            </a:r>
            <a:r>
              <a:rPr sz="2050" spc="-114" dirty="0">
                <a:solidFill>
                  <a:srgbClr val="000072"/>
                </a:solidFill>
                <a:latin typeface="Arial"/>
                <a:cs typeface="Arial"/>
              </a:rPr>
              <a:t>16</a:t>
            </a:r>
            <a:r>
              <a:rPr sz="2050" spc="114" dirty="0">
                <a:solidFill>
                  <a:srgbClr val="000072"/>
                </a:solidFill>
                <a:latin typeface="Arial"/>
                <a:cs typeface="Arial"/>
              </a:rPr>
              <a:t> </a:t>
            </a:r>
            <a:r>
              <a:rPr sz="2050" spc="30" dirty="0">
                <a:solidFill>
                  <a:srgbClr val="000072"/>
                </a:solidFill>
                <a:latin typeface="Arial"/>
                <a:cs typeface="Arial"/>
              </a:rPr>
              <a:t>bits</a:t>
            </a:r>
            <a:r>
              <a:rPr sz="2050" spc="125" dirty="0">
                <a:solidFill>
                  <a:srgbClr val="000072"/>
                </a:solidFill>
                <a:latin typeface="Arial"/>
                <a:cs typeface="Arial"/>
              </a:rPr>
              <a:t> </a:t>
            </a:r>
            <a:r>
              <a:rPr sz="2050" spc="55" dirty="0">
                <a:solidFill>
                  <a:srgbClr val="000072"/>
                </a:solidFill>
                <a:latin typeface="Arial"/>
                <a:cs typeface="Arial"/>
              </a:rPr>
              <a:t>p</a:t>
            </a:r>
            <a:r>
              <a:rPr sz="2050" spc="-55" dirty="0">
                <a:solidFill>
                  <a:srgbClr val="000072"/>
                </a:solidFill>
                <a:latin typeface="Arial"/>
                <a:cs typeface="Arial"/>
              </a:rPr>
              <a:t>er</a:t>
            </a:r>
            <a:r>
              <a:rPr sz="2050" spc="120" dirty="0">
                <a:solidFill>
                  <a:srgbClr val="000072"/>
                </a:solidFill>
                <a:latin typeface="Arial"/>
                <a:cs typeface="Arial"/>
              </a:rPr>
              <a:t> </a:t>
            </a:r>
            <a:r>
              <a:rPr sz="2050" spc="5" dirty="0">
                <a:solidFill>
                  <a:srgbClr val="000072"/>
                </a:solidFill>
                <a:latin typeface="Arial"/>
                <a:cs typeface="Arial"/>
              </a:rPr>
              <a:t>pixel</a:t>
            </a:r>
            <a:endParaRPr sz="2050">
              <a:latin typeface="Arial"/>
              <a:cs typeface="Arial"/>
            </a:endParaRPr>
          </a:p>
          <a:p>
            <a:pPr>
              <a:lnSpc>
                <a:spcPts val="600"/>
              </a:lnSpc>
              <a:spcBef>
                <a:spcPts val="22"/>
              </a:spcBef>
              <a:buClr>
                <a:srgbClr val="000072"/>
              </a:buClr>
              <a:buFont typeface="Arial"/>
              <a:buChar char="•"/>
            </a:pPr>
            <a:endParaRPr sz="600"/>
          </a:p>
          <a:p>
            <a:pPr>
              <a:lnSpc>
                <a:spcPts val="1000"/>
              </a:lnSpc>
              <a:buClr>
                <a:srgbClr val="000072"/>
              </a:buClr>
              <a:buFont typeface="Arial"/>
              <a:buChar char="•"/>
            </a:pPr>
            <a:endParaRPr sz="1000"/>
          </a:p>
          <a:p>
            <a:pPr marL="274955" indent="-262890">
              <a:lnSpc>
                <a:spcPct val="100000"/>
              </a:lnSpc>
              <a:buClr>
                <a:srgbClr val="000072"/>
              </a:buClr>
              <a:buFont typeface="Arial"/>
              <a:buChar char="•"/>
              <a:tabLst>
                <a:tab pos="274955" algn="l"/>
              </a:tabLst>
            </a:pPr>
            <a:r>
              <a:rPr sz="2050" spc="60" dirty="0">
                <a:solidFill>
                  <a:srgbClr val="000072"/>
                </a:solidFill>
                <a:latin typeface="Arial"/>
                <a:cs typeface="Arial"/>
              </a:rPr>
              <a:t>T</a:t>
            </a:r>
            <a:r>
              <a:rPr sz="2050" spc="-40" dirty="0">
                <a:solidFill>
                  <a:srgbClr val="000072"/>
                </a:solidFill>
                <a:latin typeface="Arial"/>
                <a:cs typeface="Arial"/>
              </a:rPr>
              <a:t>rue</a:t>
            </a:r>
            <a:r>
              <a:rPr sz="2050" spc="120" dirty="0">
                <a:solidFill>
                  <a:srgbClr val="000072"/>
                </a:solidFill>
                <a:latin typeface="Arial"/>
                <a:cs typeface="Arial"/>
              </a:rPr>
              <a:t> </a:t>
            </a:r>
            <a:r>
              <a:rPr sz="2050" spc="-45" dirty="0">
                <a:solidFill>
                  <a:srgbClr val="000072"/>
                </a:solidFill>
                <a:latin typeface="Arial"/>
                <a:cs typeface="Arial"/>
              </a:rPr>
              <a:t>color—16.8</a:t>
            </a:r>
            <a:r>
              <a:rPr sz="2050" spc="120" dirty="0">
                <a:solidFill>
                  <a:srgbClr val="000072"/>
                </a:solidFill>
                <a:latin typeface="Arial"/>
                <a:cs typeface="Arial"/>
              </a:rPr>
              <a:t> </a:t>
            </a:r>
            <a:r>
              <a:rPr sz="2050" spc="45" dirty="0">
                <a:solidFill>
                  <a:srgbClr val="000072"/>
                </a:solidFill>
                <a:latin typeface="Arial"/>
                <a:cs typeface="Arial"/>
              </a:rPr>
              <a:t>million</a:t>
            </a:r>
            <a:r>
              <a:rPr sz="2050" spc="125" dirty="0">
                <a:solidFill>
                  <a:srgbClr val="000072"/>
                </a:solidFill>
                <a:latin typeface="Arial"/>
                <a:cs typeface="Arial"/>
              </a:rPr>
              <a:t> </a:t>
            </a:r>
            <a:r>
              <a:rPr sz="2050" spc="-45" dirty="0">
                <a:solidFill>
                  <a:srgbClr val="000072"/>
                </a:solidFill>
                <a:latin typeface="Arial"/>
                <a:cs typeface="Arial"/>
              </a:rPr>
              <a:t>colors,</a:t>
            </a:r>
            <a:r>
              <a:rPr sz="2050" spc="120" dirty="0">
                <a:solidFill>
                  <a:srgbClr val="000072"/>
                </a:solidFill>
                <a:latin typeface="Arial"/>
                <a:cs typeface="Arial"/>
              </a:rPr>
              <a:t> </a:t>
            </a:r>
            <a:r>
              <a:rPr sz="2050" spc="-114" dirty="0">
                <a:solidFill>
                  <a:srgbClr val="000072"/>
                </a:solidFill>
                <a:latin typeface="Arial"/>
                <a:cs typeface="Arial"/>
              </a:rPr>
              <a:t>24</a:t>
            </a:r>
            <a:r>
              <a:rPr sz="2050" spc="114" dirty="0">
                <a:solidFill>
                  <a:srgbClr val="000072"/>
                </a:solidFill>
                <a:latin typeface="Arial"/>
                <a:cs typeface="Arial"/>
              </a:rPr>
              <a:t> </a:t>
            </a:r>
            <a:r>
              <a:rPr sz="2050" spc="30" dirty="0">
                <a:solidFill>
                  <a:srgbClr val="000072"/>
                </a:solidFill>
                <a:latin typeface="Arial"/>
                <a:cs typeface="Arial"/>
              </a:rPr>
              <a:t>bits</a:t>
            </a:r>
            <a:r>
              <a:rPr sz="2050" spc="125" dirty="0">
                <a:solidFill>
                  <a:srgbClr val="000072"/>
                </a:solidFill>
                <a:latin typeface="Arial"/>
                <a:cs typeface="Arial"/>
              </a:rPr>
              <a:t> </a:t>
            </a:r>
            <a:r>
              <a:rPr sz="2050" spc="55" dirty="0">
                <a:solidFill>
                  <a:srgbClr val="000072"/>
                </a:solidFill>
                <a:latin typeface="Arial"/>
                <a:cs typeface="Arial"/>
              </a:rPr>
              <a:t>p</a:t>
            </a:r>
            <a:r>
              <a:rPr sz="2050" spc="-55" dirty="0">
                <a:solidFill>
                  <a:srgbClr val="000072"/>
                </a:solidFill>
                <a:latin typeface="Arial"/>
                <a:cs typeface="Arial"/>
              </a:rPr>
              <a:t>er</a:t>
            </a:r>
            <a:r>
              <a:rPr sz="2050" spc="120" dirty="0">
                <a:solidFill>
                  <a:srgbClr val="000072"/>
                </a:solidFill>
                <a:latin typeface="Arial"/>
                <a:cs typeface="Arial"/>
              </a:rPr>
              <a:t> </a:t>
            </a:r>
            <a:r>
              <a:rPr sz="2050" spc="5" dirty="0">
                <a:solidFill>
                  <a:srgbClr val="000072"/>
                </a:solidFill>
                <a:latin typeface="Arial"/>
                <a:cs typeface="Arial"/>
              </a:rPr>
              <a:t>pixel</a:t>
            </a:r>
            <a:endParaRPr sz="2050">
              <a:latin typeface="Arial"/>
              <a:cs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61811" y="893584"/>
            <a:ext cx="3533140" cy="482600"/>
          </a:xfrm>
          <a:prstGeom prst="rect">
            <a:avLst/>
          </a:prstGeom>
        </p:spPr>
        <p:txBody>
          <a:bodyPr vert="horz" wrap="square" lIns="0" tIns="0" rIns="0" bIns="0" rtlCol="0">
            <a:noAutofit/>
          </a:bodyPr>
          <a:lstStyle/>
          <a:p>
            <a:pPr marL="12700">
              <a:lnSpc>
                <a:spcPct val="100000"/>
              </a:lnSpc>
            </a:pPr>
            <a:r>
              <a:rPr sz="2950" b="1" spc="50" dirty="0">
                <a:solidFill>
                  <a:srgbClr val="B20000"/>
                </a:solidFill>
                <a:latin typeface="Arial"/>
                <a:cs typeface="Arial"/>
              </a:rPr>
              <a:t>Image</a:t>
            </a:r>
            <a:r>
              <a:rPr sz="2950" b="1" spc="305" dirty="0">
                <a:solidFill>
                  <a:srgbClr val="B20000"/>
                </a:solidFill>
                <a:latin typeface="Arial"/>
                <a:cs typeface="Arial"/>
              </a:rPr>
              <a:t> </a:t>
            </a:r>
            <a:r>
              <a:rPr sz="2950" b="1" spc="60" dirty="0">
                <a:solidFill>
                  <a:srgbClr val="B20000"/>
                </a:solidFill>
                <a:latin typeface="Arial"/>
                <a:cs typeface="Arial"/>
              </a:rPr>
              <a:t>C</a:t>
            </a:r>
            <a:r>
              <a:rPr sz="2950" b="1" spc="145" dirty="0">
                <a:solidFill>
                  <a:srgbClr val="B20000"/>
                </a:solidFill>
                <a:latin typeface="Arial"/>
                <a:cs typeface="Arial"/>
              </a:rPr>
              <a:t>o</a:t>
            </a:r>
            <a:r>
              <a:rPr sz="2950" b="1" spc="10" dirty="0">
                <a:solidFill>
                  <a:srgbClr val="B20000"/>
                </a:solidFill>
                <a:latin typeface="Arial"/>
                <a:cs typeface="Arial"/>
              </a:rPr>
              <a:t>ordinates</a:t>
            </a:r>
            <a:endParaRPr sz="2950">
              <a:latin typeface="Arial"/>
              <a:cs typeface="Arial"/>
            </a:endParaRPr>
          </a:p>
        </p:txBody>
      </p:sp>
      <p:sp>
        <p:nvSpPr>
          <p:cNvPr id="3" name="object 3"/>
          <p:cNvSpPr/>
          <p:nvPr/>
        </p:nvSpPr>
        <p:spPr>
          <a:xfrm>
            <a:off x="2743280" y="2439779"/>
            <a:ext cx="3425642" cy="2253712"/>
          </a:xfrm>
          <a:custGeom>
            <a:avLst/>
            <a:gdLst/>
            <a:ahLst/>
            <a:cxnLst/>
            <a:rect l="l" t="t" r="r" b="b"/>
            <a:pathLst>
              <a:path w="3425642" h="2253712">
                <a:moveTo>
                  <a:pt x="0" y="2253712"/>
                </a:moveTo>
                <a:lnTo>
                  <a:pt x="3425642" y="2253712"/>
                </a:lnTo>
                <a:lnTo>
                  <a:pt x="3425642" y="0"/>
                </a:lnTo>
                <a:lnTo>
                  <a:pt x="0" y="0"/>
                </a:lnTo>
                <a:lnTo>
                  <a:pt x="0" y="2253712"/>
                </a:lnTo>
                <a:close/>
              </a:path>
            </a:pathLst>
          </a:custGeom>
          <a:solidFill>
            <a:srgbClr val="00FF00"/>
          </a:solidFill>
        </p:spPr>
        <p:txBody>
          <a:bodyPr wrap="square" lIns="0" tIns="0" rIns="0" bIns="0" rtlCol="0">
            <a:noAutofit/>
          </a:bodyPr>
          <a:lstStyle/>
          <a:p>
            <a:endParaRPr/>
          </a:p>
        </p:txBody>
      </p:sp>
      <p:sp>
        <p:nvSpPr>
          <p:cNvPr id="4" name="object 4"/>
          <p:cNvSpPr/>
          <p:nvPr/>
        </p:nvSpPr>
        <p:spPr>
          <a:xfrm>
            <a:off x="2743280" y="2439779"/>
            <a:ext cx="3347513" cy="0"/>
          </a:xfrm>
          <a:custGeom>
            <a:avLst/>
            <a:gdLst/>
            <a:ahLst/>
            <a:cxnLst/>
            <a:rect l="l" t="t" r="r" b="b"/>
            <a:pathLst>
              <a:path w="3347513">
                <a:moveTo>
                  <a:pt x="0" y="0"/>
                </a:moveTo>
                <a:lnTo>
                  <a:pt x="3347513" y="0"/>
                </a:lnTo>
              </a:path>
            </a:pathLst>
          </a:custGeom>
          <a:ln w="36059">
            <a:solidFill>
              <a:srgbClr val="000000"/>
            </a:solidFill>
          </a:ln>
        </p:spPr>
        <p:txBody>
          <a:bodyPr wrap="square" lIns="0" tIns="0" rIns="0" bIns="0" rtlCol="0">
            <a:noAutofit/>
          </a:bodyPr>
          <a:lstStyle/>
          <a:p>
            <a:endParaRPr/>
          </a:p>
        </p:txBody>
      </p:sp>
      <p:sp>
        <p:nvSpPr>
          <p:cNvPr id="5" name="object 5"/>
          <p:cNvSpPr/>
          <p:nvPr/>
        </p:nvSpPr>
        <p:spPr>
          <a:xfrm>
            <a:off x="5658081" y="2331601"/>
            <a:ext cx="432712" cy="216356"/>
          </a:xfrm>
          <a:custGeom>
            <a:avLst/>
            <a:gdLst/>
            <a:ahLst/>
            <a:cxnLst/>
            <a:rect l="l" t="t" r="r" b="b"/>
            <a:pathLst>
              <a:path w="432712" h="216356">
                <a:moveTo>
                  <a:pt x="0" y="0"/>
                </a:moveTo>
                <a:lnTo>
                  <a:pt x="0" y="216356"/>
                </a:lnTo>
                <a:lnTo>
                  <a:pt x="432712" y="108178"/>
                </a:lnTo>
                <a:lnTo>
                  <a:pt x="0" y="0"/>
                </a:lnTo>
                <a:close/>
              </a:path>
            </a:pathLst>
          </a:custGeom>
          <a:solidFill>
            <a:srgbClr val="000000"/>
          </a:solidFill>
        </p:spPr>
        <p:txBody>
          <a:bodyPr wrap="square" lIns="0" tIns="0" rIns="0" bIns="0" rtlCol="0">
            <a:noAutofit/>
          </a:bodyPr>
          <a:lstStyle/>
          <a:p>
            <a:endParaRPr/>
          </a:p>
        </p:txBody>
      </p:sp>
      <p:sp>
        <p:nvSpPr>
          <p:cNvPr id="6" name="object 6"/>
          <p:cNvSpPr/>
          <p:nvPr/>
        </p:nvSpPr>
        <p:spPr>
          <a:xfrm>
            <a:off x="5658081" y="2331601"/>
            <a:ext cx="432712" cy="216356"/>
          </a:xfrm>
          <a:custGeom>
            <a:avLst/>
            <a:gdLst/>
            <a:ahLst/>
            <a:cxnLst/>
            <a:rect l="l" t="t" r="r" b="b"/>
            <a:pathLst>
              <a:path w="432712" h="216356">
                <a:moveTo>
                  <a:pt x="0" y="216356"/>
                </a:moveTo>
                <a:lnTo>
                  <a:pt x="432712" y="108178"/>
                </a:lnTo>
                <a:lnTo>
                  <a:pt x="0" y="0"/>
                </a:lnTo>
                <a:lnTo>
                  <a:pt x="0" y="216356"/>
                </a:lnTo>
                <a:close/>
              </a:path>
            </a:pathLst>
          </a:custGeom>
          <a:ln w="36059">
            <a:solidFill>
              <a:srgbClr val="000000"/>
            </a:solidFill>
          </a:ln>
        </p:spPr>
        <p:txBody>
          <a:bodyPr wrap="square" lIns="0" tIns="0" rIns="0" bIns="0" rtlCol="0">
            <a:noAutofit/>
          </a:bodyPr>
          <a:lstStyle/>
          <a:p>
            <a:endParaRPr/>
          </a:p>
        </p:txBody>
      </p:sp>
      <p:sp>
        <p:nvSpPr>
          <p:cNvPr id="7" name="object 7"/>
          <p:cNvSpPr/>
          <p:nvPr/>
        </p:nvSpPr>
        <p:spPr>
          <a:xfrm>
            <a:off x="2743280" y="4182650"/>
            <a:ext cx="3412940" cy="528871"/>
          </a:xfrm>
          <a:custGeom>
            <a:avLst/>
            <a:gdLst/>
            <a:ahLst/>
            <a:cxnLst/>
            <a:rect l="l" t="t" r="r" b="b"/>
            <a:pathLst>
              <a:path w="5130450" h="528871">
                <a:moveTo>
                  <a:pt x="5130450" y="0"/>
                </a:moveTo>
                <a:lnTo>
                  <a:pt x="108178" y="0"/>
                </a:lnTo>
                <a:lnTo>
                  <a:pt x="108178" y="528871"/>
                </a:lnTo>
                <a:lnTo>
                  <a:pt x="5130450" y="528871"/>
                </a:lnTo>
                <a:lnTo>
                  <a:pt x="5130450" y="0"/>
                </a:lnTo>
                <a:close/>
              </a:path>
              <a:path w="5130450" h="528871">
                <a:moveTo>
                  <a:pt x="108178" y="0"/>
                </a:moveTo>
                <a:lnTo>
                  <a:pt x="0" y="0"/>
                </a:lnTo>
                <a:lnTo>
                  <a:pt x="0" y="432712"/>
                </a:lnTo>
                <a:lnTo>
                  <a:pt x="108178" y="0"/>
                </a:lnTo>
                <a:close/>
              </a:path>
            </a:pathLst>
          </a:custGeom>
          <a:solidFill>
            <a:srgbClr val="00FF00"/>
          </a:solidFill>
        </p:spPr>
        <p:txBody>
          <a:bodyPr wrap="square" lIns="0" tIns="0" rIns="0" bIns="0" rtlCol="0">
            <a:noAutofit/>
          </a:bodyPr>
          <a:lstStyle/>
          <a:p>
            <a:endParaRPr/>
          </a:p>
        </p:txBody>
      </p:sp>
      <p:sp>
        <p:nvSpPr>
          <p:cNvPr id="8" name="object 8"/>
          <p:cNvSpPr/>
          <p:nvPr/>
        </p:nvSpPr>
        <p:spPr>
          <a:xfrm>
            <a:off x="2743280" y="2439779"/>
            <a:ext cx="0" cy="2175583"/>
          </a:xfrm>
          <a:custGeom>
            <a:avLst/>
            <a:gdLst/>
            <a:ahLst/>
            <a:cxnLst/>
            <a:rect l="l" t="t" r="r" b="b"/>
            <a:pathLst>
              <a:path h="2175583">
                <a:moveTo>
                  <a:pt x="0" y="0"/>
                </a:moveTo>
                <a:lnTo>
                  <a:pt x="0" y="1742870"/>
                </a:lnTo>
              </a:path>
              <a:path h="2175583">
                <a:moveTo>
                  <a:pt x="0" y="1742870"/>
                </a:moveTo>
                <a:lnTo>
                  <a:pt x="0" y="2175583"/>
                </a:lnTo>
              </a:path>
            </a:pathLst>
          </a:custGeom>
          <a:ln w="36059">
            <a:solidFill>
              <a:srgbClr val="000000"/>
            </a:solidFill>
          </a:ln>
        </p:spPr>
        <p:txBody>
          <a:bodyPr wrap="square" lIns="0" tIns="0" rIns="0" bIns="0" rtlCol="0">
            <a:noAutofit/>
          </a:bodyPr>
          <a:lstStyle/>
          <a:p>
            <a:endParaRPr/>
          </a:p>
        </p:txBody>
      </p:sp>
      <p:sp>
        <p:nvSpPr>
          <p:cNvPr id="9" name="object 9"/>
          <p:cNvSpPr/>
          <p:nvPr/>
        </p:nvSpPr>
        <p:spPr>
          <a:xfrm>
            <a:off x="2635102" y="4182650"/>
            <a:ext cx="216356" cy="432712"/>
          </a:xfrm>
          <a:custGeom>
            <a:avLst/>
            <a:gdLst/>
            <a:ahLst/>
            <a:cxnLst/>
            <a:rect l="l" t="t" r="r" b="b"/>
            <a:pathLst>
              <a:path w="216356" h="432712">
                <a:moveTo>
                  <a:pt x="216356" y="0"/>
                </a:moveTo>
                <a:lnTo>
                  <a:pt x="0" y="0"/>
                </a:lnTo>
                <a:lnTo>
                  <a:pt x="108178" y="432712"/>
                </a:lnTo>
                <a:lnTo>
                  <a:pt x="216356" y="0"/>
                </a:lnTo>
                <a:close/>
              </a:path>
            </a:pathLst>
          </a:custGeom>
          <a:solidFill>
            <a:srgbClr val="000000"/>
          </a:solidFill>
        </p:spPr>
        <p:txBody>
          <a:bodyPr wrap="square" lIns="0" tIns="0" rIns="0" bIns="0" rtlCol="0">
            <a:noAutofit/>
          </a:bodyPr>
          <a:lstStyle/>
          <a:p>
            <a:endParaRPr/>
          </a:p>
        </p:txBody>
      </p:sp>
      <p:sp>
        <p:nvSpPr>
          <p:cNvPr id="10" name="object 10"/>
          <p:cNvSpPr/>
          <p:nvPr/>
        </p:nvSpPr>
        <p:spPr>
          <a:xfrm>
            <a:off x="2635102" y="4182650"/>
            <a:ext cx="216356" cy="432712"/>
          </a:xfrm>
          <a:custGeom>
            <a:avLst/>
            <a:gdLst/>
            <a:ahLst/>
            <a:cxnLst/>
            <a:rect l="l" t="t" r="r" b="b"/>
            <a:pathLst>
              <a:path w="216356" h="432712">
                <a:moveTo>
                  <a:pt x="0" y="0"/>
                </a:moveTo>
                <a:lnTo>
                  <a:pt x="108178" y="432712"/>
                </a:lnTo>
                <a:lnTo>
                  <a:pt x="216356" y="0"/>
                </a:lnTo>
                <a:lnTo>
                  <a:pt x="0" y="0"/>
                </a:lnTo>
                <a:close/>
              </a:path>
            </a:pathLst>
          </a:custGeom>
          <a:ln w="36059">
            <a:solidFill>
              <a:srgbClr val="000000"/>
            </a:solidFill>
          </a:ln>
        </p:spPr>
        <p:txBody>
          <a:bodyPr wrap="square" lIns="0" tIns="0" rIns="0" bIns="0" rtlCol="0">
            <a:noAutofit/>
          </a:bodyPr>
          <a:lstStyle/>
          <a:p>
            <a:endParaRPr/>
          </a:p>
        </p:txBody>
      </p:sp>
      <p:sp>
        <p:nvSpPr>
          <p:cNvPr id="11" name="object 11"/>
          <p:cNvSpPr txBox="1"/>
          <p:nvPr/>
        </p:nvSpPr>
        <p:spPr>
          <a:xfrm>
            <a:off x="3632065" y="3052910"/>
            <a:ext cx="1708785" cy="708025"/>
          </a:xfrm>
          <a:prstGeom prst="rect">
            <a:avLst/>
          </a:prstGeom>
        </p:spPr>
        <p:txBody>
          <a:bodyPr vert="horz" wrap="square" lIns="0" tIns="0" rIns="0" bIns="0" rtlCol="0">
            <a:noAutofit/>
          </a:bodyPr>
          <a:lstStyle/>
          <a:p>
            <a:pPr marL="12700">
              <a:lnSpc>
                <a:spcPct val="100000"/>
              </a:lnSpc>
            </a:pPr>
            <a:r>
              <a:rPr sz="4400" b="1" dirty="0">
                <a:solidFill>
                  <a:srgbClr val="FFFFFF"/>
                </a:solidFill>
                <a:latin typeface="Courier New"/>
                <a:cs typeface="Courier New"/>
              </a:rPr>
              <a:t>Image</a:t>
            </a:r>
            <a:endParaRPr sz="4400">
              <a:latin typeface="Courier New"/>
              <a:cs typeface="Courier New"/>
            </a:endParaRPr>
          </a:p>
        </p:txBody>
      </p:sp>
      <p:sp>
        <p:nvSpPr>
          <p:cNvPr id="17" name="object 17"/>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93</a:t>
            </a:fld>
            <a:endParaRPr sz="1000">
              <a:latin typeface="Arial"/>
              <a:cs typeface="Arial"/>
            </a:endParaRPr>
          </a:p>
        </p:txBody>
      </p:sp>
      <p:sp>
        <p:nvSpPr>
          <p:cNvPr id="12" name="object 12"/>
          <p:cNvSpPr txBox="1"/>
          <p:nvPr/>
        </p:nvSpPr>
        <p:spPr>
          <a:xfrm>
            <a:off x="2189689" y="1949581"/>
            <a:ext cx="1227455" cy="510540"/>
          </a:xfrm>
          <a:prstGeom prst="rect">
            <a:avLst/>
          </a:prstGeom>
        </p:spPr>
        <p:txBody>
          <a:bodyPr vert="horz" wrap="square" lIns="0" tIns="0" rIns="0" bIns="0" rtlCol="0">
            <a:noAutofit/>
          </a:bodyPr>
          <a:lstStyle/>
          <a:p>
            <a:pPr marL="12700">
              <a:lnSpc>
                <a:spcPct val="100000"/>
              </a:lnSpc>
            </a:pPr>
            <a:r>
              <a:rPr sz="3150" b="1" dirty="0">
                <a:latin typeface="Courier New"/>
                <a:cs typeface="Courier New"/>
              </a:rPr>
              <a:t>(0,0)</a:t>
            </a:r>
            <a:endParaRPr sz="3150">
              <a:latin typeface="Courier New"/>
              <a:cs typeface="Courier New"/>
            </a:endParaRPr>
          </a:p>
        </p:txBody>
      </p:sp>
      <p:sp>
        <p:nvSpPr>
          <p:cNvPr id="13" name="object 13"/>
          <p:cNvSpPr txBox="1"/>
          <p:nvPr/>
        </p:nvSpPr>
        <p:spPr>
          <a:xfrm>
            <a:off x="4984292" y="1949581"/>
            <a:ext cx="266065" cy="510540"/>
          </a:xfrm>
          <a:prstGeom prst="rect">
            <a:avLst/>
          </a:prstGeom>
        </p:spPr>
        <p:txBody>
          <a:bodyPr vert="horz" wrap="square" lIns="0" tIns="0" rIns="0" bIns="0" rtlCol="0">
            <a:noAutofit/>
          </a:bodyPr>
          <a:lstStyle/>
          <a:p>
            <a:pPr marL="12700">
              <a:lnSpc>
                <a:spcPct val="100000"/>
              </a:lnSpc>
            </a:pPr>
            <a:r>
              <a:rPr sz="3150" b="1" dirty="0">
                <a:latin typeface="Courier New"/>
                <a:cs typeface="Courier New"/>
              </a:rPr>
              <a:t>x</a:t>
            </a:r>
            <a:endParaRPr sz="3150">
              <a:latin typeface="Courier New"/>
              <a:cs typeface="Courier New"/>
            </a:endParaRPr>
          </a:p>
        </p:txBody>
      </p:sp>
      <p:sp>
        <p:nvSpPr>
          <p:cNvPr id="14" name="object 14"/>
          <p:cNvSpPr txBox="1"/>
          <p:nvPr/>
        </p:nvSpPr>
        <p:spPr>
          <a:xfrm>
            <a:off x="2369986" y="3572254"/>
            <a:ext cx="266065" cy="510540"/>
          </a:xfrm>
          <a:prstGeom prst="rect">
            <a:avLst/>
          </a:prstGeom>
        </p:spPr>
        <p:txBody>
          <a:bodyPr vert="horz" wrap="square" lIns="0" tIns="0" rIns="0" bIns="0" rtlCol="0">
            <a:noAutofit/>
          </a:bodyPr>
          <a:lstStyle/>
          <a:p>
            <a:pPr marL="12700">
              <a:lnSpc>
                <a:spcPct val="100000"/>
              </a:lnSpc>
            </a:pPr>
            <a:r>
              <a:rPr sz="3150" b="1" dirty="0">
                <a:latin typeface="Courier New"/>
                <a:cs typeface="Courier New"/>
              </a:rPr>
              <a:t>y</a:t>
            </a:r>
            <a:endParaRPr sz="3150">
              <a:latin typeface="Courier New"/>
              <a:cs typeface="Courier New"/>
            </a:endParaRPr>
          </a:p>
        </p:txBody>
      </p:sp>
      <p:sp>
        <p:nvSpPr>
          <p:cNvPr id="15" name="object 15"/>
          <p:cNvSpPr txBox="1"/>
          <p:nvPr/>
        </p:nvSpPr>
        <p:spPr>
          <a:xfrm>
            <a:off x="2189689" y="4744184"/>
            <a:ext cx="1708150" cy="510540"/>
          </a:xfrm>
          <a:prstGeom prst="rect">
            <a:avLst/>
          </a:prstGeom>
        </p:spPr>
        <p:txBody>
          <a:bodyPr vert="horz" wrap="square" lIns="0" tIns="0" rIns="0" bIns="0" rtlCol="0">
            <a:noAutofit/>
          </a:bodyPr>
          <a:lstStyle/>
          <a:p>
            <a:pPr marL="12700">
              <a:lnSpc>
                <a:spcPct val="100000"/>
              </a:lnSpc>
            </a:pPr>
            <a:r>
              <a:rPr sz="3150" b="1" dirty="0">
                <a:latin typeface="Courier New"/>
                <a:cs typeface="Courier New"/>
              </a:rPr>
              <a:t>(0,150)</a:t>
            </a:r>
            <a:endParaRPr sz="3150">
              <a:latin typeface="Courier New"/>
              <a:cs typeface="Courier New"/>
            </a:endParaRPr>
          </a:p>
        </p:txBody>
      </p:sp>
      <p:sp>
        <p:nvSpPr>
          <p:cNvPr id="16" name="object 16"/>
          <p:cNvSpPr txBox="1"/>
          <p:nvPr/>
        </p:nvSpPr>
        <p:spPr>
          <a:xfrm>
            <a:off x="6156223" y="1949581"/>
            <a:ext cx="1708150" cy="510540"/>
          </a:xfrm>
          <a:prstGeom prst="rect">
            <a:avLst/>
          </a:prstGeom>
        </p:spPr>
        <p:txBody>
          <a:bodyPr vert="horz" wrap="square" lIns="0" tIns="0" rIns="0" bIns="0" rtlCol="0">
            <a:noAutofit/>
          </a:bodyPr>
          <a:lstStyle/>
          <a:p>
            <a:pPr marL="12700">
              <a:lnSpc>
                <a:spcPct val="100000"/>
              </a:lnSpc>
            </a:pPr>
            <a:r>
              <a:rPr sz="3150" b="1" dirty="0">
                <a:latin typeface="Courier New"/>
                <a:cs typeface="Courier New"/>
              </a:rPr>
              <a:t>(200,0)</a:t>
            </a:r>
            <a:endParaRPr sz="3150">
              <a:latin typeface="Courier New"/>
              <a:cs typeface="Courier New"/>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2498725">
              <a:lnSpc>
                <a:spcPct val="100000"/>
              </a:lnSpc>
            </a:pPr>
            <a:r>
              <a:rPr sz="2950" b="1" spc="50" dirty="0">
                <a:solidFill>
                  <a:srgbClr val="B20000"/>
                </a:solidFill>
                <a:latin typeface="Arial"/>
                <a:cs typeface="Arial"/>
              </a:rPr>
              <a:t>Image</a:t>
            </a:r>
            <a:r>
              <a:rPr sz="2950" b="1" spc="305" dirty="0">
                <a:solidFill>
                  <a:srgbClr val="B20000"/>
                </a:solidFill>
                <a:latin typeface="Arial"/>
                <a:cs typeface="Arial"/>
              </a:rPr>
              <a:t> </a:t>
            </a:r>
            <a:r>
              <a:rPr sz="2950" b="1" spc="90" dirty="0">
                <a:solidFill>
                  <a:srgbClr val="B20000"/>
                </a:solidFill>
                <a:latin typeface="Arial"/>
                <a:cs typeface="Arial"/>
              </a:rPr>
              <a:t>Maps</a:t>
            </a:r>
            <a:endParaRPr sz="295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94</a:t>
            </a:fld>
            <a:endParaRPr sz="1000">
              <a:latin typeface="Arial"/>
              <a:cs typeface="Arial"/>
            </a:endParaRPr>
          </a:p>
        </p:txBody>
      </p:sp>
      <p:sp>
        <p:nvSpPr>
          <p:cNvPr id="3" name="object 3"/>
          <p:cNvSpPr txBox="1"/>
          <p:nvPr/>
        </p:nvSpPr>
        <p:spPr>
          <a:xfrm>
            <a:off x="1130262" y="1783038"/>
            <a:ext cx="6225540" cy="4252595"/>
          </a:xfrm>
          <a:prstGeom prst="rect">
            <a:avLst/>
          </a:prstGeom>
        </p:spPr>
        <p:txBody>
          <a:bodyPr vert="horz" wrap="square" lIns="0" tIns="0" rIns="0" bIns="0" rtlCol="0">
            <a:noAutofit/>
          </a:bodyPr>
          <a:lstStyle/>
          <a:p>
            <a:pPr marL="12700">
              <a:lnSpc>
                <a:spcPct val="100000"/>
              </a:lnSpc>
            </a:pPr>
            <a:r>
              <a:rPr sz="2050" spc="-150" dirty="0">
                <a:solidFill>
                  <a:srgbClr val="000072"/>
                </a:solidFill>
                <a:latin typeface="Courier New"/>
                <a:cs typeface="Courier New"/>
              </a:rPr>
              <a:t>&lt;map name="samplemap"&gt;</a:t>
            </a:r>
            <a:endParaRPr sz="2050">
              <a:latin typeface="Courier New"/>
              <a:cs typeface="Courier New"/>
            </a:endParaRPr>
          </a:p>
          <a:p>
            <a:pPr marL="838835" marR="701040" indent="-688975">
              <a:lnSpc>
                <a:spcPct val="118900"/>
              </a:lnSpc>
            </a:pPr>
            <a:r>
              <a:rPr sz="2050" spc="-150" dirty="0">
                <a:solidFill>
                  <a:srgbClr val="000072"/>
                </a:solidFill>
                <a:latin typeface="Courier New"/>
                <a:cs typeface="Courier New"/>
              </a:rPr>
              <a:t>&lt;area shape="rect" coords="0,0,100,150" href="some-url" alt="item 1" /&gt;</a:t>
            </a:r>
            <a:endParaRPr sz="2050">
              <a:latin typeface="Courier New"/>
              <a:cs typeface="Courier New"/>
            </a:endParaRPr>
          </a:p>
          <a:p>
            <a:pPr marL="838835" marR="12700" indent="-688975">
              <a:lnSpc>
                <a:spcPct val="118900"/>
              </a:lnSpc>
            </a:pPr>
            <a:r>
              <a:rPr sz="2050" spc="-150" dirty="0">
                <a:solidFill>
                  <a:srgbClr val="000072"/>
                </a:solidFill>
                <a:latin typeface="Courier New"/>
                <a:cs typeface="Courier New"/>
              </a:rPr>
              <a:t>&lt;area shape="poly" coords="0,0,10,32,98,200" href="some-url" alt="item 2" /&gt;</a:t>
            </a:r>
            <a:endParaRPr sz="2050">
              <a:latin typeface="Courier New"/>
              <a:cs typeface="Courier New"/>
            </a:endParaRPr>
          </a:p>
          <a:p>
            <a:pPr marL="838835" marR="976630" indent="-688975">
              <a:lnSpc>
                <a:spcPct val="118900"/>
              </a:lnSpc>
            </a:pPr>
            <a:r>
              <a:rPr sz="2050" spc="-150" dirty="0">
                <a:solidFill>
                  <a:srgbClr val="000072"/>
                </a:solidFill>
                <a:latin typeface="Courier New"/>
                <a:cs typeface="Courier New"/>
              </a:rPr>
              <a:t>&lt;area shape="circle" coords="0,0,100" href="some-url" alt="item 3" /&gt;</a:t>
            </a:r>
            <a:endParaRPr sz="2050">
              <a:latin typeface="Courier New"/>
              <a:cs typeface="Courier New"/>
            </a:endParaRPr>
          </a:p>
          <a:p>
            <a:pPr marL="149860">
              <a:lnSpc>
                <a:spcPct val="100000"/>
              </a:lnSpc>
              <a:spcBef>
                <a:spcPts val="465"/>
              </a:spcBef>
            </a:pPr>
            <a:r>
              <a:rPr sz="2050" spc="-150" dirty="0">
                <a:solidFill>
                  <a:srgbClr val="000072"/>
                </a:solidFill>
                <a:latin typeface="Courier New"/>
                <a:cs typeface="Courier New"/>
              </a:rPr>
              <a:t>&lt;area shape="default"</a:t>
            </a:r>
            <a:endParaRPr sz="2050">
              <a:latin typeface="Courier New"/>
              <a:cs typeface="Courier New"/>
            </a:endParaRPr>
          </a:p>
          <a:p>
            <a:pPr marL="838835">
              <a:lnSpc>
                <a:spcPct val="100000"/>
              </a:lnSpc>
              <a:spcBef>
                <a:spcPts val="465"/>
              </a:spcBef>
            </a:pPr>
            <a:r>
              <a:rPr sz="2050" spc="-150" dirty="0">
                <a:solidFill>
                  <a:srgbClr val="000072"/>
                </a:solidFill>
                <a:latin typeface="Courier New"/>
                <a:cs typeface="Courier New"/>
              </a:rPr>
              <a:t>href="some-url" alt="item otherwise" /&gt;</a:t>
            </a:r>
            <a:endParaRPr sz="205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&lt;/map&gt;</a:t>
            </a:r>
            <a:endParaRPr sz="2050">
              <a:latin typeface="Courier New"/>
              <a:cs typeface="Courier New"/>
            </a:endParaRPr>
          </a:p>
          <a:p>
            <a:pPr>
              <a:lnSpc>
                <a:spcPts val="1000"/>
              </a:lnSpc>
            </a:pPr>
            <a:endParaRPr sz="1000"/>
          </a:p>
          <a:p>
            <a:pPr>
              <a:lnSpc>
                <a:spcPts val="1000"/>
              </a:lnSpc>
              <a:spcBef>
                <a:spcPts val="22"/>
              </a:spcBef>
            </a:pPr>
            <a:endParaRPr sz="1000"/>
          </a:p>
          <a:p>
            <a:pPr marL="12700">
              <a:lnSpc>
                <a:spcPct val="100000"/>
              </a:lnSpc>
              <a:tabLst>
                <a:tab pos="2635250" algn="l"/>
              </a:tabLst>
            </a:pPr>
            <a:r>
              <a:rPr sz="2050" spc="-150" dirty="0">
                <a:solidFill>
                  <a:srgbClr val="000072"/>
                </a:solidFill>
                <a:latin typeface="Courier New"/>
                <a:cs typeface="Courier New"/>
              </a:rPr>
              <a:t>&lt;img src="</a:t>
            </a:r>
            <a:r>
              <a:rPr sz="2050" i="1" spc="35" dirty="0">
                <a:solidFill>
                  <a:srgbClr val="000072"/>
                </a:solidFill>
                <a:latin typeface="Arial"/>
                <a:cs typeface="Arial"/>
              </a:rPr>
              <a:t>img-ur</a:t>
            </a:r>
            <a:r>
              <a:rPr sz="2050" i="1" spc="20" dirty="0">
                <a:solidFill>
                  <a:srgbClr val="000072"/>
                </a:solidFill>
                <a:latin typeface="Arial"/>
                <a:cs typeface="Arial"/>
              </a:rPr>
              <a:t>l</a:t>
            </a:r>
            <a:r>
              <a:rPr sz="2050" spc="-150" dirty="0">
                <a:solidFill>
                  <a:srgbClr val="000072"/>
                </a:solidFill>
                <a:latin typeface="Courier New"/>
                <a:cs typeface="Courier New"/>
              </a:rPr>
              <a:t>"	usemap="#</a:t>
            </a:r>
            <a:r>
              <a:rPr sz="2050" i="1" spc="-50" dirty="0">
                <a:solidFill>
                  <a:srgbClr val="000072"/>
                </a:solidFill>
                <a:latin typeface="Arial"/>
                <a:cs typeface="Arial"/>
              </a:rPr>
              <a:t>map-nam</a:t>
            </a:r>
            <a:r>
              <a:rPr sz="2050" i="1" spc="-45" dirty="0">
                <a:solidFill>
                  <a:srgbClr val="000072"/>
                </a:solidFill>
                <a:latin typeface="Arial"/>
                <a:cs typeface="Arial"/>
              </a:rPr>
              <a:t>e</a:t>
            </a:r>
            <a:r>
              <a:rPr sz="2050" spc="-150" dirty="0">
                <a:solidFill>
                  <a:srgbClr val="000072"/>
                </a:solidFill>
                <a:latin typeface="Courier New"/>
                <a:cs typeface="Courier New"/>
              </a:rPr>
              <a:t>" /&gt;</a:t>
            </a:r>
            <a:endParaRPr sz="2050">
              <a:latin typeface="Courier New"/>
              <a:cs typeface="Courier New"/>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704975">
              <a:lnSpc>
                <a:spcPct val="100000"/>
              </a:lnSpc>
            </a:pPr>
            <a:r>
              <a:rPr sz="2950" b="1" spc="50" dirty="0">
                <a:solidFill>
                  <a:srgbClr val="B20000"/>
                </a:solidFill>
                <a:latin typeface="Arial"/>
                <a:cs typeface="Arial"/>
              </a:rPr>
              <a:t>Image</a:t>
            </a:r>
            <a:r>
              <a:rPr sz="2950" b="1" spc="305" dirty="0">
                <a:solidFill>
                  <a:srgbClr val="B20000"/>
                </a:solidFill>
                <a:latin typeface="Arial"/>
                <a:cs typeface="Arial"/>
              </a:rPr>
              <a:t> </a:t>
            </a:r>
            <a:r>
              <a:rPr sz="2950" b="1" spc="235" dirty="0">
                <a:solidFill>
                  <a:srgbClr val="B20000"/>
                </a:solidFill>
                <a:latin typeface="Arial"/>
                <a:cs typeface="Arial"/>
              </a:rPr>
              <a:t>Map</a:t>
            </a:r>
            <a:r>
              <a:rPr sz="2950" b="1" spc="295" dirty="0">
                <a:solidFill>
                  <a:srgbClr val="B20000"/>
                </a:solidFill>
                <a:latin typeface="Arial"/>
                <a:cs typeface="Arial"/>
              </a:rPr>
              <a:t> </a:t>
            </a:r>
            <a:r>
              <a:rPr sz="2950" b="1" spc="65" dirty="0">
                <a:solidFill>
                  <a:srgbClr val="B20000"/>
                </a:solidFill>
                <a:latin typeface="Arial"/>
                <a:cs typeface="Arial"/>
              </a:rPr>
              <a:t>Example</a:t>
            </a:r>
            <a:endParaRPr sz="295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95</a:t>
            </a:fld>
            <a:endParaRPr sz="1000">
              <a:latin typeface="Arial"/>
              <a:cs typeface="Arial"/>
            </a:endParaRPr>
          </a:p>
        </p:txBody>
      </p:sp>
      <p:sp>
        <p:nvSpPr>
          <p:cNvPr id="3" name="object 3"/>
          <p:cNvSpPr txBox="1"/>
          <p:nvPr/>
        </p:nvSpPr>
        <p:spPr>
          <a:xfrm>
            <a:off x="1130262" y="1737575"/>
            <a:ext cx="7740650" cy="5049520"/>
          </a:xfrm>
          <a:prstGeom prst="rect">
            <a:avLst/>
          </a:prstGeom>
        </p:spPr>
        <p:txBody>
          <a:bodyPr vert="horz" wrap="square" lIns="0" tIns="0" rIns="0" bIns="0" rtlCol="0">
            <a:noAutofit/>
          </a:bodyPr>
          <a:lstStyle/>
          <a:p>
            <a:pPr marL="12700">
              <a:lnSpc>
                <a:spcPct val="100000"/>
              </a:lnSpc>
            </a:pPr>
            <a:r>
              <a:rPr sz="2050" spc="-150" dirty="0">
                <a:solidFill>
                  <a:srgbClr val="000072"/>
                </a:solidFill>
                <a:latin typeface="Courier New"/>
                <a:cs typeface="Courier New"/>
              </a:rPr>
              <a:t>&lt;figure&gt;</a:t>
            </a:r>
            <a:endParaRPr sz="2050">
              <a:latin typeface="Courier New"/>
              <a:cs typeface="Courier New"/>
            </a:endParaRPr>
          </a:p>
          <a:p>
            <a:pPr marL="701040" marR="2216785" indent="-688975">
              <a:lnSpc>
                <a:spcPct val="115999"/>
              </a:lnSpc>
            </a:pPr>
            <a:r>
              <a:rPr sz="2050" spc="-150" dirty="0">
                <a:solidFill>
                  <a:srgbClr val="000072"/>
                </a:solidFill>
                <a:latin typeface="Courier New"/>
                <a:cs typeface="Courier New"/>
              </a:rPr>
              <a:t>&lt;img src="planets.jpg" usemap="#planets" alt="Planets image map" /&gt;</a:t>
            </a:r>
            <a:endParaRPr sz="2050">
              <a:latin typeface="Courier New"/>
              <a:cs typeface="Courier New"/>
            </a:endParaRPr>
          </a:p>
          <a:p>
            <a:pPr marL="12700">
              <a:lnSpc>
                <a:spcPct val="100000"/>
              </a:lnSpc>
              <a:spcBef>
                <a:spcPts val="390"/>
              </a:spcBef>
            </a:pPr>
            <a:r>
              <a:rPr sz="2050" spc="-150" dirty="0">
                <a:solidFill>
                  <a:srgbClr val="000072"/>
                </a:solidFill>
                <a:latin typeface="Courier New"/>
                <a:cs typeface="Courier New"/>
              </a:rPr>
              <a:t>&lt;map name="planets" id="planets"&gt;</a:t>
            </a:r>
            <a:endParaRPr sz="2050">
              <a:latin typeface="Courier New"/>
              <a:cs typeface="Courier New"/>
            </a:endParaRPr>
          </a:p>
          <a:p>
            <a:pPr marL="701040" marR="4696460" indent="-413384">
              <a:lnSpc>
                <a:spcPct val="115999"/>
              </a:lnSpc>
            </a:pPr>
            <a:r>
              <a:rPr sz="2050" spc="-150" dirty="0">
                <a:solidFill>
                  <a:srgbClr val="000072"/>
                </a:solidFill>
                <a:latin typeface="Courier New"/>
                <a:cs typeface="Courier New"/>
              </a:rPr>
              <a:t>&lt;area shape="circle" coords="40,176,7"</a:t>
            </a:r>
            <a:endParaRPr sz="2050">
              <a:latin typeface="Courier New"/>
              <a:cs typeface="Courier New"/>
            </a:endParaRPr>
          </a:p>
          <a:p>
            <a:pPr marL="701040">
              <a:lnSpc>
                <a:spcPct val="100000"/>
              </a:lnSpc>
              <a:spcBef>
                <a:spcPts val="390"/>
              </a:spcBef>
            </a:pPr>
            <a:r>
              <a:rPr sz="2050" spc="-150" dirty="0">
                <a:solidFill>
                  <a:srgbClr val="000072"/>
                </a:solidFill>
                <a:latin typeface="Courier New"/>
                <a:cs typeface="Courier New"/>
              </a:rPr>
              <a:t>href="mercury.html" alt="Mercury" title="Mercury"/&gt;</a:t>
            </a:r>
            <a:endParaRPr sz="2050">
              <a:latin typeface="Courier New"/>
              <a:cs typeface="Courier New"/>
            </a:endParaRPr>
          </a:p>
          <a:p>
            <a:pPr marL="701040" marR="4558665" indent="-413384">
              <a:lnSpc>
                <a:spcPct val="115999"/>
              </a:lnSpc>
            </a:pPr>
            <a:r>
              <a:rPr sz="2050" spc="-150" dirty="0">
                <a:solidFill>
                  <a:srgbClr val="000072"/>
                </a:solidFill>
                <a:latin typeface="Courier New"/>
                <a:cs typeface="Courier New"/>
              </a:rPr>
              <a:t>&lt;area shape="circle" coords="82,158,10"</a:t>
            </a:r>
            <a:endParaRPr sz="2050">
              <a:latin typeface="Courier New"/>
              <a:cs typeface="Courier New"/>
            </a:endParaRPr>
          </a:p>
          <a:p>
            <a:pPr marL="701040">
              <a:lnSpc>
                <a:spcPct val="100000"/>
              </a:lnSpc>
              <a:spcBef>
                <a:spcPts val="390"/>
              </a:spcBef>
            </a:pPr>
            <a:r>
              <a:rPr sz="2050" spc="-150" dirty="0">
                <a:solidFill>
                  <a:srgbClr val="000072"/>
                </a:solidFill>
                <a:latin typeface="Courier New"/>
                <a:cs typeface="Courier New"/>
              </a:rPr>
              <a:t>href="venus.html" alt="Venus" title="Venus"/&gt;</a:t>
            </a:r>
            <a:endParaRPr sz="2050">
              <a:latin typeface="Courier New"/>
              <a:cs typeface="Courier New"/>
            </a:endParaRPr>
          </a:p>
          <a:p>
            <a:pPr marL="701040" marR="4420870" indent="-413384">
              <a:lnSpc>
                <a:spcPct val="115999"/>
              </a:lnSpc>
            </a:pPr>
            <a:r>
              <a:rPr sz="2050" spc="-150" dirty="0">
                <a:solidFill>
                  <a:srgbClr val="000072"/>
                </a:solidFill>
                <a:latin typeface="Courier New"/>
                <a:cs typeface="Courier New"/>
              </a:rPr>
              <a:t>&lt;area shape="circle" coords="127,132,11"</a:t>
            </a:r>
            <a:endParaRPr sz="2050">
              <a:latin typeface="Courier New"/>
              <a:cs typeface="Courier New"/>
            </a:endParaRPr>
          </a:p>
          <a:p>
            <a:pPr marL="701040">
              <a:lnSpc>
                <a:spcPct val="100000"/>
              </a:lnSpc>
              <a:spcBef>
                <a:spcPts val="390"/>
              </a:spcBef>
            </a:pPr>
            <a:r>
              <a:rPr sz="2050" spc="-150" dirty="0">
                <a:solidFill>
                  <a:srgbClr val="000072"/>
                </a:solidFill>
                <a:latin typeface="Courier New"/>
                <a:cs typeface="Courier New"/>
              </a:rPr>
              <a:t>href="earth.html" alt="Earth" title="Earth"/&gt;</a:t>
            </a:r>
            <a:endParaRPr sz="2050">
              <a:latin typeface="Courier New"/>
              <a:cs typeface="Courier New"/>
            </a:endParaRPr>
          </a:p>
          <a:p>
            <a:pPr marL="287655">
              <a:lnSpc>
                <a:spcPct val="100000"/>
              </a:lnSpc>
              <a:spcBef>
                <a:spcPts val="390"/>
              </a:spcBef>
            </a:pPr>
            <a:r>
              <a:rPr sz="2050" spc="-150" dirty="0">
                <a:solidFill>
                  <a:srgbClr val="000072"/>
                </a:solidFill>
                <a:latin typeface="Courier New"/>
                <a:cs typeface="Courier New"/>
              </a:rPr>
              <a:t>&lt;area shape="circle"</a:t>
            </a:r>
            <a:endParaRPr sz="2050">
              <a:latin typeface="Courier New"/>
              <a:cs typeface="Courier New"/>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30262" y="905817"/>
            <a:ext cx="7740650" cy="5316855"/>
          </a:xfrm>
          <a:prstGeom prst="rect">
            <a:avLst/>
          </a:prstGeom>
        </p:spPr>
        <p:txBody>
          <a:bodyPr vert="horz" wrap="square" lIns="0" tIns="0" rIns="0" bIns="0" rtlCol="0">
            <a:noAutofit/>
          </a:bodyPr>
          <a:lstStyle/>
          <a:p>
            <a:pPr marL="701040">
              <a:lnSpc>
                <a:spcPct val="100000"/>
              </a:lnSpc>
            </a:pPr>
            <a:r>
              <a:rPr sz="2050" spc="-150" dirty="0">
                <a:solidFill>
                  <a:srgbClr val="000072"/>
                </a:solidFill>
                <a:latin typeface="Courier New"/>
                <a:cs typeface="Courier New"/>
              </a:rPr>
              <a:t>coords="157,103,10"</a:t>
            </a:r>
            <a:endParaRPr sz="2050" dirty="0">
              <a:latin typeface="Courier New"/>
              <a:cs typeface="Courier New"/>
            </a:endParaRPr>
          </a:p>
          <a:p>
            <a:pPr marL="701040">
              <a:lnSpc>
                <a:spcPct val="100000"/>
              </a:lnSpc>
              <a:spcBef>
                <a:spcPts val="465"/>
              </a:spcBef>
            </a:pPr>
            <a:r>
              <a:rPr sz="2050" spc="-150" dirty="0">
                <a:solidFill>
                  <a:srgbClr val="000072"/>
                </a:solidFill>
                <a:latin typeface="Courier New"/>
                <a:cs typeface="Courier New"/>
              </a:rPr>
              <a:t>href="mars.html" alt="Mars" title="Mars"/&gt;</a:t>
            </a:r>
            <a:endParaRPr sz="2050" dirty="0">
              <a:latin typeface="Courier New"/>
              <a:cs typeface="Courier New"/>
            </a:endParaRPr>
          </a:p>
          <a:p>
            <a:pPr marL="701040" marR="4420870" indent="-413384">
              <a:lnSpc>
                <a:spcPct val="118900"/>
              </a:lnSpc>
            </a:pPr>
            <a:r>
              <a:rPr sz="2050" spc="-150" dirty="0">
                <a:solidFill>
                  <a:srgbClr val="000072"/>
                </a:solidFill>
                <a:latin typeface="Courier New"/>
                <a:cs typeface="Courier New"/>
              </a:rPr>
              <a:t>&lt;area shape="circle" coords="234,116,27"</a:t>
            </a:r>
            <a:endParaRPr sz="2050" dirty="0">
              <a:latin typeface="Courier New"/>
              <a:cs typeface="Courier New"/>
            </a:endParaRPr>
          </a:p>
          <a:p>
            <a:pPr marL="701040">
              <a:lnSpc>
                <a:spcPct val="100000"/>
              </a:lnSpc>
              <a:spcBef>
                <a:spcPts val="465"/>
              </a:spcBef>
            </a:pPr>
            <a:r>
              <a:rPr sz="2050" spc="-150" dirty="0">
                <a:solidFill>
                  <a:srgbClr val="000072"/>
                </a:solidFill>
                <a:latin typeface="Courier New"/>
                <a:cs typeface="Courier New"/>
              </a:rPr>
              <a:t>href="jupiter.html" alt="Jupiter" title="Jupiter"/&gt;</a:t>
            </a:r>
            <a:endParaRPr sz="2050" dirty="0">
              <a:latin typeface="Courier New"/>
              <a:cs typeface="Courier New"/>
            </a:endParaRPr>
          </a:p>
          <a:p>
            <a:pPr marL="701040" marR="1803400" indent="-413384">
              <a:lnSpc>
                <a:spcPct val="118900"/>
              </a:lnSpc>
            </a:pPr>
            <a:r>
              <a:rPr sz="2050" spc="-150" dirty="0">
                <a:solidFill>
                  <a:srgbClr val="000072"/>
                </a:solidFill>
                <a:latin typeface="Courier New"/>
                <a:cs typeface="Courier New"/>
              </a:rPr>
              <a:t>&lt;area shape="poly" coords="254,53,327,54,373,102,300,107"</a:t>
            </a:r>
            <a:endParaRPr sz="2050" dirty="0">
              <a:latin typeface="Courier New"/>
              <a:cs typeface="Courier New"/>
            </a:endParaRPr>
          </a:p>
          <a:p>
            <a:pPr marL="701040">
              <a:lnSpc>
                <a:spcPct val="100000"/>
              </a:lnSpc>
              <a:spcBef>
                <a:spcPts val="465"/>
              </a:spcBef>
            </a:pPr>
            <a:r>
              <a:rPr sz="2050" spc="-150" dirty="0">
                <a:solidFill>
                  <a:srgbClr val="000072"/>
                </a:solidFill>
                <a:latin typeface="Courier New"/>
                <a:cs typeface="Courier New"/>
              </a:rPr>
              <a:t>href="saturn.html" alt="Saturn" title="Saturn"/&gt;</a:t>
            </a:r>
            <a:endParaRPr sz="2050" dirty="0">
              <a:latin typeface="Courier New"/>
              <a:cs typeface="Courier New"/>
            </a:endParaRPr>
          </a:p>
          <a:p>
            <a:pPr marL="701040" marR="4558665" indent="-413384">
              <a:lnSpc>
                <a:spcPct val="118900"/>
              </a:lnSpc>
            </a:pPr>
            <a:r>
              <a:rPr sz="2050" spc="-150" dirty="0">
                <a:solidFill>
                  <a:srgbClr val="000072"/>
                </a:solidFill>
                <a:latin typeface="Courier New"/>
                <a:cs typeface="Courier New"/>
              </a:rPr>
              <a:t>&lt;area shape="default" href="solar.html"</a:t>
            </a:r>
            <a:endParaRPr sz="2050" dirty="0">
              <a:latin typeface="Courier New"/>
              <a:cs typeface="Courier New"/>
            </a:endParaRPr>
          </a:p>
          <a:p>
            <a:pPr marL="701040">
              <a:lnSpc>
                <a:spcPct val="100000"/>
              </a:lnSpc>
              <a:spcBef>
                <a:spcPts val="465"/>
              </a:spcBef>
            </a:pPr>
            <a:r>
              <a:rPr sz="2050" spc="-150" dirty="0">
                <a:solidFill>
                  <a:srgbClr val="000072"/>
                </a:solidFill>
                <a:latin typeface="Courier New"/>
                <a:cs typeface="Courier New"/>
              </a:rPr>
              <a:t>alt="List of solar system planets" /&gt;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&lt;/map&gt;</a:t>
            </a:r>
            <a:endParaRPr sz="2050" dirty="0">
              <a:latin typeface="Courier New"/>
              <a:cs typeface="Courier New"/>
            </a:endParaRPr>
          </a:p>
          <a:p>
            <a:pPr marL="12700">
              <a:lnSpc>
                <a:spcPct val="100000"/>
              </a:lnSpc>
              <a:spcBef>
                <a:spcPts val="465"/>
              </a:spcBef>
            </a:pPr>
            <a:r>
              <a:rPr sz="2050" spc="-150" dirty="0">
                <a:solidFill>
                  <a:srgbClr val="000072"/>
                </a:solidFill>
                <a:latin typeface="Courier New"/>
                <a:cs typeface="Courier New"/>
              </a:rPr>
              <a:t>&lt;/figure&gt;</a:t>
            </a:r>
            <a:endParaRPr sz="2050" dirty="0">
              <a:latin typeface="Courier New"/>
              <a:cs typeface="Courier New"/>
            </a:endParaRPr>
          </a:p>
          <a:p>
            <a:pPr>
              <a:lnSpc>
                <a:spcPts val="600"/>
              </a:lnSpc>
              <a:spcBef>
                <a:spcPts val="22"/>
              </a:spcBef>
            </a:pPr>
            <a:endParaRPr sz="600" dirty="0"/>
          </a:p>
          <a:p>
            <a:pPr>
              <a:lnSpc>
                <a:spcPts val="1000"/>
              </a:lnSpc>
            </a:pPr>
            <a:endParaRPr sz="1000" dirty="0"/>
          </a:p>
          <a:p>
            <a:pPr marL="12700">
              <a:lnSpc>
                <a:spcPct val="100000"/>
              </a:lnSpc>
            </a:pPr>
            <a:r>
              <a:rPr sz="2050" spc="-50" dirty="0">
                <a:solidFill>
                  <a:srgbClr val="000072"/>
                </a:solidFill>
                <a:latin typeface="Arial"/>
                <a:cs typeface="Arial"/>
              </a:rPr>
              <a:t>Demo: </a:t>
            </a:r>
            <a:r>
              <a:rPr sz="2050" spc="-220" dirty="0">
                <a:solidFill>
                  <a:srgbClr val="000072"/>
                </a:solidFill>
                <a:latin typeface="Arial"/>
                <a:cs typeface="Arial"/>
              </a:rPr>
              <a:t> </a:t>
            </a:r>
            <a:r>
              <a:rPr sz="2050" b="1" spc="85" dirty="0">
                <a:solidFill>
                  <a:srgbClr val="000072"/>
                </a:solidFill>
                <a:latin typeface="Arial"/>
                <a:cs typeface="Arial"/>
              </a:rPr>
              <a:t>Ex: </a:t>
            </a:r>
            <a:r>
              <a:rPr sz="2050" b="1" spc="-220" dirty="0">
                <a:solidFill>
                  <a:srgbClr val="000072"/>
                </a:solidFill>
                <a:latin typeface="Arial"/>
                <a:cs typeface="Arial"/>
              </a:rPr>
              <a:t> </a:t>
            </a:r>
            <a:r>
              <a:rPr sz="2050" spc="-150" dirty="0">
                <a:solidFill>
                  <a:srgbClr val="000072"/>
                </a:solidFill>
                <a:latin typeface="Courier New"/>
                <a:cs typeface="Courier New"/>
                <a:hlinkClick r:id="rId2"/>
              </a:rPr>
              <a:t>Planets</a:t>
            </a:r>
            <a:endParaRPr sz="2050" dirty="0">
              <a:latin typeface="Courier New"/>
              <a:cs typeface="Courier New"/>
            </a:endParaRPr>
          </a:p>
        </p:txBody>
      </p:sp>
      <p:sp>
        <p:nvSpPr>
          <p:cNvPr id="3" name="object 3"/>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96</a:t>
            </a:fld>
            <a:endParaRPr sz="1000">
              <a:latin typeface="Arial"/>
              <a:cs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822450">
              <a:lnSpc>
                <a:spcPct val="100000"/>
              </a:lnSpc>
            </a:pPr>
            <a:r>
              <a:rPr sz="2950" b="1" spc="45" dirty="0">
                <a:solidFill>
                  <a:srgbClr val="B20000"/>
                </a:solidFill>
                <a:latin typeface="Arial"/>
                <a:cs typeface="Arial"/>
              </a:rPr>
              <a:t>Planets</a:t>
            </a:r>
            <a:r>
              <a:rPr sz="2950" b="1" spc="305" dirty="0">
                <a:solidFill>
                  <a:srgbClr val="B20000"/>
                </a:solidFill>
                <a:latin typeface="Arial"/>
                <a:cs typeface="Arial"/>
              </a:rPr>
              <a:t> </a:t>
            </a:r>
            <a:r>
              <a:rPr sz="2950" b="1" spc="50" dirty="0">
                <a:solidFill>
                  <a:srgbClr val="B20000"/>
                </a:solidFill>
                <a:latin typeface="Arial"/>
                <a:cs typeface="Arial"/>
              </a:rPr>
              <a:t>Image</a:t>
            </a:r>
            <a:r>
              <a:rPr sz="2950" b="1" spc="305" dirty="0">
                <a:solidFill>
                  <a:srgbClr val="B20000"/>
                </a:solidFill>
                <a:latin typeface="Arial"/>
                <a:cs typeface="Arial"/>
              </a:rPr>
              <a:t> </a:t>
            </a:r>
            <a:r>
              <a:rPr sz="2950" b="1" spc="235" dirty="0">
                <a:solidFill>
                  <a:srgbClr val="B20000"/>
                </a:solidFill>
                <a:latin typeface="Arial"/>
                <a:cs typeface="Arial"/>
              </a:rPr>
              <a:t>Map</a:t>
            </a:r>
            <a:endParaRPr sz="29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0" rIns="0" bIns="0" rtlCol="0">
            <a:noAutofit/>
          </a:bodyPr>
          <a:lstStyle/>
          <a:p>
            <a:pPr marL="101600">
              <a:lnSpc>
                <a:spcPct val="100000"/>
              </a:lnSpc>
            </a:pPr>
            <a:r>
              <a:rPr sz="1000" spc="175" dirty="0">
                <a:solidFill>
                  <a:srgbClr val="000072"/>
                </a:solidFill>
                <a:latin typeface="Arial"/>
                <a:cs typeface="Arial"/>
              </a:rPr>
              <a:t>h</a:t>
            </a:r>
            <a:r>
              <a:rPr sz="1000" spc="225" dirty="0">
                <a:solidFill>
                  <a:srgbClr val="000072"/>
                </a:solidFill>
                <a:latin typeface="Arial"/>
                <a:cs typeface="Arial"/>
              </a:rPr>
              <a:t>tml5 </a:t>
            </a:r>
            <a:r>
              <a:rPr sz="1000" spc="-65" dirty="0">
                <a:solidFill>
                  <a:srgbClr val="000072"/>
                </a:solidFill>
                <a:latin typeface="Arial"/>
                <a:cs typeface="Arial"/>
              </a:rPr>
              <a:t> </a:t>
            </a:r>
            <a:r>
              <a:rPr sz="1000" spc="220" dirty="0">
                <a:solidFill>
                  <a:srgbClr val="000072"/>
                </a:solidFill>
                <a:latin typeface="Arial"/>
                <a:cs typeface="Arial"/>
              </a:rPr>
              <a:t>mar</a:t>
            </a:r>
            <a:r>
              <a:rPr sz="1000" spc="225" dirty="0">
                <a:solidFill>
                  <a:srgbClr val="000072"/>
                </a:solidFill>
                <a:latin typeface="Arial"/>
                <a:cs typeface="Arial"/>
              </a:rPr>
              <a:t>ku</a:t>
            </a:r>
            <a:r>
              <a:rPr sz="1000" spc="185" dirty="0">
                <a:solidFill>
                  <a:srgbClr val="000072"/>
                </a:solidFill>
                <a:latin typeface="Arial"/>
                <a:cs typeface="Arial"/>
              </a:rPr>
              <a:t>p-</a:t>
            </a:r>
            <a:fld id="{81D60167-4931-47E6-BA6A-407CBD079E47}" type="slidenum">
              <a:rPr sz="1000" spc="140" dirty="0" smtClean="0">
                <a:solidFill>
                  <a:srgbClr val="000072"/>
                </a:solidFill>
                <a:latin typeface="Arial"/>
                <a:cs typeface="Arial"/>
              </a:rPr>
              <a:t>97</a:t>
            </a:fld>
            <a:endParaRPr sz="1000">
              <a:latin typeface="Arial"/>
              <a:cs typeface="Arial"/>
            </a:endParaRPr>
          </a:p>
        </p:txBody>
      </p:sp>
      <p:sp>
        <p:nvSpPr>
          <p:cNvPr id="3" name="object 3"/>
          <p:cNvSpPr/>
          <p:nvPr/>
        </p:nvSpPr>
        <p:spPr>
          <a:xfrm>
            <a:off x="1236126" y="1645574"/>
            <a:ext cx="7573868" cy="5035672"/>
          </a:xfrm>
          <a:prstGeom prst="rect">
            <a:avLst/>
          </a:prstGeom>
          <a:blipFill>
            <a:blip r:embed="rId2" cstate="print"/>
            <a:stretch>
              <a:fillRect/>
            </a:stretch>
          </a:blipFill>
        </p:spPr>
        <p:txBody>
          <a:bodyPr wrap="square" lIns="0" tIns="0" rIns="0" bIns="0" rtlCol="0">
            <a:noAutofit/>
          </a:bodyPr>
          <a:lstStyle/>
          <a:p>
            <a:endParaRPr/>
          </a:p>
        </p:txBody>
      </p:sp>
      <p:sp>
        <p:nvSpPr>
          <p:cNvPr id="4" name="object 4"/>
          <p:cNvSpPr/>
          <p:nvPr/>
        </p:nvSpPr>
        <p:spPr>
          <a:xfrm>
            <a:off x="4709066" y="3625458"/>
            <a:ext cx="790867" cy="790867"/>
          </a:xfrm>
          <a:custGeom>
            <a:avLst/>
            <a:gdLst/>
            <a:ahLst/>
            <a:cxnLst/>
            <a:rect l="l" t="t" r="r" b="b"/>
            <a:pathLst>
              <a:path w="790867" h="790867">
                <a:moveTo>
                  <a:pt x="790867" y="395433"/>
                </a:moveTo>
                <a:lnTo>
                  <a:pt x="785692" y="459575"/>
                </a:lnTo>
                <a:lnTo>
                  <a:pt x="770708" y="520421"/>
                </a:lnTo>
                <a:lnTo>
                  <a:pt x="746730" y="577158"/>
                </a:lnTo>
                <a:lnTo>
                  <a:pt x="714572" y="628972"/>
                </a:lnTo>
                <a:lnTo>
                  <a:pt x="675048" y="675048"/>
                </a:lnTo>
                <a:lnTo>
                  <a:pt x="628972" y="714572"/>
                </a:lnTo>
                <a:lnTo>
                  <a:pt x="577158" y="746730"/>
                </a:lnTo>
                <a:lnTo>
                  <a:pt x="520421" y="770708"/>
                </a:lnTo>
                <a:lnTo>
                  <a:pt x="459575" y="785692"/>
                </a:lnTo>
                <a:lnTo>
                  <a:pt x="395433" y="790867"/>
                </a:lnTo>
                <a:lnTo>
                  <a:pt x="363001" y="789556"/>
                </a:lnTo>
                <a:lnTo>
                  <a:pt x="300405" y="779375"/>
                </a:lnTo>
                <a:lnTo>
                  <a:pt x="241512" y="759792"/>
                </a:lnTo>
                <a:lnTo>
                  <a:pt x="187135" y="731622"/>
                </a:lnTo>
                <a:lnTo>
                  <a:pt x="138089" y="695680"/>
                </a:lnTo>
                <a:lnTo>
                  <a:pt x="95187" y="652778"/>
                </a:lnTo>
                <a:lnTo>
                  <a:pt x="59244" y="603732"/>
                </a:lnTo>
                <a:lnTo>
                  <a:pt x="31074" y="549355"/>
                </a:lnTo>
                <a:lnTo>
                  <a:pt x="11492" y="490461"/>
                </a:lnTo>
                <a:lnTo>
                  <a:pt x="1310" y="427865"/>
                </a:lnTo>
                <a:lnTo>
                  <a:pt x="0" y="395433"/>
                </a:lnTo>
                <a:lnTo>
                  <a:pt x="1310" y="363001"/>
                </a:lnTo>
                <a:lnTo>
                  <a:pt x="11492" y="300405"/>
                </a:lnTo>
                <a:lnTo>
                  <a:pt x="31074" y="241512"/>
                </a:lnTo>
                <a:lnTo>
                  <a:pt x="59244" y="187135"/>
                </a:lnTo>
                <a:lnTo>
                  <a:pt x="95187" y="138089"/>
                </a:lnTo>
                <a:lnTo>
                  <a:pt x="138089" y="95187"/>
                </a:lnTo>
                <a:lnTo>
                  <a:pt x="187135" y="59244"/>
                </a:lnTo>
                <a:lnTo>
                  <a:pt x="241512" y="31074"/>
                </a:lnTo>
                <a:lnTo>
                  <a:pt x="300405" y="11492"/>
                </a:lnTo>
                <a:lnTo>
                  <a:pt x="363001" y="1310"/>
                </a:lnTo>
                <a:lnTo>
                  <a:pt x="395433" y="0"/>
                </a:lnTo>
                <a:lnTo>
                  <a:pt x="427865" y="1310"/>
                </a:lnTo>
                <a:lnTo>
                  <a:pt x="490461" y="11492"/>
                </a:lnTo>
                <a:lnTo>
                  <a:pt x="549355" y="31074"/>
                </a:lnTo>
                <a:lnTo>
                  <a:pt x="603732" y="59244"/>
                </a:lnTo>
                <a:lnTo>
                  <a:pt x="652778" y="95187"/>
                </a:lnTo>
                <a:lnTo>
                  <a:pt x="695680" y="138089"/>
                </a:lnTo>
                <a:lnTo>
                  <a:pt x="731622" y="187135"/>
                </a:lnTo>
                <a:lnTo>
                  <a:pt x="759792" y="241512"/>
                </a:lnTo>
                <a:lnTo>
                  <a:pt x="779375" y="300405"/>
                </a:lnTo>
                <a:lnTo>
                  <a:pt x="789556" y="363001"/>
                </a:lnTo>
                <a:lnTo>
                  <a:pt x="790867" y="395433"/>
                </a:lnTo>
                <a:close/>
              </a:path>
            </a:pathLst>
          </a:custGeom>
          <a:ln w="6786">
            <a:solidFill>
              <a:srgbClr val="FFFFFF"/>
            </a:solidFill>
            <a:prstDash val="lgDash"/>
          </a:ln>
        </p:spPr>
        <p:txBody>
          <a:bodyPr wrap="square" lIns="0" tIns="0" rIns="0" bIns="0" rtlCol="0">
            <a:noAutofit/>
          </a:bodyPr>
          <a:lstStyle/>
          <a:p>
            <a:endParaRPr/>
          </a:p>
        </p:txBody>
      </p:sp>
      <p:sp>
        <p:nvSpPr>
          <p:cNvPr id="5" name="object 5"/>
          <p:cNvSpPr/>
          <p:nvPr/>
        </p:nvSpPr>
        <p:spPr>
          <a:xfrm>
            <a:off x="5375965" y="3138631"/>
            <a:ext cx="1696655" cy="746528"/>
          </a:xfrm>
          <a:custGeom>
            <a:avLst/>
            <a:gdLst/>
            <a:ahLst/>
            <a:cxnLst/>
            <a:rect l="l" t="t" r="r" b="b"/>
            <a:pathLst>
              <a:path w="1696655" h="746528">
                <a:moveTo>
                  <a:pt x="0" y="0"/>
                </a:moveTo>
                <a:lnTo>
                  <a:pt x="1085859" y="0"/>
                </a:lnTo>
                <a:lnTo>
                  <a:pt x="1696655" y="746528"/>
                </a:lnTo>
                <a:lnTo>
                  <a:pt x="542929" y="746528"/>
                </a:lnTo>
                <a:lnTo>
                  <a:pt x="0" y="0"/>
                </a:lnTo>
                <a:close/>
              </a:path>
            </a:pathLst>
          </a:custGeom>
          <a:ln w="6786">
            <a:solidFill>
              <a:srgbClr val="FFFFFF"/>
            </a:solidFill>
            <a:prstDash val="lgDash"/>
          </a:ln>
        </p:spPr>
        <p:txBody>
          <a:bodyPr wrap="square" lIns="0" tIns="0" rIns="0" bIns="0" rtlCol="0">
            <a:noAutofit/>
          </a:bodyPr>
          <a:lstStyle/>
          <a:p>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Adding SVG Images"/>
          <p:cNvSpPr txBox="1">
            <a:spLocks noGrp="1"/>
          </p:cNvSpPr>
          <p:nvPr>
            <p:ph type="title"/>
          </p:nvPr>
        </p:nvSpPr>
        <p:spPr>
          <a:prstGeom prst="rect">
            <a:avLst/>
          </a:prstGeom>
        </p:spPr>
        <p:txBody>
          <a:bodyPr/>
          <a:lstStyle/>
          <a:p>
            <a:pPr algn="ctr"/>
            <a:r>
              <a:rPr b="1" dirty="0">
                <a:solidFill>
                  <a:srgbClr val="993300"/>
                </a:solidFill>
                <a:latin typeface="Arial" panose="020B0604020202020204" pitchFamily="34" charset="0"/>
                <a:cs typeface="Arial" panose="020B0604020202020204" pitchFamily="34" charset="0"/>
              </a:rPr>
              <a:t>Adding SVG Images</a:t>
            </a:r>
          </a:p>
        </p:txBody>
      </p:sp>
      <p:sp>
        <p:nvSpPr>
          <p:cNvPr id="121" name="SVG images are unique:…"/>
          <p:cNvSpPr txBox="1">
            <a:spLocks noGrp="1"/>
          </p:cNvSpPr>
          <p:nvPr>
            <p:ph type="body" idx="1"/>
          </p:nvPr>
        </p:nvSpPr>
        <p:spPr>
          <a:prstGeom prst="rect">
            <a:avLst/>
          </a:prstGeom>
        </p:spPr>
        <p:txBody>
          <a:bodyPr anchor="t">
            <a:normAutofit/>
          </a:bodyPr>
          <a:lstStyle/>
          <a:p>
            <a:pPr marL="0" indent="0">
              <a:spcBef>
                <a:spcPts val="2320"/>
              </a:spcBef>
              <a:buNone/>
              <a:defRPr sz="3000"/>
            </a:pPr>
            <a:r>
              <a:rPr sz="2400" dirty="0">
                <a:solidFill>
                  <a:srgbClr val="00339A"/>
                </a:solidFill>
              </a:rPr>
              <a:t>SVG images are unique:</a:t>
            </a:r>
          </a:p>
          <a:p>
            <a:pPr>
              <a:spcBef>
                <a:spcPts val="2320"/>
              </a:spcBef>
              <a:defRPr sz="3000"/>
            </a:pPr>
            <a:r>
              <a:rPr sz="2400" dirty="0">
                <a:solidFill>
                  <a:srgbClr val="00339A"/>
                </a:solidFill>
              </a:rPr>
              <a:t>SVG is a vector format, made up of shapes and paths.</a:t>
            </a:r>
          </a:p>
          <a:p>
            <a:pPr>
              <a:spcBef>
                <a:spcPts val="2320"/>
              </a:spcBef>
              <a:defRPr sz="3000"/>
            </a:pPr>
            <a:r>
              <a:rPr sz="2400" dirty="0">
                <a:solidFill>
                  <a:srgbClr val="00339A"/>
                </a:solidFill>
              </a:rPr>
              <a:t>Those shapes and paths are described in a text file using the </a:t>
            </a:r>
            <a:r>
              <a:rPr sz="2400" b="1" dirty="0">
                <a:solidFill>
                  <a:srgbClr val="00339A"/>
                </a:solidFill>
                <a:latin typeface="+mj-lt"/>
                <a:ea typeface="+mj-ea"/>
                <a:cs typeface="+mj-cs"/>
                <a:sym typeface="Helvetica"/>
              </a:rPr>
              <a:t>Scalable Vector Graphic</a:t>
            </a:r>
            <a:r>
              <a:rPr sz="2400" dirty="0">
                <a:solidFill>
                  <a:srgbClr val="00339A"/>
                </a:solidFill>
              </a:rPr>
              <a:t> markup language. </a:t>
            </a:r>
          </a:p>
          <a:p>
            <a:pPr>
              <a:spcBef>
                <a:spcPts val="2320"/>
              </a:spcBef>
              <a:defRPr sz="3000"/>
            </a:pPr>
            <a:r>
              <a:rPr sz="2400" dirty="0">
                <a:solidFill>
                  <a:srgbClr val="00339A"/>
                </a:solidFill>
              </a:rPr>
              <a:t>The elements in an SVG can be styled with CSS and scripted for interactivity.</a:t>
            </a:r>
          </a:p>
          <a:p>
            <a:pPr>
              <a:spcBef>
                <a:spcPts val="2320"/>
              </a:spcBef>
              <a:defRPr sz="3000"/>
            </a:pPr>
            <a:r>
              <a:rPr sz="2400" dirty="0">
                <a:solidFill>
                  <a:srgbClr val="00339A"/>
                </a:solidFill>
              </a:rPr>
              <a:t>Because they are vector, SVGs can resize with no loss of quality.</a:t>
            </a: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VG Example"/>
          <p:cNvSpPr txBox="1">
            <a:spLocks noGrp="1"/>
          </p:cNvSpPr>
          <p:nvPr>
            <p:ph type="title"/>
          </p:nvPr>
        </p:nvSpPr>
        <p:spPr>
          <a:prstGeom prst="rect">
            <a:avLst/>
          </a:prstGeom>
        </p:spPr>
        <p:txBody>
          <a:bodyPr/>
          <a:lstStyle/>
          <a:p>
            <a:pPr algn="ctr"/>
            <a:r>
              <a:rPr b="1" dirty="0">
                <a:solidFill>
                  <a:srgbClr val="993300"/>
                </a:solidFill>
                <a:latin typeface="Arial" panose="020B0604020202020204" pitchFamily="34" charset="0"/>
                <a:cs typeface="Arial" panose="020B0604020202020204" pitchFamily="34" charset="0"/>
              </a:rPr>
              <a:t>SVG Example</a:t>
            </a:r>
          </a:p>
        </p:txBody>
      </p:sp>
      <p:sp>
        <p:nvSpPr>
          <p:cNvPr id="124" name="&lt;svg xmlns=&quot;http://www.w3.org/2000/svg&quot; viewBox=&quot;0 0 300 180&quot;&gt;…"/>
          <p:cNvSpPr txBox="1"/>
          <p:nvPr/>
        </p:nvSpPr>
        <p:spPr>
          <a:xfrm>
            <a:off x="743287" y="3270830"/>
            <a:ext cx="8571828" cy="1911518"/>
          </a:xfrm>
          <a:prstGeom prst="rect">
            <a:avLst/>
          </a:prstGeom>
          <a:ln w="12700">
            <a:miter lim="400000"/>
          </a:ln>
          <a:extLst>
            <a:ext uri="{C572A759-6A51-4108-AA02-DFA0A04FC94B}">
              <ma14:wrappingTextBoxFlag xmlns:ma14="http://schemas.microsoft.com/office/mac/drawingml/2011/main" xmlns="" val="1"/>
            </a:ext>
          </a:extLst>
        </p:spPr>
        <p:txBody>
          <a:bodyPr lIns="39291" tIns="39291" rIns="39291" bIns="39291" anchor="ctr">
            <a:spAutoFit/>
          </a:bodyPr>
          <a:lstStyle/>
          <a:p>
            <a:pPr defTabSz="353598">
              <a:defRPr sz="2200">
                <a:latin typeface="Courier"/>
                <a:ea typeface="Courier"/>
                <a:cs typeface="Courier"/>
                <a:sym typeface="Courier"/>
              </a:defRPr>
            </a:pPr>
            <a:r>
              <a:rPr sz="1701">
                <a:solidFill>
                  <a:schemeClr val="accent4">
                    <a:hueOff val="384618"/>
                    <a:satOff val="3869"/>
                    <a:lumOff val="5802"/>
                  </a:schemeClr>
                </a:solidFill>
              </a:rPr>
              <a:t>&lt;</a:t>
            </a:r>
            <a:r>
              <a:rPr sz="1701" b="1">
                <a:solidFill>
                  <a:schemeClr val="accent4">
                    <a:hueOff val="384618"/>
                    <a:satOff val="3869"/>
                    <a:lumOff val="5802"/>
                  </a:schemeClr>
                </a:solidFill>
              </a:rPr>
              <a:t>svg</a:t>
            </a:r>
            <a:r>
              <a:rPr sz="1701"/>
              <a:t> </a:t>
            </a:r>
            <a:r>
              <a:rPr sz="1701">
                <a:solidFill>
                  <a:srgbClr val="53585F"/>
                </a:solidFill>
              </a:rPr>
              <a:t>xmlns="http://www.w3.org/2000/svg" viewBox="0 0 300 180"</a:t>
            </a:r>
            <a:r>
              <a:rPr sz="1701" b="1">
                <a:solidFill>
                  <a:schemeClr val="accent4">
                    <a:hueOff val="384618"/>
                    <a:satOff val="3869"/>
                    <a:lumOff val="5802"/>
                  </a:schemeClr>
                </a:solidFill>
              </a:rPr>
              <a:t>&gt;</a:t>
            </a:r>
          </a:p>
          <a:p>
            <a:pPr defTabSz="353598">
              <a:defRPr sz="2200">
                <a:latin typeface="Courier"/>
                <a:ea typeface="Courier"/>
                <a:cs typeface="Courier"/>
                <a:sym typeface="Courier"/>
              </a:defRPr>
            </a:pPr>
            <a:r>
              <a:rPr sz="1701"/>
              <a:t>  </a:t>
            </a:r>
            <a:r>
              <a:rPr sz="1701" b="1">
                <a:solidFill>
                  <a:schemeClr val="accent4">
                    <a:hueOff val="384618"/>
                    <a:satOff val="3869"/>
                    <a:lumOff val="5802"/>
                  </a:schemeClr>
                </a:solidFill>
              </a:rPr>
              <a:t>&lt;rect</a:t>
            </a:r>
            <a:r>
              <a:rPr sz="1701"/>
              <a:t> </a:t>
            </a:r>
            <a:r>
              <a:rPr sz="1701">
                <a:solidFill>
                  <a:srgbClr val="53585F"/>
                </a:solidFill>
              </a:rPr>
              <a:t>width="300" height="180" fill="purple" rx="20" ry="20"</a:t>
            </a:r>
            <a:r>
              <a:rPr sz="1701" b="1">
                <a:solidFill>
                  <a:schemeClr val="accent4">
                    <a:hueOff val="384618"/>
                    <a:satOff val="3869"/>
                    <a:lumOff val="5802"/>
                  </a:schemeClr>
                </a:solidFill>
              </a:rPr>
              <a:t>/&gt;</a:t>
            </a:r>
          </a:p>
          <a:p>
            <a:pPr defTabSz="353598">
              <a:defRPr sz="2200">
                <a:latin typeface="Courier"/>
                <a:ea typeface="Courier"/>
                <a:cs typeface="Courier"/>
                <a:sym typeface="Courier"/>
              </a:defRPr>
            </a:pPr>
            <a:r>
              <a:rPr sz="1701"/>
              <a:t>  </a:t>
            </a:r>
            <a:r>
              <a:rPr sz="1701" b="1">
                <a:solidFill>
                  <a:schemeClr val="accent4">
                    <a:hueOff val="384618"/>
                    <a:satOff val="3869"/>
                    <a:lumOff val="5802"/>
                  </a:schemeClr>
                </a:solidFill>
              </a:rPr>
              <a:t>&lt;text</a:t>
            </a:r>
            <a:r>
              <a:rPr sz="1701"/>
              <a:t> </a:t>
            </a:r>
            <a:r>
              <a:rPr sz="1701">
                <a:solidFill>
                  <a:srgbClr val="53585F"/>
                </a:solidFill>
              </a:rPr>
              <a:t>x="40" y="114" fill="yellow" font-family="'Verdana-Bold'" font-size="72"</a:t>
            </a:r>
            <a:r>
              <a:rPr sz="1701" b="1">
                <a:solidFill>
                  <a:schemeClr val="accent4">
                    <a:hueOff val="384618"/>
                    <a:satOff val="3869"/>
                    <a:lumOff val="5802"/>
                  </a:schemeClr>
                </a:solidFill>
              </a:rPr>
              <a:t>&gt;</a:t>
            </a:r>
          </a:p>
          <a:p>
            <a:pPr defTabSz="353598">
              <a:defRPr sz="2200">
                <a:latin typeface="Courier"/>
                <a:ea typeface="Courier"/>
                <a:cs typeface="Courier"/>
                <a:sym typeface="Courier"/>
              </a:defRPr>
            </a:pPr>
            <a:r>
              <a:rPr sz="1701"/>
              <a:t>    hello!</a:t>
            </a:r>
          </a:p>
          <a:p>
            <a:pPr defTabSz="353598">
              <a:defRPr sz="2200">
                <a:latin typeface="Courier"/>
                <a:ea typeface="Courier"/>
                <a:cs typeface="Courier"/>
                <a:sym typeface="Courier"/>
              </a:defRPr>
            </a:pPr>
            <a:r>
              <a:rPr sz="1701"/>
              <a:t>  </a:t>
            </a:r>
            <a:r>
              <a:rPr sz="1701" b="1">
                <a:solidFill>
                  <a:schemeClr val="accent4">
                    <a:hueOff val="384618"/>
                    <a:satOff val="3869"/>
                    <a:lumOff val="5802"/>
                  </a:schemeClr>
                </a:solidFill>
              </a:rPr>
              <a:t>&lt;/text&gt;</a:t>
            </a:r>
          </a:p>
          <a:p>
            <a:pPr defTabSz="353598">
              <a:defRPr sz="2200" b="1">
                <a:solidFill>
                  <a:schemeClr val="accent4">
                    <a:hueOff val="384618"/>
                    <a:satOff val="3869"/>
                    <a:lumOff val="5802"/>
                  </a:schemeClr>
                </a:solidFill>
                <a:latin typeface="Courier"/>
                <a:ea typeface="Courier"/>
                <a:cs typeface="Courier"/>
                <a:sym typeface="Courier"/>
              </a:defRPr>
            </a:pPr>
            <a:r>
              <a:rPr sz="1701"/>
              <a:t>&lt;/svg&gt;</a:t>
            </a:r>
          </a:p>
        </p:txBody>
      </p:sp>
      <p:pic>
        <p:nvPicPr>
          <p:cNvPr id="125" name="lwd5_0707_hellosvg.png" descr="lwd5_0707_hellosvg.png"/>
          <p:cNvPicPr>
            <a:picLocks noChangeAspect="1"/>
          </p:cNvPicPr>
          <p:nvPr/>
        </p:nvPicPr>
        <p:blipFill>
          <a:blip r:embed="rId2"/>
          <a:stretch>
            <a:fillRect/>
          </a:stretch>
        </p:blipFill>
        <p:spPr>
          <a:xfrm>
            <a:off x="3245616" y="4708623"/>
            <a:ext cx="3639994" cy="1993507"/>
          </a:xfrm>
          <a:prstGeom prst="rect">
            <a:avLst/>
          </a:prstGeom>
          <a:ln w="12700">
            <a:miter lim="400000"/>
          </a:ln>
        </p:spPr>
      </p:pic>
      <p:sp>
        <p:nvSpPr>
          <p:cNvPr id="126" name="Compare the SVG source to the image. The svg element contains a rectangle (rect element) and a text element:"/>
          <p:cNvSpPr txBox="1"/>
          <p:nvPr/>
        </p:nvSpPr>
        <p:spPr>
          <a:xfrm>
            <a:off x="717225" y="1999363"/>
            <a:ext cx="8480678" cy="793391"/>
          </a:xfrm>
          <a:prstGeom prst="rect">
            <a:avLst/>
          </a:prstGeom>
          <a:ln w="12700">
            <a:miter lim="400000"/>
          </a:ln>
          <a:extLst>
            <a:ext uri="{C572A759-6A51-4108-AA02-DFA0A04FC94B}">
              <ma14:wrappingTextBoxFlag xmlns:ma14="http://schemas.microsoft.com/office/mac/drawingml/2011/main" xmlns="" val="1"/>
            </a:ext>
          </a:extLst>
        </p:spPr>
        <p:txBody>
          <a:bodyPr lIns="39291" tIns="39291" rIns="39291" bIns="39291" anchor="ctr">
            <a:spAutoFit/>
          </a:bodyPr>
          <a:lstStyle/>
          <a:p>
            <a:pPr>
              <a:spcBef>
                <a:spcPts val="3248"/>
              </a:spcBef>
              <a:defRPr sz="3000">
                <a:solidFill>
                  <a:srgbClr val="53585F"/>
                </a:solidFill>
              </a:defRPr>
            </a:pPr>
            <a:r>
              <a:rPr sz="2320" dirty="0">
                <a:solidFill>
                  <a:srgbClr val="003399"/>
                </a:solidFill>
              </a:rPr>
              <a:t>Compare the SVG source to the image. The </a:t>
            </a:r>
            <a:r>
              <a:rPr sz="2320" b="1" dirty="0" err="1">
                <a:solidFill>
                  <a:srgbClr val="003399"/>
                </a:solidFill>
                <a:latin typeface="Courier"/>
                <a:ea typeface="Courier"/>
                <a:cs typeface="Courier"/>
                <a:sym typeface="Courier"/>
              </a:rPr>
              <a:t>svg</a:t>
            </a:r>
            <a:r>
              <a:rPr sz="2320" dirty="0">
                <a:solidFill>
                  <a:srgbClr val="003399"/>
                </a:solidFill>
              </a:rPr>
              <a:t> element contains a rectangle (</a:t>
            </a:r>
            <a:r>
              <a:rPr sz="2320" b="1" dirty="0" err="1">
                <a:solidFill>
                  <a:srgbClr val="003399"/>
                </a:solidFill>
                <a:latin typeface="Courier"/>
                <a:ea typeface="Courier"/>
                <a:cs typeface="Courier"/>
                <a:sym typeface="Courier"/>
              </a:rPr>
              <a:t>rect</a:t>
            </a:r>
            <a:r>
              <a:rPr sz="2320" dirty="0">
                <a:solidFill>
                  <a:srgbClr val="003399"/>
                </a:solidFill>
              </a:rPr>
              <a:t> element) and a </a:t>
            </a:r>
            <a:r>
              <a:rPr sz="2320" b="1" dirty="0">
                <a:solidFill>
                  <a:srgbClr val="003399"/>
                </a:solidFill>
                <a:latin typeface="Courier"/>
                <a:ea typeface="Courier"/>
                <a:cs typeface="Courier"/>
                <a:sym typeface="Courier"/>
              </a:rPr>
              <a:t>text</a:t>
            </a:r>
            <a:r>
              <a:rPr sz="2320" dirty="0">
                <a:solidFill>
                  <a:srgbClr val="003399"/>
                </a:solidFill>
              </a:rPr>
              <a:t> element:</a:t>
            </a:r>
          </a:p>
        </p:txBody>
      </p:sp>
    </p:spTree>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8494</Words>
  <Application>Microsoft Office PowerPoint</Application>
  <PresentationFormat>Custom</PresentationFormat>
  <Paragraphs>1047</Paragraphs>
  <Slides>109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109</vt:i4>
      </vt:variant>
    </vt:vector>
  </HeadingPairs>
  <TitlesOfParts>
    <vt:vector size="117" baseType="lpstr">
      <vt:lpstr>Arial Unicode MS</vt:lpstr>
      <vt:lpstr>Courier</vt:lpstr>
      <vt:lpstr>Arial</vt:lpstr>
      <vt:lpstr>Calibri</vt:lpstr>
      <vt:lpstr>Calibri Light</vt:lpstr>
      <vt:lpstr>Courier New</vt:lpstr>
      <vt:lpstr>Verdana</vt:lpstr>
      <vt:lpstr>Office Theme</vt:lpstr>
      <vt:lpstr>PowerPoint Presentation</vt:lpstr>
      <vt:lpstr>Useful resources</vt:lpstr>
      <vt:lpstr>HTML5 Page Structure</vt:lpstr>
      <vt:lpstr>Creating a Webpage</vt:lpstr>
      <vt:lpstr>Sample Webpage</vt:lpstr>
      <vt:lpstr>HTML5 Elements</vt:lpstr>
      <vt:lpstr>HTML5 Elements Classified</vt:lpstr>
      <vt:lpstr>PowerPoint Presentation</vt:lpstr>
      <vt:lpstr>HTML5 Entities</vt:lpstr>
      <vt:lpstr>Evolution of HTML</vt:lpstr>
      <vt:lpstr>PowerPoint Presentation</vt:lpstr>
      <vt:lpstr>HTML5 Integration</vt:lpstr>
      <vt:lpstr>Webpage Syntax</vt:lpstr>
      <vt:lpstr>PowerPoint Presentation</vt:lpstr>
      <vt:lpstr>PowerPoint Presentation</vt:lpstr>
      <vt:lpstr>HTML5 Core Attributes</vt:lpstr>
      <vt:lpstr>PowerPoint Presentation</vt:lpstr>
      <vt:lpstr>Webpage Architecture</vt:lpstr>
      <vt:lpstr>NAV EXAMPLE</vt:lpstr>
      <vt:lpstr>PowerPoint Presentation</vt:lpstr>
      <vt:lpstr>PowerPoint Presentation</vt:lpstr>
      <vt:lpstr>Sections and Paragraphs</vt:lpstr>
      <vt:lpstr>PowerPoint Presentation</vt:lpstr>
      <vt:lpstr>Flowing Content</vt:lpstr>
      <vt:lpstr>PowerPoint Presentation</vt:lpstr>
      <vt:lpstr>PowerPoint Presentation</vt:lpstr>
      <vt:lpstr>Block Quote</vt:lpstr>
      <vt:lpstr>Inline Quote</vt:lpstr>
      <vt:lpstr>PowerPoint Presentation</vt:lpstr>
      <vt:lpstr>White Space and Line Wrapping</vt:lpstr>
      <vt:lpstr>Preformatted Text</vt:lpstr>
      <vt:lpstr>PowerPoint Presentation</vt:lpstr>
      <vt:lpstr>Phrasing Elements</vt:lpstr>
      <vt:lpstr>PowerPoint Presentation</vt:lpstr>
      <vt:lpstr>Formatted Time</vt:lpstr>
      <vt:lpstr>Publication Date</vt:lpstr>
      <vt:lpstr>Webpage Presentation Styles</vt:lpstr>
      <vt:lpstr>style Attribute</vt:lpstr>
      <vt:lpstr>Text Alignment</vt:lpstr>
      <vt:lpstr>Font Sizes</vt:lpstr>
      <vt:lpstr>Indenting Content</vt:lpstr>
      <vt:lpstr>Style Length Units</vt:lpstr>
      <vt:lpstr>Colors</vt:lpstr>
      <vt:lpstr>The Color Wheel</vt:lpstr>
      <vt:lpstr>Font Styles</vt:lpstr>
      <vt:lpstr>Some Fonts</vt:lpstr>
      <vt:lpstr>Generic Font Families</vt:lpstr>
      <vt:lpstr>Font Weight</vt:lpstr>
      <vt:lpstr>Relative Font Sizes</vt:lpstr>
      <vt:lpstr>Itemized Lists</vt:lpstr>
      <vt:lpstr>Lists</vt:lpstr>
      <vt:lpstr>PowerPoint Presentation</vt:lpstr>
      <vt:lpstr>A Definition List</vt:lpstr>
      <vt:lpstr>PowerPoint Presentation</vt:lpstr>
      <vt:lpstr>List Styles</vt:lpstr>
      <vt:lpstr>Links in Webpages</vt:lpstr>
      <vt:lpstr>Links in Webpages</vt:lpstr>
      <vt:lpstr>In-page Links</vt:lpstr>
      <vt:lpstr>Site Internal and External Links</vt:lpstr>
      <vt:lpstr>Example Server Directory Structure</vt:lpstr>
      <vt:lpstr>Linking in the Same Directory</vt:lpstr>
      <vt:lpstr>Linking in the Lower Directory</vt:lpstr>
      <vt:lpstr>Linking into Two Directories</vt:lpstr>
      <vt:lpstr>Linking to a Higher Directory</vt:lpstr>
      <vt:lpstr>Linking up Two Directory Levels</vt:lpstr>
      <vt:lpstr>Site Root Relative Paths</vt:lpstr>
      <vt:lpstr>Image src Pathnames</vt:lpstr>
      <vt:lpstr>Linking Within a page (Fragments)</vt:lpstr>
      <vt:lpstr>Linking to a Fragment</vt:lpstr>
      <vt:lpstr>Targeting Browser Windows</vt:lpstr>
      <vt:lpstr>Mail Links</vt:lpstr>
      <vt:lpstr>PowerPoint Presentation</vt:lpstr>
      <vt:lpstr>PowerPoint Presentation</vt:lpstr>
      <vt:lpstr>Site Organization and Navigation</vt:lpstr>
      <vt:lpstr>PowerPoint Presentation</vt:lpstr>
      <vt:lpstr>Content-Only Pages</vt:lpstr>
      <vt:lpstr>Display Style for Links</vt:lpstr>
      <vt:lpstr>A Sample Navbar</vt:lpstr>
      <vt:lpstr>PowerPoint Presentation</vt:lpstr>
      <vt:lpstr>Pictures and Images in Webpages</vt:lpstr>
      <vt:lpstr>The alt Attribute</vt:lpstr>
      <vt:lpstr>PowerPoint Presentation</vt:lpstr>
      <vt:lpstr>Text around Images</vt:lpstr>
      <vt:lpstr>Text Around an Image</vt:lpstr>
      <vt:lpstr>Image Alignment within A Line</vt:lpstr>
      <vt:lpstr>PowerPoint Presentation</vt:lpstr>
      <vt:lpstr>Inline Alignments with Preceding Text</vt:lpstr>
      <vt:lpstr>A Figure with Caption</vt:lpstr>
      <vt:lpstr>PowerPoint Presentation</vt:lpstr>
      <vt:lpstr>Raster image</vt:lpstr>
      <vt:lpstr>Image Encoding Formats</vt:lpstr>
      <vt:lpstr>Colors in Raster Images</vt:lpstr>
      <vt:lpstr>PowerPoint Presentation</vt:lpstr>
      <vt:lpstr>Image Maps</vt:lpstr>
      <vt:lpstr>Image Map Example</vt:lpstr>
      <vt:lpstr>PowerPoint Presentation</vt:lpstr>
      <vt:lpstr>Planets Image Map</vt:lpstr>
      <vt:lpstr>Adding SVG Images</vt:lpstr>
      <vt:lpstr>SVG Example</vt:lpstr>
      <vt:lpstr>Adding SVG to a Page</vt:lpstr>
      <vt:lpstr>Adding SVG with the img Element</vt:lpstr>
      <vt:lpstr>Embedding SVGs with object</vt:lpstr>
      <vt:lpstr>Inline SVGs with the svg Element</vt:lpstr>
      <vt:lpstr>Example of an Inline SVG</vt:lpstr>
      <vt:lpstr>A Sample Page Layout</vt:lpstr>
      <vt:lpstr>Webpage Layout</vt:lpstr>
      <vt:lpstr>PowerPoint Presentation</vt:lpstr>
      <vt:lpstr>Debugging and Validation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SUNY Korea CS</dc:creator>
  <cp:lastModifiedBy>SUNY Korea CS</cp:lastModifiedBy>
  <cp:revision>16</cp:revision>
  <dcterms:created xsi:type="dcterms:W3CDTF">2020-03-25T07:22:51Z</dcterms:created>
  <dcterms:modified xsi:type="dcterms:W3CDTF">2020-04-01T07:45:06Z</dcterms:modified>
</cp:coreProperties>
</file>